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</p:sldIdLst>
  <p:sldSz cx="9144000" cy="6858000" type="screen4x3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16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프레임 108" title="배경 그래픽 프레임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/>
          </a:p>
        </p:txBody>
      </p:sp>
      <p:grpSp>
        <p:nvGrpSpPr>
          <p:cNvPr id="6" name="그룹 5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7" name="자유형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자유형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자유형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자유형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자유형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자유형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자유형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자유형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자유형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자유형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자유형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자유형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자유형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자유형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자유형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자유형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자유형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자유형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자유형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자유형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자유형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자유형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자유형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자유형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자유형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자유형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자유형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자유형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자유형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자유형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자유형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자유형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자유형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자유형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자유형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자유형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자유형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자유형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자유형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자유형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자유형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자유형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자유형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자유형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자유형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자유형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자유형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자유형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자유형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자유형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자유형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자유형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9" name="자유형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0" name="자유형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자유형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자유형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자유형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자유형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5" name="자유형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6" name="자유형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7" name="자유형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8" name="자유형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자유형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자유형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자유형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자유형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자유형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자유형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자유형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자유형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3" name="부제목"/>
          <p:cNvSpPr>
            <a:spLocks noGrp="1"/>
          </p:cNvSpPr>
          <p:nvPr>
            <p:ph type="subTitle" idx="1"/>
          </p:nvPr>
        </p:nvSpPr>
        <p:spPr>
          <a:xfrm>
            <a:off x="1088136" y="1225296"/>
            <a:ext cx="6967728" cy="585216"/>
          </a:xfrm>
          <a:prstGeom prst="rect">
            <a:avLst/>
          </a:prstGeom>
        </p:spPr>
        <p:txBody>
          <a:bodyPr rtlCol="0" anchor="ctr" anchorCtr="0"/>
          <a:lstStyle>
            <a:lvl1pPr marL="0" indent="0" algn="ctr">
              <a:buNone/>
              <a:defRPr sz="3200" i="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ko" dirty="0"/>
              <a:t>클릭하여 마스터 부제목 스타일 편집</a:t>
            </a:r>
          </a:p>
        </p:txBody>
      </p:sp>
      <p:grpSp>
        <p:nvGrpSpPr>
          <p:cNvPr id="77" name="그룹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78" name="자유형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자유형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87" name="텍스트 개체 틀 86"/>
          <p:cNvSpPr>
            <a:spLocks noGrp="1"/>
          </p:cNvSpPr>
          <p:nvPr>
            <p:ph type="body" sz="quarter" idx="10"/>
          </p:nvPr>
        </p:nvSpPr>
        <p:spPr>
          <a:xfrm>
            <a:off x="1092200" y="2770632"/>
            <a:ext cx="6970713" cy="292608"/>
          </a:xfrm>
        </p:spPr>
        <p:txBody>
          <a:bodyPr rtlCol="0"/>
          <a:lstStyle>
            <a:lvl1pPr>
              <a:defRPr i="1"/>
            </a:lvl1pPr>
          </a:lstStyle>
          <a:p>
            <a:pPr lvl="0" rtl="0"/>
            <a:r>
              <a:rPr lang="ko" dirty="0"/>
              <a:t>마스터 텍스트 스타일 편집</a:t>
            </a:r>
          </a:p>
        </p:txBody>
      </p:sp>
      <p:sp>
        <p:nvSpPr>
          <p:cNvPr id="2" name="제목"/>
          <p:cNvSpPr>
            <a:spLocks noGrp="1"/>
          </p:cNvSpPr>
          <p:nvPr>
            <p:ph type="ctrTitle"/>
          </p:nvPr>
        </p:nvSpPr>
        <p:spPr>
          <a:xfrm>
            <a:off x="1088136" y="3099816"/>
            <a:ext cx="6967728" cy="1088136"/>
          </a:xfrm>
          <a:prstGeom prst="rect">
            <a:avLst/>
          </a:prstGeom>
        </p:spPr>
        <p:txBody>
          <a:bodyPr rtlCol="0" anchor="ctr" anchorCtr="0"/>
          <a:lstStyle>
            <a:lvl1pPr algn="ctr">
              <a:defRPr sz="4000"/>
            </a:lvl1pPr>
          </a:lstStyle>
          <a:p>
            <a:pPr rtl="0"/>
            <a:r>
              <a:rPr lang="ko" dirty="0"/>
              <a:t>마스터 제목 스타일 편집</a:t>
            </a:r>
          </a:p>
        </p:txBody>
      </p:sp>
      <p:sp>
        <p:nvSpPr>
          <p:cNvPr id="91" name="텍스트 개체 틀 90"/>
          <p:cNvSpPr>
            <a:spLocks noGrp="1"/>
          </p:cNvSpPr>
          <p:nvPr>
            <p:ph type="body" sz="quarter" idx="12"/>
          </p:nvPr>
        </p:nvSpPr>
        <p:spPr>
          <a:xfrm>
            <a:off x="1088136" y="4200525"/>
            <a:ext cx="6967728" cy="920115"/>
          </a:xfrm>
        </p:spPr>
        <p:txBody>
          <a:bodyPr rtlCol="0" anchor="t" anchorCtr="0"/>
          <a:lstStyle>
            <a:lvl1pPr>
              <a:defRPr i="1"/>
            </a:lvl1pPr>
          </a:lstStyle>
          <a:p>
            <a:pPr lvl="0" rtl="0"/>
            <a:r>
              <a:rPr lang="ko" dirty="0"/>
              <a:t>마스터 텍스트 스타일 편집</a:t>
            </a:r>
          </a:p>
        </p:txBody>
      </p:sp>
      <p:sp>
        <p:nvSpPr>
          <p:cNvPr id="93" name="텍스트 개체 틀 92"/>
          <p:cNvSpPr>
            <a:spLocks noGrp="1"/>
          </p:cNvSpPr>
          <p:nvPr>
            <p:ph type="body" sz="quarter" idx="13"/>
          </p:nvPr>
        </p:nvSpPr>
        <p:spPr>
          <a:xfrm>
            <a:off x="1298300" y="5338450"/>
            <a:ext cx="658655" cy="204853"/>
          </a:xfrm>
        </p:spPr>
        <p:txBody>
          <a:bodyPr rtlCol="0" anchor="t" anchorCtr="0">
            <a:normAutofit/>
          </a:bodyPr>
          <a:lstStyle>
            <a:lvl1pPr algn="l">
              <a:defRPr sz="1100"/>
            </a:lvl1pPr>
          </a:lstStyle>
          <a:p>
            <a:pPr lvl="0" rtl="0"/>
            <a:r>
              <a:rPr lang="ko" dirty="0"/>
              <a:t>마스터 텍스트 스타일 편집</a:t>
            </a:r>
          </a:p>
        </p:txBody>
      </p:sp>
      <p:cxnSp>
        <p:nvCxnSpPr>
          <p:cNvPr id="80" name="직선 연결선(S) 79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텍스트 개체 틀 102"/>
          <p:cNvSpPr>
            <a:spLocks noGrp="1"/>
          </p:cNvSpPr>
          <p:nvPr>
            <p:ph type="body" sz="quarter" idx="17"/>
          </p:nvPr>
        </p:nvSpPr>
        <p:spPr>
          <a:xfrm>
            <a:off x="1984248" y="5513832"/>
            <a:ext cx="3432175" cy="439738"/>
          </a:xfrm>
        </p:spPr>
        <p:txBody>
          <a:bodyPr lIns="91440" tIns="45720" rIns="91440" bIns="45720" rtlCol="0" anchor="t" anchorCtr="0">
            <a:normAutofit/>
          </a:bodyPr>
          <a:lstStyle>
            <a:lvl1pPr algn="ctr">
              <a:defRPr sz="1100" i="0"/>
            </a:lvl1pPr>
          </a:lstStyle>
          <a:p>
            <a:pPr lvl="0" rtl="0"/>
            <a:r>
              <a:rPr lang="ko" dirty="0"/>
              <a:t>마스터 텍스트 스타일 편집</a:t>
            </a:r>
          </a:p>
        </p:txBody>
      </p:sp>
      <p:sp>
        <p:nvSpPr>
          <p:cNvPr id="99" name="텍스트 개체 틀 98"/>
          <p:cNvSpPr>
            <a:spLocks noGrp="1"/>
          </p:cNvSpPr>
          <p:nvPr>
            <p:ph type="body" sz="quarter" idx="15"/>
          </p:nvPr>
        </p:nvSpPr>
        <p:spPr>
          <a:xfrm>
            <a:off x="5561223" y="5340096"/>
            <a:ext cx="651617" cy="201168"/>
          </a:xfrm>
        </p:spPr>
        <p:txBody>
          <a:bodyPr rtlCol="0" anchor="t" anchorCtr="0">
            <a:normAutofit/>
          </a:bodyPr>
          <a:lstStyle>
            <a:lvl1pPr algn="l">
              <a:defRPr sz="1100"/>
            </a:lvl1pPr>
          </a:lstStyle>
          <a:p>
            <a:pPr lvl="0" rtl="0"/>
            <a:r>
              <a:rPr lang="ko" dirty="0"/>
              <a:t>마스터 텍스트 스타일 편집</a:t>
            </a:r>
          </a:p>
        </p:txBody>
      </p:sp>
      <p:sp>
        <p:nvSpPr>
          <p:cNvPr id="101" name="텍스트 개체 틀 100"/>
          <p:cNvSpPr>
            <a:spLocks noGrp="1"/>
          </p:cNvSpPr>
          <p:nvPr>
            <p:ph type="body" sz="quarter" idx="16"/>
          </p:nvPr>
        </p:nvSpPr>
        <p:spPr>
          <a:xfrm>
            <a:off x="6261100" y="5087098"/>
            <a:ext cx="1490472" cy="374904"/>
          </a:xfrm>
        </p:spPr>
        <p:txBody>
          <a:bodyPr rtlCol="0" anchor="b">
            <a:normAutofit/>
          </a:bodyPr>
          <a:lstStyle>
            <a:lvl1pPr>
              <a:defRPr sz="1100"/>
            </a:lvl1pPr>
          </a:lstStyle>
          <a:p>
            <a:pPr lvl="0" rtl="0"/>
            <a:r>
              <a:rPr lang="ko" dirty="0"/>
              <a:t>마스터 텍스트 스타일 편집</a:t>
            </a:r>
          </a:p>
        </p:txBody>
      </p:sp>
      <p:cxnSp>
        <p:nvCxnSpPr>
          <p:cNvPr id="81" name="직선 연결선(S) 80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4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개체 틀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ko"/>
              <a:t>마스터 제목 스타일 편집</a:t>
            </a:r>
            <a:endParaRPr lang="en-US" dirty="0"/>
          </a:p>
        </p:txBody>
      </p:sp>
      <p:sp>
        <p:nvSpPr>
          <p:cNvPr id="8" name="텍스트 개체 틀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pPr lvl="0" rtl="0"/>
            <a:r>
              <a:rPr lang="ko"/>
              <a:t>마스터 텍스트 스타일을 편집하려면 클릭하세요.</a:t>
            </a:r>
          </a:p>
          <a:p>
            <a:pPr lvl="0" rtl="0"/>
            <a:r>
              <a:rPr lang="ko"/>
              <a:t>둘째 수준</a:t>
            </a:r>
          </a:p>
          <a:p>
            <a:pPr lvl="0" rtl="0"/>
            <a:r>
              <a:rPr lang="ko"/>
              <a:t>셋째 수준</a:t>
            </a:r>
          </a:p>
          <a:p>
            <a:pPr lvl="0" rtl="0"/>
            <a:r>
              <a:rPr lang="ko"/>
              <a:t>넷째 수준</a:t>
            </a:r>
          </a:p>
          <a:p>
            <a:pPr lvl="0" rtl="0"/>
            <a:r>
              <a:rPr lang="ko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fld id="{57F296CB-B307-48C4-8C2E-6630DD386CC1}" type="datetime5">
              <a:rPr lang="ko-KR" altLang="en-US" smtClean="0"/>
              <a:pPr/>
              <a:t>2018/4/30</a:t>
            </a:fld>
            <a:endParaRPr 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fld id="{F151D063-4D9E-4407-B53D-6CB4C75E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바탕" panose="02030600000101010101" pitchFamily="18" charset="-127"/>
          <a:ea typeface="바탕" panose="02030600000101010101" pitchFamily="18" charset="-127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바탕" panose="02030600000101010101" pitchFamily="18" charset="-127"/>
          <a:ea typeface="바탕" panose="02030600000101010101" pitchFamily="18" charset="-127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ko" dirty="0"/>
              <a:t>이달의 직원</a:t>
            </a:r>
          </a:p>
        </p:txBody>
      </p:sp>
      <p:sp>
        <p:nvSpPr>
          <p:cNvPr id="24" name="텍스트 개체 틀 2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ko"/>
              <a:t>수상자</a:t>
            </a:r>
            <a:endParaRPr lang="en-US" dirty="0"/>
          </a:p>
        </p:txBody>
      </p:sp>
      <p:sp>
        <p:nvSpPr>
          <p:cNvPr id="14" name="제목 1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ko" dirty="0"/>
              <a:t>받는 사람 이름</a:t>
            </a:r>
            <a:endParaRPr lang="en-US" dirty="0"/>
          </a:p>
        </p:txBody>
      </p:sp>
      <p:sp>
        <p:nvSpPr>
          <p:cNvPr id="25" name="텍스트 개체 틀 2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ko" dirty="0"/>
              <a:t>수상 내역</a:t>
            </a:r>
          </a:p>
          <a:p>
            <a:pPr rtl="0"/>
            <a:r>
              <a:rPr lang="ko" dirty="0"/>
              <a:t>헌신, 열정 및 노력</a:t>
            </a:r>
            <a:endParaRPr lang="en-US" dirty="0"/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13"/>
          </p:nvPr>
        </p:nvSpPr>
        <p:spPr>
          <a:xfrm>
            <a:off x="1625600" y="5338450"/>
            <a:ext cx="331355" cy="204853"/>
          </a:xfrm>
        </p:spPr>
        <p:txBody>
          <a:bodyPr rtlCol="0"/>
          <a:lstStyle/>
          <a:p>
            <a:pPr rtl="0"/>
            <a:r>
              <a:rPr lang="ko" dirty="0"/>
              <a:t>서명</a:t>
            </a:r>
            <a:endParaRPr lang="en-US" dirty="0"/>
          </a:p>
        </p:txBody>
      </p:sp>
      <p:sp>
        <p:nvSpPr>
          <p:cNvPr id="29" name="텍스트 개체 틀 2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ko" dirty="0"/>
              <a:t>시상자 이름/직위</a:t>
            </a:r>
            <a:endParaRPr lang="en-US" dirty="0"/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15"/>
          </p:nvPr>
        </p:nvSpPr>
        <p:spPr>
          <a:xfrm>
            <a:off x="5881485" y="5340096"/>
            <a:ext cx="331355" cy="201168"/>
          </a:xfrm>
        </p:spPr>
        <p:txBody>
          <a:bodyPr rtlCol="0"/>
          <a:lstStyle/>
          <a:p>
            <a:pPr rtl="0"/>
            <a:r>
              <a:rPr lang="ko" dirty="0"/>
              <a:t>날짜</a:t>
            </a:r>
            <a:endParaRPr lang="en-US" dirty="0"/>
          </a:p>
        </p:txBody>
      </p:sp>
      <p:sp>
        <p:nvSpPr>
          <p:cNvPr id="28" name="텍스트 개체 틀 2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fld id="{398093F1-CB3A-4D88-A42F-DE374EF355A6}" type="datetime4">
              <a:rPr lang="ko-KR" altLang="en-US" smtClean="0"/>
              <a:t>2018년 4월 30일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96513"/>
      </p:ext>
    </p:extLst>
  </p:cSld>
  <p:clrMapOvr>
    <a:masterClrMapping/>
  </p:clrMapOvr>
</p:sld>
</file>

<file path=ppt/theme/theme1.xml><?xml version="1.0" encoding="utf-8"?>
<a:theme xmlns:a="http://schemas.openxmlformats.org/drawingml/2006/main" name="테마1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CA0072-EF6F-49C8-9948-E39879A03CD0}" vid="{C2D2678B-0422-4FB2-9F72-84FAB01C4A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A5F79-2E3D-4537-AE46-7AEDF7D9B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76C6C-3CB9-46FB-A268-76B64BD9B8D4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customXml/itemProps3.xml><?xml version="1.0" encoding="utf-8"?>
<ds:datastoreItem xmlns:ds="http://schemas.openxmlformats.org/officeDocument/2006/customXml" ds:itemID="{C3188BFB-EBEB-437C-8543-A67D488DC4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69</TotalTime>
  <Words>20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바탕</vt:lpstr>
      <vt:lpstr>Arial</vt:lpstr>
      <vt:lpstr>Cambria</vt:lpstr>
      <vt:lpstr>테마1</vt:lpstr>
      <vt:lpstr>받는 사람 이름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받는 사람 이름</dc:title>
  <cp:lastModifiedBy>admin</cp:lastModifiedBy>
  <cp:revision>1</cp:revision>
  <dcterms:created xsi:type="dcterms:W3CDTF">2017-01-31T21:59:38Z</dcterms:created>
  <dcterms:modified xsi:type="dcterms:W3CDTF">2018-04-30T13:44:28Z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