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 varScale="1">
        <p:scale>
          <a:sx n="69" d="100"/>
          <a:sy n="69" d="100"/>
        </p:scale>
        <p:origin x="3330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842B8A08-B855-4C9E-A853-7B959D4FD169}" type="datetimeFigureOut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12/17/2013</a:t>
            </a:fld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3B477DF4-BED6-489E-84C5-2F5E5E718F80}" type="slidenum">
              <a:rPr 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6804A9D-5FD2-4FDE-BAD7-9ACDE960ACB3}" type="datetimeFigureOut">
              <a:rPr lang="en-US" altLang="ko-KR" smtClean="0"/>
              <a:pPr/>
              <a:t>12/17/2013</a:t>
            </a:fld>
            <a:endParaRPr lang="en-US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108A67B-D4E7-463C-8DE6-E343473A155E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smtClean="0"/>
              <a:t>첫 번째</a:t>
            </a:r>
            <a:r>
              <a:rPr lang="ko-KR" baseline="0" smtClean="0"/>
              <a:t> 샘플 명함을 변경하려면 </a:t>
            </a:r>
            <a:r>
              <a:rPr lang="ko-KR" baseline="0" dirty="0" err="1" smtClean="0"/>
              <a:t>콘텐츠를</a:t>
            </a:r>
            <a:r>
              <a:rPr lang="ko-KR" baseline="0" dirty="0" smtClean="0"/>
              <a:t> 자신의 고유한 </a:t>
            </a:r>
            <a:r>
              <a:rPr lang="ko-KR" baseline="0" dirty="0" err="1" smtClean="0"/>
              <a:t>콘텐츠로</a:t>
            </a:r>
            <a:r>
              <a:rPr lang="ko-KR" baseline="0" dirty="0" smtClean="0"/>
              <a:t> 바꿉니다. 로고를 변경하려면 “로고로 대체” 그림을 선택하고 [그림 도구] [서식] 탭에서 [그림 바꾸기]</a:t>
            </a:r>
            <a:r>
              <a:rPr lang="ko-KR" baseline="0" dirty="0" err="1" smtClean="0"/>
              <a:t>를</a:t>
            </a:r>
            <a:r>
              <a:rPr lang="ko-KR" baseline="0" dirty="0" smtClean="0"/>
              <a:t> 선택합니다.
</a:t>
            </a:r>
          </a:p>
          <a:p>
            <a:endParaRPr lang="ko-KR" baseline="0" dirty="0" smtClean="0"/>
          </a:p>
          <a:p>
            <a:r>
              <a:rPr lang="ko-KR" baseline="0" dirty="0" smtClean="0"/>
              <a:t>빈 슬라이드에서 시작하려면 [홈] 탭의 [새 슬라이드] 단추를 눌러 새 페이지를 삽입합니다. 빈 개체 틀에 텍스트를 입력하고 [그림 삽입]을 사용하여 로고를 추가합니다.</a:t>
            </a:r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8A67B-D4E7-463C-8DE6-E343473A155E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명함(최대 10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텍스트 개체 틀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12" name="텍스트 개체 틀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48" name="텍스트 개체 틀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25" name="텍스트 개체 틀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83" name="텍스트 개체 틀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84" name="텍스트 개체 틀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85" name="텍스트 개체 틀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86" name="텍스트 개체 틀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87" name="텍스트 개체 틀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88" name="텍스트 개체 틀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91" name="텍스트 개체 틀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92" name="텍스트 개체 틀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93" name="텍스트 개체 틀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94" name="텍스트 개체 틀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95" name="텍스트 개체 틀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96" name="텍스트 개체 틀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99" name="텍스트 개체 틀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00" name="텍스트 개체 틀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01" name="텍스트 개체 틀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02" name="텍스트 개체 틀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03" name="텍스트 개체 틀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04" name="텍스트 개체 틀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107" name="텍스트 개체 틀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08" name="텍스트 개체 틀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09" name="텍스트 개체 틀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10" name="텍스트 개체 틀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11" name="텍스트 개체 틀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13" name="텍스트 개체 틀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170" name="텍스트 개체 틀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71" name="텍스트 개체 틀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72" name="텍스트 개체 틀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73" name="텍스트 개체 틀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74" name="텍스트 개체 틀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75" name="텍스트 개체 틀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178" name="텍스트 개체 틀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79" name="텍스트 개체 틀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80" name="텍스트 개체 틀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81" name="텍스트 개체 틀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82" name="텍스트 개체 틀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83" name="텍스트 개체 틀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186" name="텍스트 개체 틀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87" name="텍스트 개체 틀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88" name="텍스트 개체 틀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89" name="텍스트 개체 틀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90" name="텍스트 개체 틀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91" name="텍스트 개체 틀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194" name="텍스트 개체 틀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195" name="텍스트 개체 틀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196" name="텍스트 개체 틀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197" name="텍스트 개체 틀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198" name="텍스트 개체 틀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199" name="텍스트 개체 틀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  <p:sp>
        <p:nvSpPr>
          <p:cNvPr id="202" name="텍스트 개체 틀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1200" b="0" cap="none" baseline="0">
                <a:solidFill>
                  <a:schemeClr val="accent3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900"/>
            </a:lvl2pPr>
            <a:lvl3pPr marL="0" indent="0" latinLnBrk="1">
              <a:spcBef>
                <a:spcPts val="0"/>
              </a:spcBef>
              <a:buNone/>
              <a:defRPr lang="ko-KR" sz="900"/>
            </a:lvl3pPr>
            <a:lvl4pPr marL="0" indent="0" latinLnBrk="1">
              <a:spcBef>
                <a:spcPts val="0"/>
              </a:spcBef>
              <a:buNone/>
              <a:defRPr lang="ko-KR" sz="900"/>
            </a:lvl4pPr>
            <a:lvl5pPr marL="0" indent="0" latinLnBrk="1">
              <a:spcBef>
                <a:spcPts val="0"/>
              </a:spcBef>
              <a:buNone/>
              <a:defRPr lang="ko-KR" sz="900"/>
            </a:lvl5pPr>
          </a:lstStyle>
          <a:p>
            <a:pPr lvl="0" latinLnBrk="1"/>
            <a:r>
              <a:rPr lang="ko-KR"/>
              <a:t>[이름]</a:t>
            </a:r>
          </a:p>
        </p:txBody>
      </p:sp>
      <p:sp>
        <p:nvSpPr>
          <p:cNvPr id="203" name="텍스트 개체 틀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[직위]</a:t>
            </a:r>
          </a:p>
        </p:txBody>
      </p:sp>
      <p:sp>
        <p:nvSpPr>
          <p:cNvPr id="204" name="텍스트 개체 틀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900" b="0" cap="none" baseline="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[회사]</a:t>
            </a:r>
          </a:p>
        </p:txBody>
      </p:sp>
      <p:sp>
        <p:nvSpPr>
          <p:cNvPr id="205" name="텍스트 개체 틀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1">
              <a:spcBef>
                <a:spcPts val="0"/>
              </a:spcBef>
              <a:buNone/>
              <a:defRPr lang="ko-KR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latinLnBrk="1"/>
            <a:r>
              <a:rPr lang="ko-KR"/>
              <a:t>[주소, 우편 번호]</a:t>
            </a:r>
          </a:p>
        </p:txBody>
      </p:sp>
      <p:sp>
        <p:nvSpPr>
          <p:cNvPr id="206" name="텍스트 개체 틀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FontTx/>
              <a:buNone/>
              <a:defRPr lang="ko-KR" sz="800" b="0" baseline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2pPr>
            <a:lvl3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3pPr>
            <a:lvl4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4pPr>
            <a:lvl5pPr marL="0" indent="0" latinLnBrk="1">
              <a:spcBef>
                <a:spcPts val="0"/>
              </a:spcBef>
              <a:buFontTx/>
              <a:buNone/>
              <a:defRPr lang="ko-KR" sz="700">
                <a:solidFill>
                  <a:schemeClr val="accent1"/>
                </a:solidFill>
              </a:defRPr>
            </a:lvl5pPr>
          </a:lstStyle>
          <a:p>
            <a:pPr lvl="0" latinLnBrk="1"/>
            <a:r>
              <a:rPr lang="ko-KR"/>
              <a:t>[웹 주소]</a:t>
            </a:r>
          </a:p>
        </p:txBody>
      </p:sp>
      <p:sp>
        <p:nvSpPr>
          <p:cNvPr id="207" name="텍스트 개체 틀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1">
              <a:lnSpc>
                <a:spcPct val="80000"/>
              </a:lnSpc>
              <a:spcBef>
                <a:spcPts val="0"/>
              </a:spcBef>
              <a:buNone/>
              <a:defRPr lang="ko-KR" sz="800" b="0">
                <a:solidFill>
                  <a:schemeClr val="accent5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0" indent="0" latinLnBrk="1">
              <a:spcBef>
                <a:spcPts val="0"/>
              </a:spcBef>
              <a:buNone/>
              <a:defRPr lang="ko-KR" sz="700"/>
            </a:lvl2pPr>
            <a:lvl3pPr marL="0" indent="0" latinLnBrk="1">
              <a:spcBef>
                <a:spcPts val="0"/>
              </a:spcBef>
              <a:buNone/>
              <a:defRPr lang="ko-KR" sz="700"/>
            </a:lvl3pPr>
            <a:lvl4pPr marL="0" indent="0" latinLnBrk="1">
              <a:spcBef>
                <a:spcPts val="0"/>
              </a:spcBef>
              <a:buNone/>
              <a:defRPr lang="ko-KR" sz="700"/>
            </a:lvl4pPr>
            <a:lvl5pPr marL="0" indent="0" latinLnBrk="1">
              <a:spcBef>
                <a:spcPts val="0"/>
              </a:spcBef>
              <a:buNone/>
              <a:defRPr lang="ko-KR" sz="700"/>
            </a:lvl5pPr>
          </a:lstStyle>
          <a:p>
            <a:pPr lvl="0" latinLnBrk="1"/>
            <a:r>
              <a:rPr lang="ko-KR"/>
              <a:t>[전화 번호] | [전자 메일]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명함 눈금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직사각형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직사각형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직사각형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직사각형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2" name="제목 개체 틀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4B9D2A2-FC5D-4E38-84C4-91BB2860F0FC}" type="datetimeFigureOut">
              <a:rPr lang="en-US" altLang="ko-KR" smtClean="0"/>
              <a:pPr/>
              <a:t>12/17/2013</a:t>
            </a:fld>
            <a:endParaRPr lang="en-US" altLang="en-US" dirty="0"/>
          </a:p>
        </p:txBody>
      </p:sp>
      <p:sp>
        <p:nvSpPr>
          <p:cNvPr id="5" name="바닥글 개체 틀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DECF1AC-24A7-42A4-9FAC-3CE63B9FFA6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lang="ko-KR" sz="4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32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텍스트 개체 틀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/>
              <a:t>최태준</a:t>
            </a:r>
          </a:p>
        </p:txBody>
      </p:sp>
      <p:sp>
        <p:nvSpPr>
          <p:cNvPr id="90" name="텍스트 개체 틀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/>
              <a:t>부사장</a:t>
            </a:r>
          </a:p>
        </p:txBody>
      </p:sp>
      <p:sp>
        <p:nvSpPr>
          <p:cNvPr id="92" name="텍스트 개체 틀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ko-KR"/>
              <a:t>원창</a:t>
            </a:r>
          </a:p>
        </p:txBody>
      </p:sp>
      <p:sp>
        <p:nvSpPr>
          <p:cNvPr id="91" name="텍스트 개체 틀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경북 상주시 | 가장동 78-3</a:t>
            </a:r>
          </a:p>
        </p:txBody>
      </p:sp>
      <p:sp>
        <p:nvSpPr>
          <p:cNvPr id="95" name="텍스트 개체 틀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ko-KR"/>
              <a:t>www.ITM.com</a:t>
            </a:r>
          </a:p>
        </p:txBody>
      </p:sp>
      <p:sp>
        <p:nvSpPr>
          <p:cNvPr id="93" name="텍스트 개체 틀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ko-KR" dirty="0" smtClean="0"/>
              <a:t>0</a:t>
            </a:r>
            <a:r>
              <a:rPr lang="en-US" altLang="ko-KR" dirty="0" smtClean="0"/>
              <a:t>2-123-4567</a:t>
            </a:r>
            <a:r>
              <a:rPr lang="ko-KR" dirty="0" smtClean="0"/>
              <a:t> </a:t>
            </a:r>
            <a:r>
              <a:rPr lang="ko-KR" dirty="0"/>
              <a:t>| rtamburello@fabrikam.com</a:t>
            </a:r>
          </a:p>
        </p:txBody>
      </p:sp>
      <p:sp>
        <p:nvSpPr>
          <p:cNvPr id="337" name="텍스트 개체 틀 33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38" name="텍스트 개체 틀 33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39" name="텍스트 개체 틀 33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0" name="텍스트 개체 틀 33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1" name="텍스트 개체 틀 34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2" name="텍스트 개체 틀 34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3" name="텍스트 개체 틀 34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4" name="텍스트 개체 틀 34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5" name="텍스트 개체 틀 34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6" name="텍스트 개체 틀 34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7" name="텍스트 개체 틀 34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8" name="텍스트 개체 틀 34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49" name="텍스트 개체 틀 34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0" name="텍스트 개체 틀 34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1" name="텍스트 개체 틀 35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2" name="텍스트 개체 틀 35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3" name="텍스트 개체 틀 35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4" name="텍스트 개체 틀 35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5" name="텍스트 개체 틀 35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6" name="텍스트 개체 틀 35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7" name="텍스트 개체 틀 35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8" name="텍스트 개체 틀 35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59" name="텍스트 개체 틀 35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0" name="텍스트 개체 틀 35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1" name="텍스트 개체 틀 36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2" name="텍스트 개체 틀 36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3" name="텍스트 개체 틀 36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4" name="텍스트 개체 틀 36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5" name="텍스트 개체 틀 36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6" name="텍스트 개체 틀 36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7" name="텍스트 개체 틀 36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8" name="텍스트 개체 틀 36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69" name="텍스트 개체 틀 36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0" name="텍스트 개체 틀 3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1" name="텍스트 개체 틀 37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2" name="텍스트 개체 틀 37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3" name="텍스트 개체 틀 37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4" name="텍스트 개체 틀 37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5" name="텍스트 개체 틀 37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6" name="텍스트 개체 틀 37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7" name="텍스트 개체 틀 37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8" name="텍스트 개체 틀 37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79" name="텍스트 개체 틀 37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0" name="텍스트 개체 틀 37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1" name="텍스트 개체 틀 38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2" name="텍스트 개체 틀 38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3" name="텍스트 개체 틀 38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4" name="텍스트 개체 틀 38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5" name="텍스트 개체 틀 38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6" name="텍스트 개체 틀 38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7" name="텍스트 개체 틀 38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8" name="텍스트 개체 틀 38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89" name="텍스트 개체 틀 38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390" name="텍스트 개체 틀 38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ko-KR"/>
          </a:p>
        </p:txBody>
      </p:sp>
      <p:pic>
        <p:nvPicPr>
          <p:cNvPr id="9" name="그림 8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761" y="617623"/>
            <a:ext cx="429828" cy="338375"/>
          </a:xfrm>
          <a:prstGeom prst="rect">
            <a:avLst/>
          </a:prstGeom>
        </p:spPr>
      </p:pic>
      <p:pic>
        <p:nvPicPr>
          <p:cNvPr id="80" name="그림 79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172" y="617623"/>
            <a:ext cx="429828" cy="338375"/>
          </a:xfrm>
          <a:prstGeom prst="rect">
            <a:avLst/>
          </a:prstGeom>
        </p:spPr>
      </p:pic>
      <p:pic>
        <p:nvPicPr>
          <p:cNvPr id="81" name="그림 80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761" y="2450593"/>
            <a:ext cx="429828" cy="338375"/>
          </a:xfrm>
          <a:prstGeom prst="rect">
            <a:avLst/>
          </a:prstGeom>
        </p:spPr>
      </p:pic>
      <p:pic>
        <p:nvPicPr>
          <p:cNvPr id="82" name="그림 81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172" y="2450593"/>
            <a:ext cx="429828" cy="338375"/>
          </a:xfrm>
          <a:prstGeom prst="rect">
            <a:avLst/>
          </a:prstGeom>
        </p:spPr>
      </p:pic>
      <p:pic>
        <p:nvPicPr>
          <p:cNvPr id="83" name="그림 82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761" y="4279393"/>
            <a:ext cx="429828" cy="338375"/>
          </a:xfrm>
          <a:prstGeom prst="rect">
            <a:avLst/>
          </a:prstGeom>
        </p:spPr>
      </p:pic>
      <p:pic>
        <p:nvPicPr>
          <p:cNvPr id="84" name="그림 83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172" y="4279393"/>
            <a:ext cx="429828" cy="338375"/>
          </a:xfrm>
          <a:prstGeom prst="rect">
            <a:avLst/>
          </a:prstGeom>
        </p:spPr>
      </p:pic>
      <p:pic>
        <p:nvPicPr>
          <p:cNvPr id="85" name="그림 84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761" y="6108193"/>
            <a:ext cx="429828" cy="338375"/>
          </a:xfrm>
          <a:prstGeom prst="rect">
            <a:avLst/>
          </a:prstGeom>
        </p:spPr>
      </p:pic>
      <p:pic>
        <p:nvPicPr>
          <p:cNvPr id="86" name="그림 85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172" y="6108193"/>
            <a:ext cx="429828" cy="338375"/>
          </a:xfrm>
          <a:prstGeom prst="rect">
            <a:avLst/>
          </a:prstGeom>
        </p:spPr>
      </p:pic>
      <p:pic>
        <p:nvPicPr>
          <p:cNvPr id="87" name="그림 86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761" y="7936993"/>
            <a:ext cx="429828" cy="338375"/>
          </a:xfrm>
          <a:prstGeom prst="rect">
            <a:avLst/>
          </a:prstGeom>
        </p:spPr>
      </p:pic>
      <p:pic>
        <p:nvPicPr>
          <p:cNvPr id="88" name="그림 87" descr="로고" title="예제 그림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172" y="7936993"/>
            <a:ext cx="429828" cy="3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로고, 대문자 이니셜 이름이 있는 명함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사용자 지정</PresentationFormat>
  <Paragraphs>10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로고, 대문자 이니셜 이름이 있는 명함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2013-12-17T09:40:19Z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