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7" autoAdjust="0"/>
  </p:normalViewPr>
  <p:slideViewPr>
    <p:cSldViewPr>
      <p:cViewPr varScale="1">
        <p:scale>
          <a:sx n="71" d="100"/>
          <a:sy n="71" d="100"/>
        </p:scale>
        <p:origin x="2982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AAA1FAB4-6D67-4D9A-8B9F-E4530F6DE81E}" type="datetimeFigureOut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12/18/2013</a:t>
            </a:fld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77907D8-5914-4663-929A-4C8E5FFDEBBB}" type="slidenum">
              <a:rPr 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85F4EFC-11B2-408A-A3EB-619432DF2FB3}" type="datetimeFigureOut">
              <a:rPr lang="en-US" altLang="ko-KR" smtClean="0"/>
              <a:pPr/>
              <a:t>12/18/2013</a:t>
            </a:fld>
            <a:endParaRPr lang="en-US" altLang="ko-KR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37336D3-8344-4427-A975-48AA68DBEEBD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첫 번째 샘플 명함을 변경하려면</a:t>
            </a:r>
            <a:r>
              <a:rPr lang="ko-KR" baseline="0" smtClean="0"/>
              <a:t> </a:t>
            </a:r>
            <a:r>
              <a:rPr lang="ko-KR" baseline="0" dirty="0" smtClean="0"/>
              <a:t>콘텐츠를 자신의 고유한 콘텐츠로 바꿉니다. 로고를 변경하려면 “로고로 대체” 그림을 선택하고 [그림 도구] [서식] 탭에서 [그림 바꾸기]를 선택합니다. 빈 슬라이드에서 시작하려면 [홈] 탭의 [새 슬라이드] 단추를 눌러 새 페이지를 삽입합니다. 빈 개체 틀에 텍스트를 입력한 다음 [그림 삽입]을 사용하여 자신의 로고를 추가합니다.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명함(최대 10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12" name="텍스트 개체 틀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125" name="텍스트 개체 틀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113" name="텍스트 개체 틀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13655" y="1908949"/>
            <a:ext cx="406965" cy="128016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전자 메일 |</a:t>
            </a:r>
          </a:p>
        </p:txBody>
      </p:sp>
      <p:sp>
        <p:nvSpPr>
          <p:cNvPr id="137" name="텍스트 개체 틀 23"/>
          <p:cNvSpPr>
            <a:spLocks noGrp="1"/>
          </p:cNvSpPr>
          <p:nvPr>
            <p:ph type="body" sz="quarter" idx="83" hasCustomPrompt="1"/>
          </p:nvPr>
        </p:nvSpPr>
        <p:spPr>
          <a:xfrm>
            <a:off x="2332160" y="1892647"/>
            <a:ext cx="1325440" cy="128016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16852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148" name="텍스트 개체 틀 27"/>
          <p:cNvSpPr>
            <a:spLocks noGrp="1"/>
          </p:cNvSpPr>
          <p:nvPr>
            <p:ph type="body" sz="quarter" idx="84" hasCustomPrompt="1"/>
          </p:nvPr>
        </p:nvSpPr>
        <p:spPr>
          <a:xfrm>
            <a:off x="1082920" y="2019939"/>
            <a:ext cx="2574680" cy="128016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169" name="텍스트 개체 틀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70" name="텍스트 개체 틀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71" name="텍스트 개체 틀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72" name="텍스트 개체 틀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73" name="텍스트 개체 틀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174" name="텍스트 개체 틀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175" name="텍스트 개체 틀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13655" y="3743348"/>
            <a:ext cx="406965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176" name="텍스트 개체 틀 23"/>
          <p:cNvSpPr>
            <a:spLocks noGrp="1"/>
          </p:cNvSpPr>
          <p:nvPr>
            <p:ph type="body" sz="quarter" idx="92" hasCustomPrompt="1"/>
          </p:nvPr>
        </p:nvSpPr>
        <p:spPr>
          <a:xfrm>
            <a:off x="2320620" y="3731808"/>
            <a:ext cx="133698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[전자 메일]</a:t>
            </a:r>
          </a:p>
        </p:txBody>
      </p:sp>
      <p:sp>
        <p:nvSpPr>
          <p:cNvPr id="177" name="텍스트 개체 틀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16852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178" name="텍스트 개체 틀 27"/>
          <p:cNvSpPr>
            <a:spLocks noGrp="1"/>
          </p:cNvSpPr>
          <p:nvPr>
            <p:ph type="body" sz="quarter" idx="94" hasCustomPrompt="1"/>
          </p:nvPr>
        </p:nvSpPr>
        <p:spPr>
          <a:xfrm>
            <a:off x="1094460" y="3863862"/>
            <a:ext cx="25631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179" name="텍스트 개체 틀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80" name="텍스트 개체 틀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81" name="텍스트 개체 틀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82" name="텍스트 개체 틀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83" name="텍스트 개체 틀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184" name="텍스트 개체 틀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185" name="텍스트 개체 틀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13655" y="5568232"/>
            <a:ext cx="406965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186" name="텍스트 개체 틀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332160" y="5556692"/>
            <a:ext cx="13254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[전자 메일]</a:t>
            </a:r>
          </a:p>
        </p:txBody>
      </p:sp>
      <p:sp>
        <p:nvSpPr>
          <p:cNvPr id="187" name="텍스트 개체 틀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18006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188" name="텍스트 개체 틀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106000" y="5688746"/>
            <a:ext cx="25516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189" name="텍스트 개체 틀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90" name="텍스트 개체 틀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91" name="텍스트 개체 틀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92" name="텍스트 개체 틀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93" name="텍스트 개체 틀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194" name="텍스트 개체 틀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195" name="텍스트 개체 틀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13655" y="7400448"/>
            <a:ext cx="406965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196" name="텍스트 개체 틀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332160" y="7388908"/>
            <a:ext cx="13254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197" name="텍스트 개체 틀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16852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198" name="텍스트 개체 틀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094460" y="7520962"/>
            <a:ext cx="25631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199" name="텍스트 개체 틀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00" name="텍스트 개체 틀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01" name="텍스트 개체 틀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02" name="텍스트 개체 틀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03" name="텍스트 개체 틀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04" name="텍스트 개체 틀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05" name="텍스트 개체 틀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13655" y="9224748"/>
            <a:ext cx="406965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전자 메일 |</a:t>
            </a:r>
          </a:p>
        </p:txBody>
      </p:sp>
      <p:sp>
        <p:nvSpPr>
          <p:cNvPr id="206" name="텍스트 개체 틀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332160" y="9213208"/>
            <a:ext cx="13254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07" name="텍스트 개체 틀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16852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208" name="텍스트 개체 틀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094460" y="9345262"/>
            <a:ext cx="256314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209" name="텍스트 개체 틀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10" name="텍스트 개체 틀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11" name="텍스트 개체 틀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12" name="텍스트 개체 틀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13" name="텍스트 개체 틀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14" name="텍스트 개체 틀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15" name="텍스트 개체 틀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14055" y="1911330"/>
            <a:ext cx="434361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216" name="텍스트 개체 틀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548416" y="1899790"/>
            <a:ext cx="1309584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17" name="텍스트 개체 틀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15240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웹 |</a:t>
            </a:r>
          </a:p>
        </p:txBody>
      </p:sp>
      <p:sp>
        <p:nvSpPr>
          <p:cNvPr id="218" name="텍스트 개체 틀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284990" y="2031844"/>
            <a:ext cx="257301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219" name="텍스트 개체 틀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20" name="텍스트 개체 틀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21" name="텍스트 개체 틀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22" name="텍스트 개체 틀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23" name="텍스트 개체 틀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24" name="텍스트 개체 틀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25" name="텍스트 개체 틀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14055" y="3743348"/>
            <a:ext cx="434361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전자 메일 |</a:t>
            </a:r>
          </a:p>
        </p:txBody>
      </p:sp>
      <p:sp>
        <p:nvSpPr>
          <p:cNvPr id="226" name="텍스트 개체 틀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548416" y="3731808"/>
            <a:ext cx="1309584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27" name="텍스트 개체 틀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17019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228" name="텍스트 개체 틀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990" y="3863862"/>
            <a:ext cx="257301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229" name="텍스트 개체 틀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30" name="텍스트 개체 틀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31" name="텍스트 개체 틀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32" name="텍스트 개체 틀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33" name="텍스트 개체 틀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34" name="텍스트 개체 틀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35" name="텍스트 개체 틀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14055" y="5568232"/>
            <a:ext cx="434361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236" name="텍스트 개체 틀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548416" y="5556692"/>
            <a:ext cx="1309584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37" name="텍스트 개체 틀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17019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238" name="텍스트 개체 틀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284990" y="5688746"/>
            <a:ext cx="257301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239" name="텍스트 개체 틀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40" name="텍스트 개체 틀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41" name="텍스트 개체 틀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42" name="텍스트 개체 틀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43" name="텍스트 개체 틀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44" name="텍스트 개체 틀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45" name="텍스트 개체 틀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14055" y="7400448"/>
            <a:ext cx="434361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전자 메일 |</a:t>
            </a:r>
          </a:p>
        </p:txBody>
      </p:sp>
      <p:sp>
        <p:nvSpPr>
          <p:cNvPr id="246" name="텍스트 개체 틀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548416" y="7388908"/>
            <a:ext cx="1309584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47" name="텍스트 개체 틀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17019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248" name="텍스트 개체 틀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284990" y="7520962"/>
            <a:ext cx="257301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  <p:sp>
        <p:nvSpPr>
          <p:cNvPr id="249" name="텍스트 개체 틀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1100" b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50" name="텍스트 개체 틀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51" name="텍스트 개체 틀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 b="1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52" name="텍스트 개체 틀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53" name="텍스트 개체 틀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전화 |</a:t>
            </a:r>
          </a:p>
        </p:txBody>
      </p:sp>
      <p:sp>
        <p:nvSpPr>
          <p:cNvPr id="254" name="텍스트 개체 틀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</a:t>
            </a:r>
          </a:p>
        </p:txBody>
      </p:sp>
      <p:sp>
        <p:nvSpPr>
          <p:cNvPr id="255" name="텍스트 개체 틀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14055" y="9224748"/>
            <a:ext cx="434361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60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전자 메일 |</a:t>
            </a:r>
          </a:p>
        </p:txBody>
      </p:sp>
      <p:sp>
        <p:nvSpPr>
          <p:cNvPr id="256" name="텍스트 개체 틀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548416" y="9213208"/>
            <a:ext cx="1309584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None/>
              <a:defRPr lang="ko-KR" sz="80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 dirty="0"/>
              <a:t>[전자 메일]</a:t>
            </a:r>
          </a:p>
        </p:txBody>
      </p:sp>
      <p:sp>
        <p:nvSpPr>
          <p:cNvPr id="257" name="텍스트 개체 틀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17019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600" baseline="0">
                <a:solidFill>
                  <a:schemeClr val="accent4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웹 |</a:t>
            </a:r>
          </a:p>
        </p:txBody>
      </p:sp>
      <p:sp>
        <p:nvSpPr>
          <p:cNvPr id="258" name="텍스트 개체 틀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284990" y="9345262"/>
            <a:ext cx="2573010" cy="128016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 dirty="0"/>
              <a:t>[웹 주소]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명함 눈금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" name="제목 개체 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4B9D2A2-FC5D-4E38-84C4-91BB2860F0FC}" type="datetimeFigureOut">
              <a:rPr lang="en-US" altLang="ko-KR" smtClean="0"/>
              <a:pPr/>
              <a:t>12/18/2013</a:t>
            </a:fld>
            <a:endParaRPr lang="en-US" altLang="ko-KR" dirty="0"/>
          </a:p>
        </p:txBody>
      </p:sp>
      <p:sp>
        <p:nvSpPr>
          <p:cNvPr id="5" name="바닥글 개체 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DECF1AC-24A7-42A4-9FAC-3CE63B9FFA6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lang="ko-KR"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3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텍스트 개체 틀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/>
              <a:t>최익한</a:t>
            </a:r>
          </a:p>
          <a:p>
            <a:endParaRPr lang="ko-KR"/>
          </a:p>
        </p:txBody>
      </p:sp>
      <p:sp>
        <p:nvSpPr>
          <p:cNvPr id="104" name="텍스트 개체 틀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/>
              <a:t>부사장</a:t>
            </a:r>
          </a:p>
        </p:txBody>
      </p:sp>
      <p:sp>
        <p:nvSpPr>
          <p:cNvPr id="108" name="텍스트 개체 틀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ko-KR"/>
              <a:t>한미 교역 (주)</a:t>
            </a:r>
          </a:p>
        </p:txBody>
      </p:sp>
      <p:sp>
        <p:nvSpPr>
          <p:cNvPr id="107" name="텍스트 개체 틀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양천구 신월 3동 67-18</a:t>
            </a:r>
          </a:p>
        </p:txBody>
      </p:sp>
      <p:sp>
        <p:nvSpPr>
          <p:cNvPr id="105" name="텍스트 개체 틀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110" name="텍스트 개체 틀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ko-KR" dirty="0" smtClean="0"/>
              <a:t>02-</a:t>
            </a:r>
            <a:r>
              <a:rPr lang="en-US" altLang="ko-KR" dirty="0" smtClean="0"/>
              <a:t>123</a:t>
            </a:r>
            <a:r>
              <a:rPr lang="ko-KR" dirty="0" smtClean="0"/>
              <a:t>-</a:t>
            </a:r>
            <a:r>
              <a:rPr lang="en-US" altLang="ko-KR" dirty="0" smtClean="0"/>
              <a:t>4567</a:t>
            </a:r>
            <a:endParaRPr lang="ko-KR" dirty="0"/>
          </a:p>
        </p:txBody>
      </p:sp>
      <p:sp>
        <p:nvSpPr>
          <p:cNvPr id="109" name="텍스트 개체 틀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111" name="텍스트 개체 틀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ko-KR"/>
              <a:t>rtamburello@contoso.com</a:t>
            </a:r>
          </a:p>
        </p:txBody>
      </p:sp>
      <p:sp>
        <p:nvSpPr>
          <p:cNvPr id="106" name="텍스트 개체 틀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112" name="텍스트 개체 틀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ko-KR"/>
              <a:t>www.contoso.com</a:t>
            </a:r>
          </a:p>
        </p:txBody>
      </p:sp>
      <p:sp>
        <p:nvSpPr>
          <p:cNvPr id="263" name="텍스트 개체 틀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64" name="텍스트 개체 틀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65" name="텍스트 개체 틀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66" name="텍스트 개체 틀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17" name="텍스트 개체 틀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67" name="텍스트 개체 틀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19" name="텍스트 개체 틀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68" name="텍스트 개체 틀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21" name="텍스트 개체 틀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69" name="텍스트 개체 틀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79" name="텍스트 개체 틀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80" name="텍스트 개체 틀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81" name="텍스트 개체 틀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82" name="텍스트 개체 틀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27" name="텍스트 개체 틀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83" name="텍스트 개체 틀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29" name="텍스트 개체 틀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84" name="텍스트 개체 틀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31" name="텍스트 개체 틀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85" name="텍스트 개체 틀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2" name="텍스트 개체 틀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3" name="텍스트 개체 틀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4" name="텍스트 개체 틀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5" name="텍스트 개체 틀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37" name="텍스트 개체 틀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196" name="텍스트 개체 틀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39" name="텍스트 개체 틀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198" name="텍스트 개체 틀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41" name="텍스트 개체 틀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00" name="텍스트 개체 틀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02" name="텍스트 개체 틀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04" name="텍스트 개체 틀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05" name="텍스트 개체 틀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06" name="텍스트 개체 틀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47" name="텍스트 개체 틀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07" name="텍스트 개체 틀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49" name="텍스트 개체 틀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08" name="텍스트 개체 틀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51" name="텍스트 개체 틀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09" name="텍스트 개체 틀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0" name="텍스트 개체 틀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1" name="텍스트 개체 틀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2" name="텍스트 개체 틀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3" name="텍스트 개체 틀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57" name="텍스트 개체 틀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14" name="텍스트 개체 틀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59" name="텍스트 개체 틀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15" name="텍스트 개체 틀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61" name="텍스트 개체 틀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16" name="텍스트 개체 틀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7" name="텍스트 개체 틀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8" name="텍스트 개체 틀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19" name="텍스트 개체 틀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20" name="텍스트 개체 틀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67" name="텍스트 개체 틀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21" name="텍스트 개체 틀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69" name="텍스트 개체 틀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22" name="텍스트 개체 틀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71" name="텍스트 개체 틀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23" name="텍스트 개체 틀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88" name="텍스트 개체 틀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89" name="텍스트 개체 틀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0" name="텍스트 개체 틀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1" name="텍스트 개체 틀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77" name="텍스트 개체 틀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92" name="텍스트 개체 틀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79" name="텍스트 개체 틀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293" name="텍스트 개체 틀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81" name="텍스트 개체 틀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294" name="텍스트 개체 틀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5" name="텍스트 개체 틀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6" name="텍스트 개체 틀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7" name="텍스트 개체 틀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98" name="텍스트 개체 틀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87" name="텍스트 개체 틀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299" name="텍스트 개체 틀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89" name="텍스트 개체 틀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300" name="텍스트 개체 틀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1" name="텍스트 개체 틀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301" name="텍스트 개체 틀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02" name="텍스트 개체 틀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03" name="텍스트 개체 틀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04" name="텍스트 개체 틀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05" name="텍스트 개체 틀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7" name="텍스트 개체 틀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ko-KR"/>
              <a:t>전화 |</a:t>
            </a:r>
          </a:p>
        </p:txBody>
      </p:sp>
      <p:sp>
        <p:nvSpPr>
          <p:cNvPr id="306" name="텍스트 개체 틀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99" name="텍스트 개체 틀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ko-KR"/>
              <a:t>전자 메일 |</a:t>
            </a:r>
          </a:p>
        </p:txBody>
      </p:sp>
      <p:sp>
        <p:nvSpPr>
          <p:cNvPr id="307" name="텍스트 개체 틀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201" name="텍스트 개체 틀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ko-KR"/>
              <a:t>웹 |</a:t>
            </a:r>
          </a:p>
        </p:txBody>
      </p:sp>
      <p:sp>
        <p:nvSpPr>
          <p:cNvPr id="308" name="텍스트 개체 틀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ko-KR"/>
          </a:p>
        </p:txBody>
      </p:sp>
      <p:pic>
        <p:nvPicPr>
          <p:cNvPr id="203" name="그림 202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1006" y="60531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그림 269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972" y="60531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그림 270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1006" y="24323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그림 271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972" y="24323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그림 272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1006" y="42611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그림 273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972" y="42611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그림 274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1006" y="60899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그림 275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972" y="60899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그림 276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1006" y="7918704"/>
            <a:ext cx="429828" cy="3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그림 277" descr="로고" title="예제 그림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1972" y="7918704"/>
            <a:ext cx="429828" cy="338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명함 왼쪽 맞춤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65996-8530-4C55-B9DB-479FD338E962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</Words>
  <Application>Microsoft Office PowerPoint</Application>
  <PresentationFormat>사용자 지정</PresentationFormat>
  <Paragraphs>39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명함 왼쪽 맞춤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2013-12-18T02:30:27Z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