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014" autoAdjust="0"/>
  </p:normalViewPr>
  <p:slideViewPr>
    <p:cSldViewPr snapToGrid="0">
      <p:cViewPr varScale="1">
        <p:scale>
          <a:sx n="70" d="100"/>
          <a:sy n="70" d="100"/>
        </p:scale>
        <p:origin x="304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00A65721-4AD9-4F4E-91E4-B38E00E4EEF4}" type="datetimeFigureOut">
              <a:rPr lang="en-US" altLang="ko-KR">
                <a:latin typeface="맑은 고딕" panose="020B0503020000020004" pitchFamily="50" charset="-127"/>
              </a:rPr>
              <a:t>12/9/2013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09D8C508-A143-4FC7-94DD-2868E3E037EE}" type="slidenum">
              <a:rPr lang="ko-KR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95DC5D78-39BE-4C7D-9783-22D5EAEFC7B2}" type="datetimeFigureOut">
              <a:rPr lang="en-US" altLang="ko-KR" smtClean="0"/>
              <a:pPr/>
              <a:t>2013-12-09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41EFBA75-BA90-4A61-9717-741EDD6841F0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고유한 메시지를 추가하거나 카드를 보낸 사람을 표시하려면 이 페이지의 텍스트를 선택한 다음 텍스트를 입력하면 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위쪽에 있는 텍스트는 자동으로 뒤집어집니다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걱정마세요. 고유한 메시지를 추가하거나 카드를 보낸 사람을 표시하려면 이 페이지의 텍스트를 선택하고 텍스트를 입력하면 됩니다. (위쪽 텍스트는 자동으로 뒤집어집니다</a:t>
            </a:r>
            <a:r>
              <a:rPr 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ko-KR" smtClean="0"/>
              <a:t>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바깥쪽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직사각형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33" name="그림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직사각형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자유형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텍스트 개체 틀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1">
              <a:lnSpc>
                <a:spcPct val="95000"/>
              </a:lnSpc>
              <a:spcBef>
                <a:spcPts val="0"/>
              </a:spcBef>
              <a:buNone/>
              <a:defRPr lang="ko-KR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8862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latinLnBrk="1"/>
            <a:r>
              <a:rPr lang="ko-KR"/>
              <a:t>텍스트를 편집하려면 클릭하세요</a:t>
            </a:r>
          </a:p>
        </p:txBody>
      </p:sp>
      <p:sp>
        <p:nvSpPr>
          <p:cNvPr id="17" name="자유형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텍스트 개체 틀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4800" cap="none" baseline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8862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latinLnBrk="1"/>
            <a:r>
              <a:rPr lang="ko-KR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페이지 안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텍스트 개체 틀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4200" cap="none" baseline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8862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FB0A475-792E-49D8-A3BF-562786D15E81}" type="datetimeFigureOut">
              <a:rPr lang="en-US" altLang="ko-KR" smtClean="0"/>
              <a:pPr/>
              <a:t>12/9/2013</a:t>
            </a:fld>
            <a:endParaRPr lang="en-US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0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E45FB2E-A192-40A4-8E73-CB7FF38F46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1" hangingPunct="1">
        <a:lnSpc>
          <a:spcPct val="90000"/>
        </a:lnSpc>
        <a:spcBef>
          <a:spcPct val="0"/>
        </a:spcBef>
        <a:buNone/>
        <a:defRPr lang="ko-KR" sz="374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194310" indent="-194310" algn="l" defTabSz="777240" rtl="0" eaLnBrk="1" latinLnBrk="1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ko-KR" sz="238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8293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204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97155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7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36017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74879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13741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dirty="0">
                <a:latin typeface="맑은 고딕" panose="020B0503020000020004" pitchFamily="50" charset="-127"/>
              </a:rPr>
              <a:t>생일 축하합니다.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dirty="0">
                <a:latin typeface="맑은 고딕" panose="020B0503020000020004" pitchFamily="50" charset="-127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dirty="0">
                <a:latin typeface="맑은 고딕" panose="020B0503020000020004" pitchFamily="50" charset="-127"/>
              </a:rPr>
              <a:t>21번째 생일을 축하합니다.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생일 카드 보라색 리본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647CD0-FDA2-40A5-8CF4-962DE78A1A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</Words>
  <Application>Microsoft Office PowerPoint</Application>
  <PresentationFormat>사용자 지정</PresentationFormat>
  <Paragraphs>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생일 카드 보라색 리본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2013-12-09T03:48:08Z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