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7" r:id="rId5"/>
    <p:sldId id="265" r:id="rId6"/>
    <p:sldId id="266" r:id="rId7"/>
    <p:sldId id="264" r:id="rId8"/>
    <p:sldId id="267" r:id="rId9"/>
    <p:sldId id="268" r:id="rId10"/>
    <p:sldId id="269" r:id="rId11"/>
    <p:sldId id="270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2" autoAdjust="0"/>
    <p:restoredTop sz="95507" autoAdjust="0"/>
  </p:normalViewPr>
  <p:slideViewPr>
    <p:cSldViewPr>
      <p:cViewPr varScale="1">
        <p:scale>
          <a:sx n="99" d="100"/>
          <a:sy n="99" d="100"/>
        </p:scale>
        <p:origin x="78" y="27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279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계열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계열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  <a:cs typeface="+mn-cs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  <c:pt idx="3">
                  <c:v>항목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4624864"/>
        <c:axId val="230051568"/>
      </c:barChart>
      <c:catAx>
        <c:axId val="17462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defRPr>
            </a:pPr>
            <a:endParaRPr lang="ko-KR"/>
          </a:p>
        </c:txPr>
        <c:crossAx val="230051568"/>
        <c:crosses val="autoZero"/>
        <c:auto val="1"/>
        <c:lblAlgn val="ctr"/>
        <c:lblOffset val="100"/>
        <c:noMultiLvlLbl val="0"/>
      </c:catAx>
      <c:valAx>
        <c:axId val="2300515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4624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맑은 고딕" panose="020B0503020000020004" pitchFamily="50" charset="-127"/>
          <a:ea typeface="맑은 고딕" panose="020B0503020000020004" pitchFamily="50" charset="-127"/>
        </a:defRPr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1">
              <a:defRPr lang="ko-KR" sz="1200"/>
            </a:lvl1pPr>
          </a:lstStyle>
          <a:p>
            <a:endParaRPr lang="ko-KR" dirty="0">
              <a:latin typeface="맑은 고딕" panose="020B0503020000020004" pitchFamily="50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1">
              <a:defRPr lang="ko-KR" sz="1200"/>
            </a:lvl1pPr>
          </a:lstStyle>
          <a:p>
            <a:fld id="{D8DE8356-FFDA-4E74-B804-79023C7DD259}" type="datetimeFigureOut">
              <a:rPr lang="en-US" altLang="ko-KR" smtClean="0">
                <a:latin typeface="맑은 고딕" panose="020B0503020000020004" pitchFamily="50" charset="-127"/>
              </a:rPr>
              <a:t>12/17/2013</a:t>
            </a:fld>
            <a:endParaRPr lang="ko-KR" dirty="0">
              <a:latin typeface="맑은 고딕" panose="020B0503020000020004" pitchFamily="50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1">
              <a:defRPr lang="ko-KR" sz="1200"/>
            </a:lvl1pPr>
          </a:lstStyle>
          <a:p>
            <a:endParaRPr lang="ko-KR" dirty="0">
              <a:latin typeface="맑은 고딕" panose="020B0503020000020004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1">
              <a:defRPr lang="ko-KR" sz="1200"/>
            </a:lvl1pPr>
          </a:lstStyle>
          <a:p>
            <a:fld id="{BECB32D8-F2D2-4D01-80A9-88F3B128AE75}" type="slidenum">
              <a:rPr lang="ko-KR" smtClean="0">
                <a:latin typeface="맑은 고딕" panose="020B0503020000020004" pitchFamily="50" charset="-127"/>
              </a:rPr>
              <a:t>‹#›</a:t>
            </a:fld>
            <a:endParaRPr lang="ko-KR" dirty="0">
              <a:latin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90847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1">
              <a:defRPr lang="ko-KR" sz="1200">
                <a:latin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1">
              <a:defRPr lang="ko-KR" sz="1200">
                <a:latin typeface="맑은 고딕" panose="020B0503020000020004" pitchFamily="50" charset="-127"/>
              </a:defRPr>
            </a:lvl1pPr>
          </a:lstStyle>
          <a:p>
            <a:fld id="{B43DDCE7-616C-4285-A468-7301F171BC93}" type="datetimeFigureOut">
              <a:rPr lang="en-US" altLang="ko-KR" smtClean="0"/>
              <a:pPr/>
              <a:t>12/17/2013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latinLnBrk="1"/>
            <a:r>
              <a:rPr lang="ko-KR" dirty="0"/>
              <a:t>마스터 텍스트 스타일을 편집합니다</a:t>
            </a:r>
          </a:p>
          <a:p>
            <a:pPr lvl="1" latinLnBrk="1"/>
            <a:r>
              <a:rPr lang="ko-KR" dirty="0"/>
              <a:t>둘째 수준</a:t>
            </a:r>
          </a:p>
          <a:p>
            <a:pPr lvl="2" latinLnBrk="1"/>
            <a:r>
              <a:rPr lang="ko-KR" dirty="0"/>
              <a:t>셋째 수준</a:t>
            </a:r>
          </a:p>
          <a:p>
            <a:pPr lvl="3" latinLnBrk="1"/>
            <a:r>
              <a:rPr lang="ko-KR" dirty="0"/>
              <a:t>넷째 수준</a:t>
            </a:r>
          </a:p>
          <a:p>
            <a:pPr lvl="4" latinLnBrk="1"/>
            <a:r>
              <a:rPr lang="ko-KR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1">
              <a:defRPr lang="ko-KR" sz="1200">
                <a:latin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1">
              <a:defRPr lang="ko-KR" sz="1200">
                <a:latin typeface="맑은 고딕" panose="020B0503020000020004" pitchFamily="50" charset="-127"/>
              </a:defRPr>
            </a:lvl1pPr>
          </a:lstStyle>
          <a:p>
            <a:fld id="{05C1D8F7-2BDD-4C56-98AF-2E212EF349F3}" type="slidenum">
              <a:rPr lang="en-US" altLang="ko-KR" smtClean="0"/>
              <a:pPr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107619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lang="ko-KR" sz="1200" kern="1200">
        <a:solidFill>
          <a:schemeClr val="tx1"/>
        </a:solidFill>
        <a:latin typeface="맑은 고딕" panose="020B0503020000020004" pitchFamily="50" charset="-127"/>
        <a:ea typeface="+mn-ea"/>
        <a:cs typeface="+mn-cs"/>
      </a:defRPr>
    </a:lvl1pPr>
    <a:lvl2pPr marL="457200" algn="l" defTabSz="914400" rtl="0" eaLnBrk="1" latinLnBrk="1" hangingPunct="1">
      <a:defRPr lang="ko-KR" sz="1200" kern="1200">
        <a:solidFill>
          <a:schemeClr val="tx1"/>
        </a:solidFill>
        <a:latin typeface="맑은 고딕" panose="020B0503020000020004" pitchFamily="50" charset="-127"/>
        <a:ea typeface="+mn-ea"/>
        <a:cs typeface="+mn-cs"/>
      </a:defRPr>
    </a:lvl2pPr>
    <a:lvl3pPr marL="914400" algn="l" defTabSz="914400" rtl="0" eaLnBrk="1" latinLnBrk="1" hangingPunct="1">
      <a:defRPr lang="ko-KR" sz="1200" kern="1200">
        <a:solidFill>
          <a:schemeClr val="tx1"/>
        </a:solidFill>
        <a:latin typeface="맑은 고딕" panose="020B0503020000020004" pitchFamily="50" charset="-127"/>
        <a:ea typeface="+mn-ea"/>
        <a:cs typeface="+mn-cs"/>
      </a:defRPr>
    </a:lvl3pPr>
    <a:lvl4pPr marL="1371600" algn="l" defTabSz="914400" rtl="0" eaLnBrk="1" latinLnBrk="1" hangingPunct="1">
      <a:defRPr lang="ko-KR" sz="1200" kern="1200">
        <a:solidFill>
          <a:schemeClr val="tx1"/>
        </a:solidFill>
        <a:latin typeface="맑은 고딕" panose="020B0503020000020004" pitchFamily="50" charset="-127"/>
        <a:ea typeface="+mn-ea"/>
        <a:cs typeface="+mn-cs"/>
      </a:defRPr>
    </a:lvl4pPr>
    <a:lvl5pPr marL="1828800" algn="l" defTabSz="914400" rtl="0" eaLnBrk="1" latinLnBrk="1" hangingPunct="1">
      <a:defRPr lang="ko-KR" sz="1200" kern="1200">
        <a:solidFill>
          <a:schemeClr val="tx1"/>
        </a:solidFill>
        <a:latin typeface="맑은 고딕" panose="020B0503020000020004" pitchFamily="50" charset="-127"/>
        <a:ea typeface="+mn-ea"/>
        <a:cs typeface="+mn-cs"/>
      </a:defRPr>
    </a:lvl5pPr>
    <a:lvl6pPr marL="22860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lang="ko-K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altLang="ko-KR" smtClean="0"/>
              <a:pPr/>
              <a:t>1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177765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이 사진을 바꾸려면 사진을 선택하고 삭제하면 됩니다. 그런 다음 [그림 삽입] 아이콘을 아이콘을 사용하여 자신의 사진으로 바꿉니다.</a:t>
            </a:r>
            <a:endParaRPr lang="ko-KR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ko-KR" smtClean="0"/>
              <a:t>2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581602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altLang="ko-KR" smtClean="0"/>
              <a:pPr/>
              <a:t>3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35361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altLang="ko-KR" smtClean="0"/>
              <a:pPr/>
              <a:t>4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099451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altLang="ko-KR" smtClean="0"/>
              <a:pPr/>
              <a:t>5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312008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altLang="ko-KR" smtClean="0"/>
              <a:pPr/>
              <a:t>6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964978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altLang="ko-KR" smtClean="0"/>
              <a:pPr/>
              <a:t>7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114907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altLang="ko-KR" smtClean="0"/>
              <a:pPr/>
              <a:t>8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975629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altLang="ko-KR" smtClean="0"/>
              <a:pPr/>
              <a:t>9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689311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638800" y="304801"/>
            <a:ext cx="5486400" cy="2514599"/>
          </a:xfrm>
        </p:spPr>
        <p:txBody>
          <a:bodyPr anchor="b">
            <a:normAutofit/>
          </a:bodyPr>
          <a:lstStyle>
            <a:lvl1pPr algn="l" latinLnBrk="1">
              <a:defRPr lang="ko-KR" sz="5400"/>
            </a:lvl1pPr>
          </a:lstStyle>
          <a:p>
            <a:r>
              <a:rPr lang="ko-KR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5638800" y="2895600"/>
            <a:ext cx="5486400" cy="914400"/>
          </a:xfrm>
        </p:spPr>
        <p:txBody>
          <a:bodyPr/>
          <a:lstStyle>
            <a:lvl1pPr marL="0" indent="0" algn="l" latinLnBrk="1">
              <a:spcBef>
                <a:spcPts val="1200"/>
              </a:spcBef>
              <a:buNone/>
              <a:defRPr lang="ko-KR" sz="24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 algn="ctr" latinLnBrk="1">
              <a:buNone/>
              <a:defRPr lang="ko-KR" sz="2000"/>
            </a:lvl2pPr>
            <a:lvl3pPr marL="914400" indent="0" algn="ctr" latinLnBrk="1">
              <a:buNone/>
              <a:defRPr lang="ko-KR" sz="1800"/>
            </a:lvl3pPr>
            <a:lvl4pPr marL="1371600" indent="0" algn="ctr" latinLnBrk="1">
              <a:buNone/>
              <a:defRPr lang="ko-KR" sz="1600"/>
            </a:lvl4pPr>
            <a:lvl5pPr marL="1828800" indent="0" algn="ctr" latinLnBrk="1">
              <a:buNone/>
              <a:defRPr lang="ko-KR" sz="1600"/>
            </a:lvl5pPr>
            <a:lvl6pPr marL="2286000" indent="0" algn="ctr" latinLnBrk="1">
              <a:buNone/>
              <a:defRPr lang="ko-KR" sz="1600"/>
            </a:lvl6pPr>
            <a:lvl7pPr marL="2743200" indent="0" algn="ctr" latinLnBrk="1">
              <a:buNone/>
              <a:defRPr lang="ko-KR" sz="1600"/>
            </a:lvl7pPr>
            <a:lvl8pPr marL="3200400" indent="0" algn="ctr" latinLnBrk="1">
              <a:buNone/>
              <a:defRPr lang="ko-KR" sz="1600"/>
            </a:lvl8pPr>
            <a:lvl9pPr marL="3657600" indent="0" algn="ctr" latinLnBrk="1">
              <a:buNone/>
              <a:defRPr lang="ko-KR" sz="1600"/>
            </a:lvl9pPr>
          </a:lstStyle>
          <a:p>
            <a:r>
              <a:rPr lang="ko-KR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82053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latinLnBrk="1"/>
            <a:r>
              <a:rPr lang="ko-KR"/>
              <a:t>마스터 텍스트 스타일을 편집합니다</a:t>
            </a:r>
          </a:p>
          <a:p>
            <a:pPr lvl="1" latinLnBrk="1"/>
            <a:r>
              <a:rPr lang="ko-KR"/>
              <a:t>둘째 수준</a:t>
            </a:r>
          </a:p>
          <a:p>
            <a:pPr lvl="2" latinLnBrk="1"/>
            <a:r>
              <a:rPr lang="ko-KR"/>
              <a:t>셋째 수준</a:t>
            </a:r>
          </a:p>
          <a:p>
            <a:pPr lvl="3" latinLnBrk="1"/>
            <a:r>
              <a:rPr lang="ko-KR"/>
              <a:t>넷째 수준</a:t>
            </a:r>
          </a:p>
          <a:p>
            <a:pPr lvl="4" latinLnBrk="1"/>
            <a:r>
              <a:rPr lang="ko-KR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t>2013-12-17</a:t>
            </a:fld>
            <a:endParaRPr 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t>‹#›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17451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9296400" y="365125"/>
            <a:ext cx="1828800" cy="5654675"/>
          </a:xfrm>
        </p:spPr>
        <p:txBody>
          <a:bodyPr vert="eaVert"/>
          <a:lstStyle/>
          <a:p>
            <a:r>
              <a:rPr lang="ko-KR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066800" y="365125"/>
            <a:ext cx="8001000" cy="5654675"/>
          </a:xfrm>
        </p:spPr>
        <p:txBody>
          <a:bodyPr vert="eaVert"/>
          <a:lstStyle/>
          <a:p>
            <a:pPr lvl="0" latinLnBrk="1"/>
            <a:r>
              <a:rPr lang="ko-KR"/>
              <a:t>마스터 텍스트 스타일을 편집합니다</a:t>
            </a:r>
          </a:p>
          <a:p>
            <a:pPr lvl="1" latinLnBrk="1"/>
            <a:r>
              <a:rPr lang="ko-KR"/>
              <a:t>둘째 수준</a:t>
            </a:r>
          </a:p>
          <a:p>
            <a:pPr lvl="2" latinLnBrk="1"/>
            <a:r>
              <a:rPr lang="ko-KR"/>
              <a:t>셋째 수준</a:t>
            </a:r>
          </a:p>
          <a:p>
            <a:pPr lvl="3" latinLnBrk="1"/>
            <a:r>
              <a:rPr lang="ko-KR"/>
              <a:t>넷째 수준</a:t>
            </a:r>
          </a:p>
          <a:p>
            <a:pPr lvl="4" latinLnBrk="1"/>
            <a:r>
              <a:rPr lang="ko-KR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t>2013-12-17</a:t>
            </a:fld>
            <a:endParaRPr 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t>‹#›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4473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latinLnBrk="1"/>
            <a:r>
              <a:rPr lang="ko-KR"/>
              <a:t>마스터 텍스트 스타일을 편집합니다</a:t>
            </a:r>
          </a:p>
          <a:p>
            <a:pPr lvl="1" latinLnBrk="1"/>
            <a:r>
              <a:rPr lang="ko-KR"/>
              <a:t>둘째 수준</a:t>
            </a:r>
          </a:p>
          <a:p>
            <a:pPr lvl="2" latinLnBrk="1"/>
            <a:r>
              <a:rPr lang="ko-KR"/>
              <a:t>셋째 수준</a:t>
            </a:r>
          </a:p>
          <a:p>
            <a:pPr lvl="3" latinLnBrk="1"/>
            <a:r>
              <a:rPr lang="ko-KR"/>
              <a:t>넷째 수준</a:t>
            </a:r>
          </a:p>
          <a:p>
            <a:pPr lvl="4" latinLnBrk="1"/>
            <a:r>
              <a:rPr lang="ko-KR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t>2013-12-17</a:t>
            </a:fld>
            <a:endParaRPr 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t>‹#›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2730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60450" y="1676401"/>
            <a:ext cx="10058400" cy="1752600"/>
          </a:xfrm>
        </p:spPr>
        <p:txBody>
          <a:bodyPr anchor="b">
            <a:normAutofit/>
          </a:bodyPr>
          <a:lstStyle>
            <a:lvl1pPr latinLnBrk="1">
              <a:defRPr lang="ko-KR" sz="4800"/>
            </a:lvl1pPr>
          </a:lstStyle>
          <a:p>
            <a:r>
              <a:rPr lang="ko-KR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060450" y="3581400"/>
            <a:ext cx="10058400" cy="1143000"/>
          </a:xfrm>
        </p:spPr>
        <p:txBody>
          <a:bodyPr/>
          <a:lstStyle>
            <a:lvl1pPr marL="0" indent="0" latinLnBrk="1">
              <a:spcBef>
                <a:spcPts val="1200"/>
              </a:spcBef>
              <a:buNone/>
              <a:defRPr lang="ko-KR"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1">
              <a:buNone/>
              <a:defRPr lang="ko-KR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1">
              <a:buNone/>
              <a:defRPr lang="ko-KR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1">
              <a:buNone/>
              <a:defRPr lang="ko-KR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1">
              <a:buNone/>
              <a:defRPr lang="ko-KR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1">
              <a:buNone/>
              <a:defRPr lang="ko-KR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1">
              <a:buNone/>
              <a:defRPr lang="ko-KR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1">
              <a:buNone/>
              <a:defRPr lang="ko-KR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1">
              <a:buNone/>
              <a:defRPr lang="ko-KR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latinLnBrk="1"/>
            <a:r>
              <a:rPr lang="ko-KR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t>2013-12-17</a:t>
            </a:fld>
            <a:endParaRPr 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t>‹#›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41566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066800" y="1676401"/>
            <a:ext cx="4846320" cy="4343400"/>
          </a:xfrm>
        </p:spPr>
        <p:txBody>
          <a:bodyPr/>
          <a:lstStyle/>
          <a:p>
            <a:pPr lvl="0" latinLnBrk="1"/>
            <a:r>
              <a:rPr lang="ko-KR"/>
              <a:t>마스터 텍스트 스타일을 편집합니다</a:t>
            </a:r>
          </a:p>
          <a:p>
            <a:pPr lvl="1" latinLnBrk="1"/>
            <a:r>
              <a:rPr lang="ko-KR"/>
              <a:t>둘째 수준</a:t>
            </a:r>
          </a:p>
          <a:p>
            <a:pPr lvl="2" latinLnBrk="1"/>
            <a:r>
              <a:rPr lang="ko-KR"/>
              <a:t>셋째 수준</a:t>
            </a:r>
          </a:p>
          <a:p>
            <a:pPr lvl="3" latinLnBrk="1"/>
            <a:r>
              <a:rPr lang="ko-KR"/>
              <a:t>넷째 수준</a:t>
            </a:r>
          </a:p>
          <a:p>
            <a:pPr lvl="4" latinLnBrk="1"/>
            <a:r>
              <a:rPr lang="ko-KR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78880" y="1676401"/>
            <a:ext cx="4846320" cy="4343400"/>
          </a:xfrm>
        </p:spPr>
        <p:txBody>
          <a:bodyPr/>
          <a:lstStyle/>
          <a:p>
            <a:pPr lvl="0" latinLnBrk="1"/>
            <a:r>
              <a:rPr lang="ko-KR"/>
              <a:t>마스터 텍스트 스타일을 편집합니다</a:t>
            </a:r>
          </a:p>
          <a:p>
            <a:pPr lvl="1" latinLnBrk="1"/>
            <a:r>
              <a:rPr lang="ko-KR"/>
              <a:t>둘째 수준</a:t>
            </a:r>
          </a:p>
          <a:p>
            <a:pPr lvl="2" latinLnBrk="1"/>
            <a:r>
              <a:rPr lang="ko-KR"/>
              <a:t>셋째 수준</a:t>
            </a:r>
          </a:p>
          <a:p>
            <a:pPr lvl="3" latinLnBrk="1"/>
            <a:r>
              <a:rPr lang="ko-KR"/>
              <a:t>넷째 수준</a:t>
            </a:r>
          </a:p>
          <a:p>
            <a:pPr lvl="4" latinLnBrk="1"/>
            <a:r>
              <a:rPr lang="ko-KR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t>2013-12-17</a:t>
            </a:fld>
            <a:endParaRPr 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t>‹#›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390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066800" y="1681163"/>
            <a:ext cx="4846320" cy="823912"/>
          </a:xfrm>
        </p:spPr>
        <p:txBody>
          <a:bodyPr anchor="ctr"/>
          <a:lstStyle>
            <a:lvl1pPr marL="0" indent="0" latinLnBrk="1">
              <a:buNone/>
              <a:defRPr lang="ko-KR"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 latinLnBrk="1">
              <a:buNone/>
              <a:defRPr lang="ko-KR" sz="2000" b="1"/>
            </a:lvl2pPr>
            <a:lvl3pPr marL="914400" indent="0" latinLnBrk="1">
              <a:buNone/>
              <a:defRPr lang="ko-KR" sz="1800" b="1"/>
            </a:lvl3pPr>
            <a:lvl4pPr marL="1371600" indent="0" latinLnBrk="1">
              <a:buNone/>
              <a:defRPr lang="ko-KR" sz="1600" b="1"/>
            </a:lvl4pPr>
            <a:lvl5pPr marL="1828800" indent="0" latinLnBrk="1">
              <a:buNone/>
              <a:defRPr lang="ko-KR" sz="1600" b="1"/>
            </a:lvl5pPr>
            <a:lvl6pPr marL="2286000" indent="0" latinLnBrk="1">
              <a:buNone/>
              <a:defRPr lang="ko-KR" sz="1600" b="1"/>
            </a:lvl6pPr>
            <a:lvl7pPr marL="2743200" indent="0" latinLnBrk="1">
              <a:buNone/>
              <a:defRPr lang="ko-KR" sz="1600" b="1"/>
            </a:lvl7pPr>
            <a:lvl8pPr marL="3200400" indent="0" latinLnBrk="1">
              <a:buNone/>
              <a:defRPr lang="ko-KR" sz="1600" b="1"/>
            </a:lvl8pPr>
            <a:lvl9pPr marL="3657600" indent="0" latinLnBrk="1">
              <a:buNone/>
              <a:defRPr lang="ko-KR" sz="1600" b="1"/>
            </a:lvl9pPr>
          </a:lstStyle>
          <a:p>
            <a:pPr lvl="0" latinLnBrk="1"/>
            <a:r>
              <a:rPr lang="ko-KR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066800" y="2505075"/>
            <a:ext cx="4846320" cy="3514725"/>
          </a:xfrm>
        </p:spPr>
        <p:txBody>
          <a:bodyPr/>
          <a:lstStyle/>
          <a:p>
            <a:pPr lvl="0" latinLnBrk="1"/>
            <a:r>
              <a:rPr lang="ko-KR"/>
              <a:t>마스터 텍스트 스타일을 편집합니다</a:t>
            </a:r>
          </a:p>
          <a:p>
            <a:pPr lvl="1" latinLnBrk="1"/>
            <a:r>
              <a:rPr lang="ko-KR"/>
              <a:t>둘째 수준</a:t>
            </a:r>
          </a:p>
          <a:p>
            <a:pPr lvl="2" latinLnBrk="1"/>
            <a:r>
              <a:rPr lang="ko-KR"/>
              <a:t>셋째 수준</a:t>
            </a:r>
          </a:p>
          <a:p>
            <a:pPr lvl="3" latinLnBrk="1"/>
            <a:r>
              <a:rPr lang="ko-KR"/>
              <a:t>넷째 수준</a:t>
            </a:r>
          </a:p>
          <a:p>
            <a:pPr lvl="4" latinLnBrk="1"/>
            <a:r>
              <a:rPr lang="ko-KR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278880" y="1681163"/>
            <a:ext cx="4846320" cy="823912"/>
          </a:xfrm>
        </p:spPr>
        <p:txBody>
          <a:bodyPr anchor="ctr"/>
          <a:lstStyle>
            <a:lvl1pPr marL="0" indent="0" latinLnBrk="1">
              <a:buNone/>
              <a:defRPr lang="ko-KR"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 latinLnBrk="1">
              <a:buNone/>
              <a:defRPr lang="ko-KR" sz="2000" b="1"/>
            </a:lvl2pPr>
            <a:lvl3pPr marL="914400" indent="0" latinLnBrk="1">
              <a:buNone/>
              <a:defRPr lang="ko-KR" sz="1800" b="1"/>
            </a:lvl3pPr>
            <a:lvl4pPr marL="1371600" indent="0" latinLnBrk="1">
              <a:buNone/>
              <a:defRPr lang="ko-KR" sz="1600" b="1"/>
            </a:lvl4pPr>
            <a:lvl5pPr marL="1828800" indent="0" latinLnBrk="1">
              <a:buNone/>
              <a:defRPr lang="ko-KR" sz="1600" b="1"/>
            </a:lvl5pPr>
            <a:lvl6pPr marL="2286000" indent="0" latinLnBrk="1">
              <a:buNone/>
              <a:defRPr lang="ko-KR" sz="1600" b="1"/>
            </a:lvl6pPr>
            <a:lvl7pPr marL="2743200" indent="0" latinLnBrk="1">
              <a:buNone/>
              <a:defRPr lang="ko-KR" sz="1600" b="1"/>
            </a:lvl7pPr>
            <a:lvl8pPr marL="3200400" indent="0" latinLnBrk="1">
              <a:buNone/>
              <a:defRPr lang="ko-KR" sz="1600" b="1"/>
            </a:lvl8pPr>
            <a:lvl9pPr marL="3657600" indent="0" latinLnBrk="1">
              <a:buNone/>
              <a:defRPr lang="ko-KR" sz="1600" b="1"/>
            </a:lvl9pPr>
          </a:lstStyle>
          <a:p>
            <a:pPr lvl="0" latinLnBrk="1"/>
            <a:r>
              <a:rPr lang="ko-KR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278880" y="2505075"/>
            <a:ext cx="4846320" cy="3514725"/>
          </a:xfrm>
        </p:spPr>
        <p:txBody>
          <a:bodyPr/>
          <a:lstStyle/>
          <a:p>
            <a:pPr lvl="0" latinLnBrk="1"/>
            <a:r>
              <a:rPr lang="ko-KR"/>
              <a:t>마스터 텍스트 스타일을 편집합니다</a:t>
            </a:r>
          </a:p>
          <a:p>
            <a:pPr lvl="1" latinLnBrk="1"/>
            <a:r>
              <a:rPr lang="ko-KR"/>
              <a:t>둘째 수준</a:t>
            </a:r>
          </a:p>
          <a:p>
            <a:pPr lvl="2" latinLnBrk="1"/>
            <a:r>
              <a:rPr lang="ko-KR"/>
              <a:t>셋째 수준</a:t>
            </a:r>
          </a:p>
          <a:p>
            <a:pPr lvl="3" latinLnBrk="1"/>
            <a:r>
              <a:rPr lang="ko-KR"/>
              <a:t>넷째 수준</a:t>
            </a:r>
          </a:p>
          <a:p>
            <a:pPr lvl="4" latinLnBrk="1"/>
            <a:r>
              <a:rPr lang="ko-KR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t>2013-12-17</a:t>
            </a:fld>
            <a:endParaRPr 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t>‹#›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69242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t>2013-12-17</a:t>
            </a:fld>
            <a:endParaRPr 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t>‹#›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38109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t>2013-12-17</a:t>
            </a:fld>
            <a:endParaRPr 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t>‹#›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23512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7467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dirty="0">
              <a:latin typeface="맑은 고딕" panose="020B0503020000020004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 latinLnBrk="1">
              <a:defRPr lang="ko-KR" sz="3600"/>
            </a:lvl1pPr>
          </a:lstStyle>
          <a:p>
            <a:r>
              <a:rPr lang="ko-KR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0" y="838200"/>
            <a:ext cx="6172200" cy="5181601"/>
          </a:xfrm>
        </p:spPr>
        <p:txBody>
          <a:bodyPr>
            <a:normAutofit/>
          </a:bodyPr>
          <a:lstStyle>
            <a:lvl1pPr latinLnBrk="1">
              <a:defRPr lang="ko-KR" sz="2400"/>
            </a:lvl1pPr>
            <a:lvl2pPr latinLnBrk="1">
              <a:defRPr lang="ko-KR" sz="2000"/>
            </a:lvl2pPr>
            <a:lvl3pPr latinLnBrk="1">
              <a:defRPr lang="ko-KR" sz="1800"/>
            </a:lvl3pPr>
            <a:lvl4pPr latinLnBrk="1">
              <a:defRPr lang="ko-KR" sz="1600"/>
            </a:lvl4pPr>
            <a:lvl5pPr latinLnBrk="1">
              <a:defRPr lang="ko-KR" sz="1600"/>
            </a:lvl5pPr>
            <a:lvl6pPr latinLnBrk="1">
              <a:defRPr lang="ko-KR" sz="2000"/>
            </a:lvl6pPr>
            <a:lvl7pPr latinLnBrk="1">
              <a:defRPr lang="ko-KR" sz="2000"/>
            </a:lvl7pPr>
            <a:lvl8pPr latinLnBrk="1">
              <a:defRPr lang="ko-KR" sz="2000"/>
            </a:lvl8pPr>
            <a:lvl9pPr latinLnBrk="1">
              <a:defRPr lang="ko-KR" sz="2000"/>
            </a:lvl9pPr>
          </a:lstStyle>
          <a:p>
            <a:pPr lvl="0" latinLnBrk="1"/>
            <a:r>
              <a:rPr lang="ko-KR"/>
              <a:t>마스터 텍스트 스타일을 편집합니다</a:t>
            </a:r>
          </a:p>
          <a:p>
            <a:pPr lvl="1" latinLnBrk="1"/>
            <a:r>
              <a:rPr lang="ko-KR"/>
              <a:t>둘째 수준</a:t>
            </a:r>
          </a:p>
          <a:p>
            <a:pPr lvl="2" latinLnBrk="1"/>
            <a:r>
              <a:rPr lang="ko-KR"/>
              <a:t>셋째 수준</a:t>
            </a:r>
          </a:p>
          <a:p>
            <a:pPr lvl="3" latinLnBrk="1"/>
            <a:r>
              <a:rPr lang="ko-KR"/>
              <a:t>넷째 수준</a:t>
            </a:r>
          </a:p>
          <a:p>
            <a:pPr lvl="4" latinLnBrk="1"/>
            <a:r>
              <a:rPr lang="ko-KR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7924802" y="3124200"/>
            <a:ext cx="3657600" cy="2895600"/>
          </a:xfrm>
        </p:spPr>
        <p:txBody>
          <a:bodyPr>
            <a:normAutofit/>
          </a:bodyPr>
          <a:lstStyle>
            <a:lvl1pPr marL="0" indent="0" latinLnBrk="1">
              <a:spcBef>
                <a:spcPts val="1200"/>
              </a:spcBef>
              <a:buNone/>
              <a:defRPr lang="ko-KR" sz="2400"/>
            </a:lvl1pPr>
            <a:lvl2pPr marL="457200" indent="0" latinLnBrk="1">
              <a:buNone/>
              <a:defRPr lang="ko-KR" sz="1400"/>
            </a:lvl2pPr>
            <a:lvl3pPr marL="914400" indent="0" latinLnBrk="1">
              <a:buNone/>
              <a:defRPr lang="ko-KR" sz="1200"/>
            </a:lvl3pPr>
            <a:lvl4pPr marL="1371600" indent="0" latinLnBrk="1">
              <a:buNone/>
              <a:defRPr lang="ko-KR" sz="1000"/>
            </a:lvl4pPr>
            <a:lvl5pPr marL="1828800" indent="0" latinLnBrk="1">
              <a:buNone/>
              <a:defRPr lang="ko-KR" sz="1000"/>
            </a:lvl5pPr>
            <a:lvl6pPr marL="2286000" indent="0" latinLnBrk="1">
              <a:buNone/>
              <a:defRPr lang="ko-KR" sz="1000"/>
            </a:lvl6pPr>
            <a:lvl7pPr marL="2743200" indent="0" latinLnBrk="1">
              <a:buNone/>
              <a:defRPr lang="ko-KR" sz="1000"/>
            </a:lvl7pPr>
            <a:lvl8pPr marL="3200400" indent="0" latinLnBrk="1">
              <a:buNone/>
              <a:defRPr lang="ko-KR" sz="1000"/>
            </a:lvl8pPr>
            <a:lvl9pPr marL="3657600" indent="0" latinLnBrk="1">
              <a:buNone/>
              <a:defRPr lang="ko-KR" sz="1000"/>
            </a:lvl9pPr>
          </a:lstStyle>
          <a:p>
            <a:pPr lvl="0" latinLnBrk="1"/>
            <a:r>
              <a:rPr lang="ko-KR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9795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7239000" y="0"/>
            <a:ext cx="228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endParaRPr lang="ko-KR" dirty="0">
              <a:latin typeface="맑은 고딕" panose="020B0503020000020004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 latinLnBrk="1">
              <a:defRPr lang="ko-KR" sz="3600"/>
            </a:lvl1pPr>
          </a:lstStyle>
          <a:p>
            <a:r>
              <a:rPr lang="ko-KR"/>
              <a:t>마스터 제목 스타일 편집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7924801" y="3124200"/>
            <a:ext cx="3657600" cy="2895600"/>
          </a:xfrm>
        </p:spPr>
        <p:txBody>
          <a:bodyPr>
            <a:normAutofit/>
          </a:bodyPr>
          <a:lstStyle>
            <a:lvl1pPr marL="0" indent="0" latinLnBrk="1">
              <a:spcBef>
                <a:spcPts val="1200"/>
              </a:spcBef>
              <a:buNone/>
              <a:defRPr lang="ko-KR" sz="2400"/>
            </a:lvl1pPr>
            <a:lvl2pPr marL="457200" indent="0" latinLnBrk="1">
              <a:buNone/>
              <a:defRPr lang="ko-KR" sz="1400"/>
            </a:lvl2pPr>
            <a:lvl3pPr marL="914400" indent="0" latinLnBrk="1">
              <a:buNone/>
              <a:defRPr lang="ko-KR" sz="1200"/>
            </a:lvl3pPr>
            <a:lvl4pPr marL="1371600" indent="0" latinLnBrk="1">
              <a:buNone/>
              <a:defRPr lang="ko-KR" sz="1000"/>
            </a:lvl4pPr>
            <a:lvl5pPr marL="1828800" indent="0" latinLnBrk="1">
              <a:buNone/>
              <a:defRPr lang="ko-KR" sz="1000"/>
            </a:lvl5pPr>
            <a:lvl6pPr marL="2286000" indent="0" latinLnBrk="1">
              <a:buNone/>
              <a:defRPr lang="ko-KR" sz="1000"/>
            </a:lvl6pPr>
            <a:lvl7pPr marL="2743200" indent="0" latinLnBrk="1">
              <a:buNone/>
              <a:defRPr lang="ko-KR" sz="1000"/>
            </a:lvl7pPr>
            <a:lvl8pPr marL="3200400" indent="0" latinLnBrk="1">
              <a:buNone/>
              <a:defRPr lang="ko-KR" sz="1000"/>
            </a:lvl8pPr>
            <a:lvl9pPr marL="3657600" indent="0" latinLnBrk="1">
              <a:buNone/>
              <a:defRPr lang="ko-KR" sz="1000"/>
            </a:lvl9pPr>
          </a:lstStyle>
          <a:p>
            <a:pPr lvl="0" latinLnBrk="1"/>
            <a:r>
              <a:rPr lang="ko-KR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0" y="0"/>
            <a:ext cx="7239000" cy="6858000"/>
          </a:xfrm>
          <a:solidFill>
            <a:schemeClr val="bg1"/>
          </a:solidFill>
        </p:spPr>
        <p:txBody>
          <a:bodyPr tIns="365760">
            <a:normAutofit/>
          </a:bodyPr>
          <a:lstStyle>
            <a:lvl1pPr marL="0" indent="0" algn="ctr" latinLnBrk="1">
              <a:buNone/>
              <a:defRPr lang="ko-KR" sz="2400"/>
            </a:lvl1pPr>
            <a:lvl2pPr marL="457200" indent="0" latinLnBrk="1">
              <a:buNone/>
              <a:defRPr lang="ko-KR" sz="2800"/>
            </a:lvl2pPr>
            <a:lvl3pPr marL="914400" indent="0" latinLnBrk="1">
              <a:buNone/>
              <a:defRPr lang="ko-KR" sz="2400"/>
            </a:lvl3pPr>
            <a:lvl4pPr marL="1371600" indent="0" latinLnBrk="1">
              <a:buNone/>
              <a:defRPr lang="ko-KR" sz="2000"/>
            </a:lvl4pPr>
            <a:lvl5pPr marL="1828800" indent="0" latinLnBrk="1">
              <a:buNone/>
              <a:defRPr lang="ko-KR" sz="2000"/>
            </a:lvl5pPr>
            <a:lvl6pPr marL="2286000" indent="0" latinLnBrk="1">
              <a:buNone/>
              <a:defRPr lang="ko-KR" sz="2000"/>
            </a:lvl6pPr>
            <a:lvl7pPr marL="2743200" indent="0" latinLnBrk="1">
              <a:buNone/>
              <a:defRPr lang="ko-KR" sz="2000"/>
            </a:lvl7pPr>
            <a:lvl8pPr marL="3200400" indent="0" latinLnBrk="1">
              <a:buNone/>
              <a:defRPr lang="ko-KR" sz="2000"/>
            </a:lvl8pPr>
            <a:lvl9pPr marL="3657600" indent="0" latinLnBrk="1">
              <a:buNone/>
              <a:defRPr lang="ko-KR" sz="2000"/>
            </a:lvl9pPr>
          </a:lstStyle>
          <a:p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19441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ko-KR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066800" y="1676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latinLnBrk="1"/>
            <a:r>
              <a:rPr lang="ko-KR"/>
              <a:t>마스터 텍스트 스타일을 편집합니다</a:t>
            </a:r>
          </a:p>
          <a:p>
            <a:pPr lvl="1" latinLnBrk="1"/>
            <a:r>
              <a:rPr lang="ko-KR"/>
              <a:t>둘째 수준</a:t>
            </a:r>
          </a:p>
          <a:p>
            <a:pPr lvl="2" latinLnBrk="1"/>
            <a:r>
              <a:rPr lang="ko-KR"/>
              <a:t>셋째 수준</a:t>
            </a:r>
          </a:p>
          <a:p>
            <a:pPr lvl="3" latinLnBrk="1"/>
            <a:r>
              <a:rPr lang="ko-KR"/>
              <a:t>넷째 수준</a:t>
            </a:r>
          </a:p>
          <a:p>
            <a:pPr lvl="4" latinLnBrk="1"/>
            <a:r>
              <a:rPr lang="ko-KR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534400" y="6392562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1">
              <a:defRPr lang="ko-KR" sz="8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3762EC29-B8C5-4C7A-B6DA-418494D5CB21}" type="datetimeFigureOut">
              <a:rPr lang="en-US" altLang="ko-KR" smtClean="0"/>
              <a:pPr/>
              <a:t>12/17/2013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1070918" y="6392562"/>
            <a:ext cx="7082481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1">
              <a:defRPr lang="ko-KR" sz="8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10058400" y="6392562"/>
            <a:ext cx="10668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1">
              <a:defRPr lang="ko-KR" sz="8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F9043838-BFF5-400C-B067-3DF4A5F395D6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69209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lang="ko-KR" sz="36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lang="ko-KR" sz="24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502920" indent="-228600" algn="l" defTabSz="914400" rtl="0" eaLnBrk="1" latinLnBrk="1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lang="ko-KR" sz="20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777240" indent="-228600" algn="l" defTabSz="914400" rtl="0" eaLnBrk="1" latinLnBrk="1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ko-KR" sz="18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051560" indent="-228600" algn="l" defTabSz="914400" rtl="0" eaLnBrk="1" latinLnBrk="1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ko-KR" sz="16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1325880" indent="-228600" algn="l" defTabSz="914400" rtl="0" eaLnBrk="1" latinLnBrk="1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ko-KR" sz="16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1600200" indent="-228600" algn="l" defTabSz="914400" rtl="0" eaLnBrk="1" latinLnBrk="1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ko-KR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1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ko-KR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1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ko-KR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1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ko-KR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lang="ko-K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/>
              <a:t>제목 레이아웃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/>
              <a:t>부제목</a:t>
            </a:r>
          </a:p>
        </p:txBody>
      </p:sp>
    </p:spTree>
    <p:extLst>
      <p:ext uri="{BB962C8B-B14F-4D97-AF65-F5344CB8AC3E}">
        <p14:creationId xmlns:p14="http://schemas.microsoft.com/office/powerpoint/2010/main" val="5760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/>
              <a:t>그림 레이아웃(캡션 포함)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ko-KR"/>
              <a:t>캡션</a:t>
            </a:r>
          </a:p>
        </p:txBody>
      </p:sp>
      <p:pic>
        <p:nvPicPr>
          <p:cNvPr id="5" name="그림 개체 틀 4" descr="함께 손을 들고 있는 농구 선수들" title="예제 그림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305338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/>
              <a:t>제목 및 내용 레이아웃(목록 포함)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/>
              <a:t>여기에 첫 번째 글머리 기호를 추가하세요</a:t>
            </a:r>
          </a:p>
          <a:p>
            <a:r>
              <a:rPr lang="ko-KR"/>
              <a:t>여기에 두 번째 글머리 기호를 추가하세요</a:t>
            </a:r>
          </a:p>
          <a:p>
            <a:r>
              <a:rPr lang="ko-KR"/>
              <a:t>여기에 세 번째 글머리 기호를 추가하세요</a:t>
            </a:r>
          </a:p>
        </p:txBody>
      </p:sp>
    </p:spTree>
    <p:extLst>
      <p:ext uri="{BB962C8B-B14F-4D97-AF65-F5344CB8AC3E}">
        <p14:creationId xmlns:p14="http://schemas.microsoft.com/office/powerpoint/2010/main" val="290508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/>
              <a:t>콘텐츠 레이아웃(캡션 포함)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ko-KR"/>
              <a:t>캡션</a:t>
            </a:r>
          </a:p>
        </p:txBody>
      </p:sp>
      <p:graphicFrame>
        <p:nvGraphicFramePr>
          <p:cNvPr id="7" name="내용 개체 틀 6" descr="묶은 세로 막대형 차트" title="차트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4574899"/>
              </p:ext>
            </p:extLst>
          </p:nvPr>
        </p:nvGraphicFramePr>
        <p:xfrm>
          <a:off x="609600" y="838200"/>
          <a:ext cx="61722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957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/>
              <a:t>콘텐츠 2개 레이아웃(표 포함)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ko-KR"/>
              <a:t>첫 번째 글머리 기호 위치</a:t>
            </a:r>
          </a:p>
          <a:p>
            <a:r>
              <a:rPr lang="ko-KR"/>
              <a:t>두 번째 글머리 기호 위치</a:t>
            </a:r>
          </a:p>
          <a:p>
            <a:r>
              <a:rPr lang="ko-KR"/>
              <a:t>세 번째 글머리 기호 위치</a:t>
            </a:r>
          </a:p>
        </p:txBody>
      </p:sp>
      <p:graphicFrame>
        <p:nvGraphicFramePr>
          <p:cNvPr id="5" name="내용 개체 틀 4" descr="열이 3개, 행이 4개인 예제 표" title="표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45256102"/>
              </p:ext>
            </p:extLst>
          </p:nvPr>
        </p:nvGraphicFramePr>
        <p:xfrm>
          <a:off x="6278563" y="1676400"/>
          <a:ext cx="4846638" cy="2209800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1615546"/>
                <a:gridCol w="1615546"/>
                <a:gridCol w="1615546"/>
              </a:tblGrid>
              <a:tr h="552450">
                <a:tc>
                  <a:txBody>
                    <a:bodyPr/>
                    <a:lstStyle/>
                    <a:p>
                      <a:pPr algn="ctr" latinLnBrk="1"/>
                      <a:endParaRPr lang="ko-KR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그룹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그룹 2</a:t>
                      </a:r>
                    </a:p>
                  </a:txBody>
                  <a:tcPr anchor="ctr"/>
                </a:tc>
              </a:tr>
              <a:tr h="552450">
                <a:tc>
                  <a:txBody>
                    <a:bodyPr/>
                    <a:lstStyle/>
                    <a:p>
                      <a:pPr algn="ctr" latinLnBrk="1"/>
                      <a:r>
                        <a:rPr 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클래스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95</a:t>
                      </a:r>
                    </a:p>
                  </a:txBody>
                  <a:tcPr anchor="ctr"/>
                </a:tc>
              </a:tr>
              <a:tr h="552450">
                <a:tc>
                  <a:txBody>
                    <a:bodyPr/>
                    <a:lstStyle/>
                    <a:p>
                      <a:pPr algn="ctr" latinLnBrk="1"/>
                      <a:r>
                        <a:rPr 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클래스</a:t>
                      </a:r>
                      <a:r>
                        <a:rPr lang="ko-KR" baseline="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2</a:t>
                      </a:r>
                      <a:endParaRPr lang="ko-KR" dirty="0"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88</a:t>
                      </a:r>
                    </a:p>
                  </a:txBody>
                  <a:tcPr anchor="ctr"/>
                </a:tc>
              </a:tr>
              <a:tr h="552450">
                <a:tc>
                  <a:txBody>
                    <a:bodyPr/>
                    <a:lstStyle/>
                    <a:p>
                      <a:pPr algn="ctr" latinLnBrk="1"/>
                      <a:r>
                        <a:rPr 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클래스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90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839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48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152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411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12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농구 16x9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ketball_16x9.potx" id="{DCF2C791-EE76-41C3-9BB0-21CE31E0B312}" vid="{AA4094CD-6F6C-4074-B677-74FA5D2823E5}"/>
    </a:ext>
  </a:extLst>
</a:theme>
</file>

<file path=ppt/theme/theme2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이 값은 저장 또는 수정 횟수를 나타냅니다. 수정할 때마다 응용 프로그램에서 이 값을 업데이트합니다.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문서_라이브러리_양식</Display>
  <Edit>문서_라이브러리_양식</Edit>
  <New>문서_라이브러리_양식</New>
</FormTemplates>
</file>

<file path=customXml/itemProps1.xml><?xml version="1.0" encoding="utf-8"?>
<ds:datastoreItem xmlns:ds="http://schemas.openxmlformats.org/officeDocument/2006/customXml" ds:itemID="{168D310D-4A5D-4E4B-9AC7-1412ED7A3017}">
  <ds:schemaRefs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D2394A7E-DAA4-49A6-A2E1-C4E8E87306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490F993-4A60-4320-8214-6C61F2B2D8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112</Words>
  <Application>Microsoft Office PowerPoint</Application>
  <PresentationFormat>와이드스크린</PresentationFormat>
  <Paragraphs>35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2" baseType="lpstr">
      <vt:lpstr>맑은 고딕</vt:lpstr>
      <vt:lpstr>Arial</vt:lpstr>
      <vt:lpstr>농구 16x9</vt:lpstr>
      <vt:lpstr>제목 레이아웃</vt:lpstr>
      <vt:lpstr>그림 레이아웃(캡션 포함)</vt:lpstr>
      <vt:lpstr>제목 및 내용 레이아웃(목록 포함)</vt:lpstr>
      <vt:lpstr>콘텐츠 레이아웃(캡션 포함)</vt:lpstr>
      <vt:lpstr>콘텐츠 2개 레이아웃(표 포함)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2013-07-31T01:42:28Z</dcterms:created>
  <dcterms:modified xsi:type="dcterms:W3CDTF">2013-12-17T09:25:02Z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