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09" autoAdjust="0"/>
    <p:restoredTop sz="94721" autoAdjust="0"/>
  </p:normalViewPr>
  <p:slideViewPr>
    <p:cSldViewPr>
      <p:cViewPr varScale="1">
        <p:scale>
          <a:sx n="71" d="100"/>
          <a:sy n="71" d="100"/>
        </p:scale>
        <p:origin x="2490" y="60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396" y="12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6D793E0B-B97B-4409-ABE0-557859E48B65}" type="datetimeFigureOut">
              <a:rPr lang="en-US" altLang="ko-KR" smtClean="0"/>
              <a:t>2014-01-15</a:t>
            </a:fld>
            <a:endParaRPr 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F45F31C6-8409-4E0F-AFD4-5691304EC96E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+mn-ea"/>
                <a:ea typeface="+mn-ea"/>
              </a:defRPr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+mn-ea"/>
                <a:ea typeface="+mn-ea"/>
              </a:defRPr>
            </a:lvl1pPr>
          </a:lstStyle>
          <a:p>
            <a:fld id="{D99534B9-6B5A-4379-9BB9-90CB48007E7F}" type="datetimeFigureOut">
              <a:rPr lang="en-US" altLang="ko-KR" smtClean="0"/>
              <a:pPr/>
              <a:t>2014-01-15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+mn-ea"/>
                <a:ea typeface="+mn-ea"/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+mn-ea"/>
                <a:ea typeface="+mn-ea"/>
              </a:defRPr>
            </a:lvl1pPr>
          </a:lstStyle>
          <a:p>
            <a:fld id="{7DBB298C-95CC-4205-A540-F80A718015AE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1" hangingPunct="1">
      <a:defRPr lang="ko-KR" sz="1200" kern="1200">
        <a:solidFill>
          <a:schemeClr val="tx1"/>
        </a:solidFill>
        <a:latin typeface="+mn-ea"/>
        <a:ea typeface="+mn-ea"/>
        <a:cs typeface="+mn-cs"/>
      </a:defRPr>
    </a:lvl1pPr>
    <a:lvl2pPr marL="509412" algn="l" defTabSz="1018824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1" hangingPunct="1">
      <a:defRPr lang="ko-KR"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1" hangingPunct="1">
      <a:defRPr lang="ko-KR"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1" hangingPunct="1">
      <a:defRPr lang="ko-KR"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1" hangingPunct="1">
      <a:defRPr lang="ko-KR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dirty="0" smtClean="0"/>
              <a:t>고유한 메시지를 넣어 이 배너를 사용자 지정해 보세요. 글자를 선택하고 고유한 텍스트를 추가합니다. 슬라이드당 한 글자씩 입력하세요.</a:t>
            </a:r>
            <a:endParaRPr 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ko-KR" smtClean="0"/>
              <a:t>1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7398836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dirty="0"/>
              <a:t>고유한 메시지를 넣어 이 배너를 사용자 지정해 보세요. 글자를 선택하고 고유한 텍스트를 추가합니다. 슬라이드당 한 글자씩 입력하세요.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ko-KR" smtClean="0"/>
              <a:t>10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8734609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dirty="0"/>
              <a:t>고유한 메시지를 넣어 이 배너를 사용자 지정해 보세요. 글자를 선택하고 고유한 텍스트를 추가합니다. 슬라이드당 한 글자씩 입력하세요.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ko-KR" smtClean="0"/>
              <a:t>11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0461323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dirty="0"/>
              <a:t>고유한 메시지를 넣어 이 배너를 사용자 지정해 보세요. 글자를 선택하고 고유한 텍스트를 추가합니다. 슬라이드당 한 글자씩 입력하세요.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ko-KR" smtClean="0"/>
              <a:t>12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5175829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dirty="0"/>
              <a:t>고유한 메시지를 넣어 이 배너를 사용자 지정해 보세요. 글자를 선택하고 고유한 텍스트를 추가합니다. 슬라이드당 한 글자씩 입력하세요.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ko-KR" smtClean="0"/>
              <a:t>13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4909922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dirty="0"/>
              <a:t>고유한 메시지를 넣어 이 배너를 사용자 지정해 보세요. 글자를 선택하고 고유한 텍스트를 추가합니다. 슬라이드당 한 글자씩 입력하세요.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ko-KR" smtClean="0"/>
              <a:t>14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2082168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dirty="0"/>
              <a:t>고유한 메시지를 넣어 이 배너를 사용자 지정해 보세요. 글자를 선택하고 고유한 텍스트를 추가합니다. 슬라이드당 한 글자씩 입력하세요.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ko-KR" smtClean="0"/>
              <a:t>15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848536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dirty="0"/>
              <a:t>고유한 메시지를 넣어 이 배너를 사용자 지정해 보세요. 글자를 선택하고 고유한 텍스트를 추가합니다. 슬라이드당 한 글자씩 입력하세요.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ko-KR" smtClean="0"/>
              <a:t>2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436048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dirty="0"/>
              <a:t>고유한 메시지를 넣어 이 배너를 사용자 지정해 보세요. 글자를 선택하고 고유한 텍스트를 추가합니다. 슬라이드당 한 글자씩 입력하세요.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ko-KR" smtClean="0"/>
              <a:t>3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567938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dirty="0"/>
              <a:t>고유한 메시지를 넣어 이 배너를 사용자 지정해 보세요. 글자를 선택하고 고유한 텍스트를 추가합니다. 슬라이드당 한 글자씩 입력하세요.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ko-KR" smtClean="0"/>
              <a:t>4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121999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dirty="0"/>
              <a:t>고유한 메시지를 넣어 이 배너를 사용자 지정해 보세요. 글자를 선택하고 고유한 텍스트를 추가합니다. 슬라이드당 한 글자씩 입력하세요.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ko-KR" smtClean="0"/>
              <a:t>5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515345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dirty="0"/>
              <a:t>고유한 메시지를 넣어 이 배너를 사용자 지정해 보세요. 글자를 선택하고 고유한 텍스트를 추가합니다. 슬라이드당 한 글자씩 입력하세요.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ko-KR" smtClean="0"/>
              <a:t>6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303842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dirty="0"/>
              <a:t>고유한 메시지를 넣어 이 배너를 사용자 지정해 보세요. 글자를 선택하고 고유한 텍스트를 추가합니다. 슬라이드당 한 글자씩 입력하세요.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ko-KR" smtClean="0"/>
              <a:t>7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991644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dirty="0"/>
              <a:t>고유한 메시지를 넣어 이 배너를 사용자 지정해 보세요. 글자를 선택하고 고유한 텍스트를 추가합니다. 슬라이드당 한 글자씩 입력하세요.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ko-KR" smtClean="0"/>
              <a:t>8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4153697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dirty="0"/>
              <a:t>고유한 메시지를 넣어 이 배너를 사용자 지정해 보세요. 글자를 선택하고 고유한 텍스트를 추가합니다. 슬라이드당 한 글자씩 입력하세요.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ko-KR" smtClean="0"/>
              <a:t>9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967897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스타일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직선 연결선 13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모서리가 둥근 직사각형 6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sz="2207">
              <a:latin typeface="+mj-ea"/>
              <a:ea typeface="+mj-ea"/>
            </a:endParaRPr>
          </a:p>
        </p:txBody>
      </p:sp>
      <p:cxnSp>
        <p:nvCxnSpPr>
          <p:cNvPr id="11" name="직선 연결선 10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다이아몬드 8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sz="2207">
              <a:latin typeface="+mj-ea"/>
              <a:ea typeface="+mj-ea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62600"/>
          </a:xfrm>
        </p:spPr>
        <p:txBody>
          <a:bodyPr anchor="ctr">
            <a:noAutofit/>
          </a:bodyPr>
          <a:lstStyle>
            <a:lvl1pPr algn="ctr" latinLnBrk="1">
              <a:defRPr lang="ko-KR"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ko-KR"/>
              <a:t>x</a:t>
            </a:r>
          </a:p>
        </p:txBody>
      </p:sp>
      <p:sp>
        <p:nvSpPr>
          <p:cNvPr id="15" name="텍스트 상자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1"/>
            <a:r>
              <a:rPr lang="ko-KR" sz="1320">
                <a:latin typeface="+mj-ea"/>
                <a:ea typeface="+mj-ea"/>
              </a:rPr>
              <a:t>점선을 따라</a:t>
            </a:r>
            <a:r>
              <a:rPr lang="ko-KR" sz="1320" baseline="0">
                <a:latin typeface="+mj-ea"/>
                <a:ea typeface="+mj-ea"/>
              </a:rPr>
              <a:t> 자르세요.</a:t>
            </a:r>
            <a:endParaRPr lang="ko-KR" sz="132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스타일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모서리가 둥근 직사각형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sz="2207">
              <a:latin typeface="+mj-ea"/>
              <a:ea typeface="+mj-ea"/>
            </a:endParaRPr>
          </a:p>
        </p:txBody>
      </p:sp>
      <p:cxnSp>
        <p:nvCxnSpPr>
          <p:cNvPr id="14" name="직선 연결선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다이아몬드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sz="2207">
              <a:latin typeface="+mj-ea"/>
              <a:ea typeface="+mj-ea"/>
            </a:endParaRPr>
          </a:p>
        </p:txBody>
      </p:sp>
      <p:cxnSp>
        <p:nvCxnSpPr>
          <p:cNvPr id="10" name="직선 연결선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1">
              <a:defRPr lang="ko-KR"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ko-KR"/>
              <a:t>x</a:t>
            </a:r>
          </a:p>
        </p:txBody>
      </p:sp>
      <p:sp>
        <p:nvSpPr>
          <p:cNvPr id="15" name="텍스트 상자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1"/>
            <a:r>
              <a:rPr lang="ko-KR" sz="1320">
                <a:latin typeface="+mj-ea"/>
                <a:ea typeface="+mj-ea"/>
              </a:rPr>
              <a:t>점선을 따라</a:t>
            </a:r>
            <a:r>
              <a:rPr lang="ko-KR" sz="1320" baseline="0">
                <a:latin typeface="+mj-ea"/>
                <a:ea typeface="+mj-ea"/>
              </a:rPr>
              <a:t> 자르세요.</a:t>
            </a:r>
            <a:endParaRPr lang="ko-KR" sz="132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3347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스타일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모서리가 둥근 직사각형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sz="2207">
              <a:latin typeface="+mj-ea"/>
              <a:ea typeface="+mj-ea"/>
            </a:endParaRPr>
          </a:p>
        </p:txBody>
      </p:sp>
      <p:cxnSp>
        <p:nvCxnSpPr>
          <p:cNvPr id="14" name="직선 연결선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다이아몬드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sz="2207">
              <a:latin typeface="+mj-ea"/>
              <a:ea typeface="+mj-ea"/>
            </a:endParaRPr>
          </a:p>
        </p:txBody>
      </p:sp>
      <p:cxnSp>
        <p:nvCxnSpPr>
          <p:cNvPr id="10" name="직선 연결선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1">
              <a:defRPr lang="ko-KR"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ko-KR"/>
              <a:t>x</a:t>
            </a:r>
          </a:p>
        </p:txBody>
      </p:sp>
      <p:sp>
        <p:nvSpPr>
          <p:cNvPr id="15" name="텍스트 상자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1"/>
            <a:r>
              <a:rPr lang="ko-KR" sz="1320">
                <a:latin typeface="+mj-ea"/>
                <a:ea typeface="+mj-ea"/>
              </a:rPr>
              <a:t>점선을 따라</a:t>
            </a:r>
            <a:r>
              <a:rPr lang="ko-KR" sz="1320" baseline="0">
                <a:latin typeface="+mj-ea"/>
                <a:ea typeface="+mj-ea"/>
              </a:rPr>
              <a:t> 자르세요.</a:t>
            </a:r>
            <a:endParaRPr lang="ko-KR" sz="132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916215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스타일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모서리가 둥근 직사각형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sz="2207">
              <a:latin typeface="+mj-ea"/>
              <a:ea typeface="+mj-ea"/>
            </a:endParaRPr>
          </a:p>
        </p:txBody>
      </p:sp>
      <p:cxnSp>
        <p:nvCxnSpPr>
          <p:cNvPr id="14" name="직선 연결선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다이아몬드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sz="2207">
              <a:latin typeface="+mj-ea"/>
              <a:ea typeface="+mj-ea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552"/>
          </a:xfrm>
        </p:spPr>
        <p:txBody>
          <a:bodyPr anchor="ctr">
            <a:noAutofit/>
          </a:bodyPr>
          <a:lstStyle>
            <a:lvl1pPr algn="ctr" latinLnBrk="1">
              <a:defRPr lang="ko-KR"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ko-KR"/>
              <a:t>x</a:t>
            </a:r>
          </a:p>
        </p:txBody>
      </p:sp>
      <p:sp>
        <p:nvSpPr>
          <p:cNvPr id="15" name="텍스트 상자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1"/>
            <a:r>
              <a:rPr lang="ko-KR" sz="1320">
                <a:latin typeface="+mj-ea"/>
                <a:ea typeface="+mj-ea"/>
              </a:rPr>
              <a:t>점선을 따라</a:t>
            </a:r>
            <a:r>
              <a:rPr lang="ko-KR" sz="1320" baseline="0">
                <a:latin typeface="+mj-ea"/>
                <a:ea typeface="+mj-ea"/>
              </a:rPr>
              <a:t> 자르세요.</a:t>
            </a:r>
            <a:endParaRPr lang="ko-KR" sz="1320">
              <a:latin typeface="+mj-ea"/>
              <a:ea typeface="+mj-ea"/>
            </a:endParaRPr>
          </a:p>
        </p:txBody>
      </p:sp>
      <p:cxnSp>
        <p:nvCxnSpPr>
          <p:cNvPr id="10" name="직선 연결선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0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스타일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모서리가 둥근 직사각형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sz="2207">
              <a:latin typeface="+mj-ea"/>
              <a:ea typeface="+mj-ea"/>
            </a:endParaRPr>
          </a:p>
        </p:txBody>
      </p:sp>
      <p:cxnSp>
        <p:nvCxnSpPr>
          <p:cNvPr id="14" name="직선 연결선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다이아몬드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sz="2207">
              <a:latin typeface="+mj-ea"/>
              <a:ea typeface="+mj-ea"/>
            </a:endParaRPr>
          </a:p>
        </p:txBody>
      </p:sp>
      <p:cxnSp>
        <p:nvCxnSpPr>
          <p:cNvPr id="10" name="직선 연결선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1">
              <a:defRPr lang="ko-KR"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ko-KR"/>
              <a:t>x</a:t>
            </a:r>
          </a:p>
        </p:txBody>
      </p:sp>
      <p:sp>
        <p:nvSpPr>
          <p:cNvPr id="15" name="텍스트 상자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1"/>
            <a:r>
              <a:rPr lang="ko-KR" sz="1320">
                <a:latin typeface="+mj-ea"/>
                <a:ea typeface="+mj-ea"/>
              </a:rPr>
              <a:t>점선을 따라</a:t>
            </a:r>
            <a:r>
              <a:rPr lang="ko-KR" sz="1320" baseline="0">
                <a:latin typeface="+mj-ea"/>
                <a:ea typeface="+mj-ea"/>
              </a:rPr>
              <a:t> 자르세요.</a:t>
            </a:r>
            <a:endParaRPr lang="ko-KR" sz="132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0835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스타일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모서리가 둥근 직사각형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sz="2207">
              <a:latin typeface="+mj-ea"/>
              <a:ea typeface="+mj-ea"/>
            </a:endParaRPr>
          </a:p>
        </p:txBody>
      </p:sp>
      <p:cxnSp>
        <p:nvCxnSpPr>
          <p:cNvPr id="14" name="직선 연결선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다이아몬드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sz="2207">
              <a:latin typeface="+mj-ea"/>
              <a:ea typeface="+mj-ea"/>
            </a:endParaRPr>
          </a:p>
        </p:txBody>
      </p:sp>
      <p:cxnSp>
        <p:nvCxnSpPr>
          <p:cNvPr id="10" name="직선 연결선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1">
              <a:defRPr lang="ko-KR"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ko-KR"/>
              <a:t>x</a:t>
            </a:r>
          </a:p>
        </p:txBody>
      </p:sp>
      <p:sp>
        <p:nvSpPr>
          <p:cNvPr id="15" name="텍스트 상자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1"/>
            <a:r>
              <a:rPr lang="ko-KR" sz="1320">
                <a:latin typeface="+mj-ea"/>
                <a:ea typeface="+mj-ea"/>
              </a:rPr>
              <a:t>점선을 따라</a:t>
            </a:r>
            <a:r>
              <a:rPr lang="ko-KR" sz="1320" baseline="0">
                <a:latin typeface="+mj-ea"/>
                <a:ea typeface="+mj-ea"/>
              </a:rPr>
              <a:t> 자르세요.</a:t>
            </a:r>
            <a:endParaRPr lang="ko-KR" sz="132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23579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32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fld id="{C16F523D-5D85-43C4-B80F-2367B89E30C9}" type="datetimeFigureOut">
              <a:rPr lang="en-US" altLang="ko-KR" smtClean="0"/>
              <a:pPr/>
              <a:t>2014-01-15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1">
              <a:defRPr lang="ko-KR" sz="132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32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fld id="{0720D751-88AA-4ED9-8DF9-B600986EE5D3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1" hangingPunct="1">
        <a:spcBef>
          <a:spcPct val="0"/>
        </a:spcBef>
        <a:buNone/>
        <a:defRPr lang="ko-KR" sz="4840" kern="1200">
          <a:solidFill>
            <a:schemeClr val="tx1"/>
          </a:solidFill>
          <a:latin typeface="+mj-ea"/>
          <a:ea typeface="+mj-ea"/>
          <a:cs typeface="+mj-cs"/>
        </a:defRPr>
      </a:lvl1pPr>
    </p:titleStyle>
    <p:bodyStyle>
      <a:lvl1pPr marL="251453" indent="-251453" algn="l" defTabSz="1005815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3080" kern="1200">
          <a:solidFill>
            <a:schemeClr val="tx1"/>
          </a:solidFill>
          <a:latin typeface="+mj-ea"/>
          <a:ea typeface="+mj-ea"/>
          <a:cs typeface="+mn-cs"/>
        </a:defRPr>
      </a:lvl1pPr>
      <a:lvl2pPr marL="754361" indent="-251453" algn="l" defTabSz="1005815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2640" kern="1200">
          <a:solidFill>
            <a:schemeClr val="tx1"/>
          </a:solidFill>
          <a:latin typeface="+mj-ea"/>
          <a:ea typeface="+mj-ea"/>
          <a:cs typeface="+mn-cs"/>
        </a:defRPr>
      </a:lvl2pPr>
      <a:lvl3pPr marL="1257268" indent="-251453" algn="l" defTabSz="1005815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2200" kern="1200">
          <a:solidFill>
            <a:schemeClr val="tx1"/>
          </a:solidFill>
          <a:latin typeface="+mj-ea"/>
          <a:ea typeface="+mj-ea"/>
          <a:cs typeface="+mn-cs"/>
        </a:defRPr>
      </a:lvl3pPr>
      <a:lvl4pPr marL="1760176" indent="-251453" algn="l" defTabSz="1005815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1980" kern="1200">
          <a:solidFill>
            <a:schemeClr val="tx1"/>
          </a:solidFill>
          <a:latin typeface="+mj-ea"/>
          <a:ea typeface="+mj-ea"/>
          <a:cs typeface="+mn-cs"/>
        </a:defRPr>
      </a:lvl4pPr>
      <a:lvl5pPr marL="2263084" indent="-251453" algn="l" defTabSz="1005815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1980" kern="1200">
          <a:solidFill>
            <a:schemeClr val="tx1"/>
          </a:solidFill>
          <a:latin typeface="+mj-ea"/>
          <a:ea typeface="+mj-ea"/>
          <a:cs typeface="+mn-cs"/>
        </a:defRPr>
      </a:lvl5pPr>
      <a:lvl6pPr marL="2765991" indent="-251453" algn="l" defTabSz="1005815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005815" rtl="0" eaLnBrk="1" latinLnBrk="1" hangingPunct="1">
        <a:defRPr lang="ko-KR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1" hangingPunct="1">
        <a:defRPr lang="ko-KR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1" hangingPunct="1">
        <a:defRPr lang="ko-KR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1" hangingPunct="1">
        <a:defRPr lang="ko-KR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1" hangingPunct="1">
        <a:defRPr lang="ko-KR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1" hangingPunct="1">
        <a:defRPr lang="ko-KR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1" hangingPunct="1">
        <a:defRPr lang="ko-KR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1" hangingPunct="1">
        <a:defRPr lang="ko-KR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1" hangingPunct="1">
        <a:defRPr lang="ko-KR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/>
              <a:t>세</a:t>
            </a:r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/>
              <a:t>멋</a:t>
            </a:r>
          </a:p>
        </p:txBody>
      </p:sp>
    </p:spTree>
    <p:extLst>
      <p:ext uri="{BB962C8B-B14F-4D97-AF65-F5344CB8AC3E}">
        <p14:creationId xmlns:p14="http://schemas.microsoft.com/office/powerpoint/2010/main" val="393970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/>
              <a:t>진</a:t>
            </a:r>
          </a:p>
        </p:txBody>
      </p:sp>
    </p:spTree>
    <p:extLst>
      <p:ext uri="{BB962C8B-B14F-4D97-AF65-F5344CB8AC3E}">
        <p14:creationId xmlns:p14="http://schemas.microsoft.com/office/powerpoint/2010/main" val="406647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/>
              <a:t>아</a:t>
            </a:r>
          </a:p>
        </p:txBody>
      </p:sp>
    </p:spTree>
    <p:extLst>
      <p:ext uri="{BB962C8B-B14F-4D97-AF65-F5344CB8AC3E}">
        <p14:creationId xmlns:p14="http://schemas.microsoft.com/office/powerpoint/2010/main" val="373326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/>
              <a:t>가</a:t>
            </a:r>
          </a:p>
        </p:txBody>
      </p:sp>
    </p:spTree>
    <p:extLst>
      <p:ext uri="{BB962C8B-B14F-4D97-AF65-F5344CB8AC3E}">
        <p14:creationId xmlns:p14="http://schemas.microsoft.com/office/powerpoint/2010/main" val="81300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/>
              <a:t>야</a:t>
            </a:r>
          </a:p>
        </p:txBody>
      </p:sp>
    </p:spTree>
    <p:extLst>
      <p:ext uri="{BB962C8B-B14F-4D97-AF65-F5344CB8AC3E}">
        <p14:creationId xmlns:p14="http://schemas.microsoft.com/office/powerpoint/2010/main" val="339211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3757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/>
              <a:t>상</a:t>
            </a:r>
          </a:p>
        </p:txBody>
      </p:sp>
    </p:spTree>
    <p:extLst>
      <p:ext uri="{BB962C8B-B14F-4D97-AF65-F5344CB8AC3E}">
        <p14:creationId xmlns:p14="http://schemas.microsoft.com/office/powerpoint/2010/main" val="350147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/>
              <a:t>에</a:t>
            </a:r>
          </a:p>
        </p:txBody>
      </p:sp>
    </p:spTree>
    <p:extLst>
      <p:ext uri="{BB962C8B-B14F-4D97-AF65-F5344CB8AC3E}">
        <p14:creationId xmlns:p14="http://schemas.microsoft.com/office/powerpoint/2010/main" val="328502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/>
              <a:t>온</a:t>
            </a:r>
          </a:p>
        </p:txBody>
      </p:sp>
    </p:spTree>
    <p:extLst>
      <p:ext uri="{BB962C8B-B14F-4D97-AF65-F5344CB8AC3E}">
        <p14:creationId xmlns:p14="http://schemas.microsoft.com/office/powerpoint/2010/main" val="419869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/>
              <a:t>것</a:t>
            </a:r>
          </a:p>
        </p:txBody>
      </p:sp>
    </p:spTree>
    <p:extLst>
      <p:ext uri="{BB962C8B-B14F-4D97-AF65-F5344CB8AC3E}">
        <p14:creationId xmlns:p14="http://schemas.microsoft.com/office/powerpoint/2010/main" val="55092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/>
              <a:t>을</a:t>
            </a:r>
          </a:p>
        </p:txBody>
      </p:sp>
    </p:spTree>
    <p:extLst>
      <p:ext uri="{BB962C8B-B14F-4D97-AF65-F5344CB8AC3E}">
        <p14:creationId xmlns:p14="http://schemas.microsoft.com/office/powerpoint/2010/main" val="125538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/>
              <a:t>환</a:t>
            </a:r>
          </a:p>
        </p:txBody>
      </p:sp>
    </p:spTree>
    <p:extLst>
      <p:ext uri="{BB962C8B-B14F-4D97-AF65-F5344CB8AC3E}">
        <p14:creationId xmlns:p14="http://schemas.microsoft.com/office/powerpoint/2010/main" val="361607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/>
              <a:t>영</a:t>
            </a:r>
          </a:p>
        </p:txBody>
      </p:sp>
    </p:spTree>
    <p:extLst>
      <p:ext uri="{BB962C8B-B14F-4D97-AF65-F5344CB8AC3E}">
        <p14:creationId xmlns:p14="http://schemas.microsoft.com/office/powerpoint/2010/main" val="377255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/>
              <a:t>해</a:t>
            </a:r>
          </a:p>
        </p:txBody>
      </p:sp>
    </p:spTree>
    <p:extLst>
      <p:ext uri="{BB962C8B-B14F-4D97-AF65-F5344CB8AC3E}">
        <p14:creationId xmlns:p14="http://schemas.microsoft.com/office/powerpoint/2010/main" val="41211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탄생 축하 배너(남아용) A">
  <a:themeElements>
    <a:clrScheme name="Baby Boy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7AD0D0"/>
      </a:accent1>
      <a:accent2>
        <a:srgbClr val="F89728"/>
      </a:accent2>
      <a:accent3>
        <a:srgbClr val="685040"/>
      </a:accent3>
      <a:accent4>
        <a:srgbClr val="A6BE4E"/>
      </a:accent4>
      <a:accent5>
        <a:srgbClr val="6A8CC2"/>
      </a:accent5>
      <a:accent6>
        <a:srgbClr val="F1C713"/>
      </a:accent6>
      <a:hlink>
        <a:srgbClr val="F89728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aby Boy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7AD0D0"/>
      </a:accent1>
      <a:accent2>
        <a:srgbClr val="F89728"/>
      </a:accent2>
      <a:accent3>
        <a:srgbClr val="685040"/>
      </a:accent3>
      <a:accent4>
        <a:srgbClr val="A6BE4E"/>
      </a:accent4>
      <a:accent5>
        <a:srgbClr val="6A8CC2"/>
      </a:accent5>
      <a:accent6>
        <a:srgbClr val="F1C713"/>
      </a:accent6>
      <a:hlink>
        <a:srgbClr val="F89728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lphaBoy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7AD0D0"/>
      </a:accent1>
      <a:accent2>
        <a:srgbClr val="F89728"/>
      </a:accent2>
      <a:accent3>
        <a:srgbClr val="685040"/>
      </a:accent3>
      <a:accent4>
        <a:srgbClr val="A6BE4E"/>
      </a:accent4>
      <a:accent5>
        <a:srgbClr val="6A8CC2"/>
      </a:accent5>
      <a:accent6>
        <a:srgbClr val="F1C713"/>
      </a:accent6>
      <a:hlink>
        <a:srgbClr val="F89728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이 값은 저장 또는 수정 횟수를 나타냅니다. 수정할 때마다 응용 프로그램에서 이 값을 업데이트합니다.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문서_라이브러리_양식</Display>
  <Edit>문서_라이브러리_양식</Edit>
  <New>문서_라이브러리_양식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771E3DD-3011-4FBE-833C-8348975BC8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2E22DC5-4F9C-42AE-8D8F-C5B0DAC8B2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9B611E-7590-4766-87FA-EBA24B69602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330</Words>
  <Application>Microsoft Office PowerPoint</Application>
  <PresentationFormat>사용자 지정</PresentationFormat>
  <Paragraphs>45</Paragraphs>
  <Slides>15</Slides>
  <Notes>15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9" baseType="lpstr">
      <vt:lpstr>맑은 고딕</vt:lpstr>
      <vt:lpstr>Arial</vt:lpstr>
      <vt:lpstr>Calibri</vt:lpstr>
      <vt:lpstr>탄생 축하 배너(남아용) A</vt:lpstr>
      <vt:lpstr>세</vt:lpstr>
      <vt:lpstr>상</vt:lpstr>
      <vt:lpstr>에</vt:lpstr>
      <vt:lpstr>온</vt:lpstr>
      <vt:lpstr>것</vt:lpstr>
      <vt:lpstr>을</vt:lpstr>
      <vt:lpstr>환</vt:lpstr>
      <vt:lpstr>영</vt:lpstr>
      <vt:lpstr>해</vt:lpstr>
      <vt:lpstr>멋</vt:lpstr>
      <vt:lpstr>진</vt:lpstr>
      <vt:lpstr>아</vt:lpstr>
      <vt:lpstr>가</vt:lpstr>
      <vt:lpstr>야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2013-07-30T15:06:18Z</dcterms:created>
  <dcterms:modified xsi:type="dcterms:W3CDTF">2014-01-15T04:33:12Z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