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429" autoAdjust="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ko-KR"/>
        </a:p>
      </dgm:t>
    </dgm:pt>
    <dgm:pt modelId="{28E50F4E-A211-4387-B97C-8204D2D63C7E}">
      <dgm:prSet phldrT="[텍스트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ko-KR" dirty="0">
              <a:latin typeface="+mj-ea"/>
              <a:ea typeface="+mj-ea"/>
              <a:cs typeface="+mn-cs"/>
            </a:rPr>
            <a:t>월요일</a:t>
          </a:r>
          <a:endParaRPr lang="ko-KR" dirty="0">
            <a:latin typeface="+mj-ea"/>
            <a:ea typeface="+mj-ea"/>
          </a:endParaRPr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ko-KR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ko-KR"/>
        </a:p>
      </dgm:t>
    </dgm:pt>
    <dgm:pt modelId="{4197E540-D10F-4BDA-84C9-B2027B240EEB}">
      <dgm:prSet phldrT="[텍스트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회계</a:t>
          </a: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ko-KR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ko-KR"/>
        </a:p>
      </dgm:t>
    </dgm:pt>
    <dgm:pt modelId="{0AEA99DD-79F2-454B-89E9-FC77396C9F1D}">
      <dgm:prSet phldrT="[텍스트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역사</a:t>
          </a: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ko-KR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ko-KR"/>
        </a:p>
      </dgm:t>
    </dgm:pt>
    <dgm:pt modelId="{5A22019F-6F97-4DC3-963A-583D3D54A632}">
      <dgm:prSet phldrT="[텍스트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화요일</a:t>
          </a: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ko-KR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ko-KR"/>
        </a:p>
      </dgm:t>
    </dgm:pt>
    <dgm:pt modelId="{0AE14328-0EE2-49D7-98C5-68FCA23BDFFA}">
      <dgm:prSet phldrT="[텍스트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스페인어</a:t>
          </a: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ko-KR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ko-KR"/>
        </a:p>
      </dgm:t>
    </dgm:pt>
    <dgm:pt modelId="{65A643D8-FAD8-427F-B77E-324519DFF77F}">
      <dgm:prSet phldrT="[텍스트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회계</a:t>
          </a: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ko-KR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ko-KR"/>
        </a:p>
      </dgm:t>
    </dgm:pt>
    <dgm:pt modelId="{1EAF32EF-2685-41DE-B527-A19EA257EFF2}">
      <dgm:prSet phldrT="[텍스트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ko-KR" dirty="0">
              <a:latin typeface="+mj-ea"/>
              <a:ea typeface="+mj-ea"/>
              <a:cs typeface="+mn-cs"/>
            </a:rPr>
            <a:t>목요일</a:t>
          </a: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ko-KR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ko-KR"/>
        </a:p>
      </dgm:t>
    </dgm:pt>
    <dgm:pt modelId="{8A6DB3FE-C39B-447E-9F35-B0AA149632E9}">
      <dgm:prSet phldrT="[텍스트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스페인어</a:t>
          </a: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ko-KR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ko-KR"/>
        </a:p>
      </dgm:t>
    </dgm:pt>
    <dgm:pt modelId="{C4843CC7-1E96-4B59-9DC6-ACB4F823B6CA}">
      <dgm:prSet phldrT="[텍스트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금요일</a:t>
          </a: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ko-KR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ko-KR"/>
        </a:p>
      </dgm:t>
    </dgm:pt>
    <dgm:pt modelId="{EA1701F6-7B57-4B04-9E00-64FC8D153085}">
      <dgm:prSet phldrT="[텍스트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ko-KR" dirty="0">
              <a:latin typeface="+mj-ea"/>
              <a:ea typeface="+mj-ea"/>
              <a:cs typeface="+mn-cs"/>
            </a:rPr>
            <a:t>통계</a:t>
          </a: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ko-KR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ko-KR"/>
        </a:p>
      </dgm:t>
    </dgm:pt>
    <dgm:pt modelId="{01A2C176-D2DA-42FA-934A-F2DFF82084A5}">
      <dgm:prSet phldrT="[텍스트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영어</a:t>
          </a: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ko-KR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ko-KR"/>
        </a:p>
      </dgm:t>
    </dgm:pt>
    <dgm:pt modelId="{7FC2D584-30A6-449E-B7CA-341F5F62FAF5}">
      <dgm:prSet phldrT="[텍스트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수요일</a:t>
          </a: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ko-KR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ko-KR"/>
        </a:p>
      </dgm:t>
    </dgm:pt>
    <dgm:pt modelId="{97D7360E-9C41-4150-95A8-3B04A8B28D18}">
      <dgm:prSet phldrT="[텍스트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경제</a:t>
          </a: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ko-KR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ko-KR"/>
        </a:p>
      </dgm:t>
    </dgm:pt>
    <dgm:pt modelId="{A6D9C0E8-E25E-458C-B004-AE2A5E110CC0}">
      <dgm:prSet phldrT="[텍스트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역사</a:t>
          </a: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ko-KR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ko-KR"/>
        </a:p>
      </dgm:t>
    </dgm:pt>
    <dgm:pt modelId="{839EF188-0440-444E-A67B-42AB920C9469}">
      <dgm:prSet phldrT="[텍스트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영어</a:t>
          </a: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ko-KR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ko-KR"/>
        </a:p>
      </dgm:t>
    </dgm:pt>
    <dgm:pt modelId="{35611EAA-0A33-4E1D-B5FA-162DEDA084D5}">
      <dgm:prSet phldrT="[텍스트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경제</a:t>
          </a: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ko-KR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ko-KR"/>
        </a:p>
      </dgm:t>
    </dgm:pt>
    <dgm:pt modelId="{C693E784-AFA0-4A11-8985-E1B07B913F95}">
      <dgm:prSet phldrT="[텍스트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ko-KR">
              <a:latin typeface="+mj-ea"/>
              <a:ea typeface="+mj-ea"/>
              <a:cs typeface="+mn-cs"/>
            </a:rPr>
            <a:t>회계</a:t>
          </a: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ko-KR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ko-KR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ko-KR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ko-KR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ko-KR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ko-KR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ko-KR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ko-KR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ko-KR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ko-KR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800" kern="1200" dirty="0">
              <a:latin typeface="+mj-ea"/>
              <a:ea typeface="+mj-ea"/>
              <a:cs typeface="+mn-cs"/>
            </a:rPr>
            <a:t>월요일</a:t>
          </a:r>
          <a:endParaRPr lang="ko-KR" sz="1800" kern="1200" dirty="0">
            <a:latin typeface="+mj-ea"/>
            <a:ea typeface="+mj-ea"/>
          </a:endParaRPr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회계</a:t>
          </a: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역사</a:t>
          </a: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영어</a:t>
          </a: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800" kern="1200">
              <a:latin typeface="+mj-ea"/>
              <a:ea typeface="+mj-ea"/>
              <a:cs typeface="+mn-cs"/>
            </a:rPr>
            <a:t>화요일</a:t>
          </a: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스페인어</a:t>
          </a: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경제</a:t>
          </a: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800" kern="1200">
              <a:latin typeface="+mj-ea"/>
              <a:ea typeface="+mj-ea"/>
              <a:cs typeface="+mn-cs"/>
            </a:rPr>
            <a:t>수요일</a:t>
          </a: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회계</a:t>
          </a: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역사</a:t>
          </a: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영어</a:t>
          </a: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800" kern="1200" dirty="0">
              <a:latin typeface="+mj-ea"/>
              <a:ea typeface="+mj-ea"/>
              <a:cs typeface="+mn-cs"/>
            </a:rPr>
            <a:t>목요일</a:t>
          </a: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스페인어</a:t>
          </a: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경제</a:t>
          </a: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>
              <a:latin typeface="+mj-ea"/>
              <a:ea typeface="+mj-ea"/>
              <a:cs typeface="+mn-cs"/>
            </a:rPr>
            <a:t>회계</a:t>
          </a: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800" kern="1200">
              <a:latin typeface="+mj-ea"/>
              <a:ea typeface="+mj-ea"/>
              <a:cs typeface="+mn-cs"/>
            </a:rPr>
            <a:t>금요일</a:t>
          </a: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 dirty="0">
              <a:latin typeface="+mj-ea"/>
              <a:ea typeface="+mj-ea"/>
              <a:cs typeface="+mn-cs"/>
            </a:rPr>
            <a:t>통계</a:t>
          </a: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FD13C26D-7501-41EB-9D92-09B4C77D7B37}" type="datetimeFigureOut">
              <a:rPr lang="en-US" altLang="ko-KR">
                <a:latin typeface="맑은 고딕" panose="020B0503020000020004" pitchFamily="50" charset="-127"/>
              </a:rPr>
              <a:t>12/4/2013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1512FD85-CECC-4948-A095-70901409FCED}" type="slidenum">
              <a:rPr lang="ko-KR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613CAC40-61BA-4CFD-BB18-90E1535C2035}" type="datetimeFigureOut">
              <a:rPr lang="en-US" altLang="ko-KR" smtClean="0"/>
              <a:pPr/>
              <a:t>2013-12-04</a:t>
            </a:fld>
            <a:endParaRPr lang="en-US" altLang="ko-KR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07C6B885-8D1A-4056-ABC0-73F2F983808E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6B885-8D1A-4056-ABC0-73F2F983808E}" type="slidenum">
              <a:rPr lang="en-US" altLang="ko-KR" smtClean="0"/>
              <a:pPr/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455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1">
              <a:defRPr lang="ko-KR" sz="600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1">
              <a:buNone/>
              <a:defRPr lang="ko-K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1">
              <a:buNone/>
              <a:defRPr lang="ko-KR" sz="2800"/>
            </a:lvl2pPr>
            <a:lvl3pPr marL="914400" indent="0" algn="ctr" latinLnBrk="1">
              <a:buNone/>
              <a:defRPr lang="ko-KR" sz="2400"/>
            </a:lvl3pPr>
            <a:lvl4pPr marL="1371600" indent="0" algn="ctr" latinLnBrk="1">
              <a:buNone/>
              <a:defRPr lang="ko-KR" sz="2000"/>
            </a:lvl4pPr>
            <a:lvl5pPr marL="1828800" indent="0" algn="ctr" latinLnBrk="1">
              <a:buNone/>
              <a:defRPr lang="ko-KR" sz="2000"/>
            </a:lvl5pPr>
            <a:lvl6pPr marL="2286000" indent="0" algn="ctr" latinLnBrk="1">
              <a:buNone/>
              <a:defRPr lang="ko-KR" sz="2000"/>
            </a:lvl6pPr>
            <a:lvl7pPr marL="2743200" indent="0" algn="ctr" latinLnBrk="1">
              <a:buNone/>
              <a:defRPr lang="ko-KR" sz="2000"/>
            </a:lvl7pPr>
            <a:lvl8pPr marL="3200400" indent="0" algn="ctr" latinLnBrk="1">
              <a:buNone/>
              <a:defRPr lang="ko-KR" sz="2000"/>
            </a:lvl8pPr>
            <a:lvl9pPr marL="3657600" indent="0" algn="ctr" latinLnBrk="1">
              <a:buNone/>
              <a:defRPr lang="ko-KR" sz="2000"/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2013-12-04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2013-12-04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2013-12-04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2013-12-04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1">
              <a:defRPr lang="ko-KR" sz="60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2013-12-04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800"/>
            </a:lvl6pPr>
            <a:lvl7pPr latinLnBrk="1">
              <a:defRPr lang="ko-KR" sz="1800"/>
            </a:lvl7pPr>
            <a:lvl8pPr latinLnBrk="1">
              <a:defRPr lang="ko-KR" sz="1800"/>
            </a:lvl8pPr>
            <a:lvl9pPr latinLnBrk="1">
              <a:defRPr lang="ko-KR" sz="18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800"/>
            </a:lvl6pPr>
            <a:lvl7pPr latinLnBrk="1">
              <a:defRPr lang="ko-KR" sz="1800"/>
            </a:lvl7pPr>
            <a:lvl8pPr latinLnBrk="1">
              <a:defRPr lang="ko-KR" sz="1800"/>
            </a:lvl8pPr>
            <a:lvl9pPr latinLnBrk="1">
              <a:defRPr lang="ko-KR" sz="18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2013-12-04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1">
              <a:buNone/>
              <a:defRPr lang="ko-KR" sz="2400" b="1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1">
              <a:buNone/>
              <a:defRPr lang="ko-KR" sz="2400" b="1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2013-12-04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2013-12-04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2013-12-04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1">
              <a:defRPr lang="ko-KR" sz="32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1">
              <a:lnSpc>
                <a:spcPct val="100000"/>
              </a:lnSpc>
              <a:buNone/>
              <a:defRPr lang="ko-KR" sz="14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2013-12-04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1">
              <a:defRPr lang="ko-KR" sz="32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1">
              <a:lnSpc>
                <a:spcPct val="100000"/>
              </a:lnSpc>
              <a:buNone/>
              <a:defRPr lang="ko-KR" sz="14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2013-12-04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10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defRPr>
            </a:lvl1pPr>
          </a:lstStyle>
          <a:p>
            <a:fld id="{5586B75A-687E-405C-8A0B-8D00578BA2C3}" type="datetime1">
              <a:rPr lang="en-US" altLang="ko-KR" smtClean="0"/>
              <a:pPr/>
              <a:t>12/4/2013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10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1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tx2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ko-KR" sz="2400" kern="1200">
          <a:solidFill>
            <a:schemeClr val="tx2"/>
          </a:solidFill>
          <a:latin typeface="+mj-ea"/>
          <a:ea typeface="+mj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ko-KR" sz="2000" kern="1200">
          <a:solidFill>
            <a:schemeClr val="tx2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ko-KR" sz="1800" kern="1200">
          <a:solidFill>
            <a:schemeClr val="tx2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ko-KR" sz="1600" kern="1200">
          <a:solidFill>
            <a:schemeClr val="tx2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ko-KR" sz="1600" kern="1200">
          <a:solidFill>
            <a:schemeClr val="tx2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원 강조 시간 표시 막대형</a:t>
            </a:r>
          </a:p>
        </p:txBody>
      </p:sp>
      <p:graphicFrame>
        <p:nvGraphicFramePr>
          <p:cNvPr id="5" name="다이어그램 4"/>
          <p:cNvGraphicFramePr/>
          <p:nvPr>
            <p:extLst>
              <p:ext uri="{D42A27DB-BD31-4B8C-83A1-F6EECF244321}">
                <p14:modId xmlns:p14="http://schemas.microsoft.com/office/powerpoint/2010/main" val="963810585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맑은 고딕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와이드스크린</PresentationFormat>
  <Paragraphs>19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Wingdings 2</vt:lpstr>
      <vt:lpstr>맑은 고딕</vt:lpstr>
      <vt:lpstr>원 강조 시간 표시 막대형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2013-12-04T09:47:34Z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