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392" autoAdjust="0"/>
  </p:normalViewPr>
  <p:slideViewPr>
    <p:cSldViewPr snapToGrid="0">
      <p:cViewPr varScale="1">
        <p:scale>
          <a:sx n="101" d="100"/>
          <a:sy n="101" d="100"/>
        </p:scale>
        <p:origin x="138" y="24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solidFill>
                <a:schemeClr val="accent1"/>
              </a:solidFill>
            </a:ln>
            <a:effectLst>
              <a:glow>
                <a:schemeClr val="accent1"/>
              </a:glow>
              <a:softEdge rad="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>
                <a:alpha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3">
                <a:alpha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34"/>
        <c:axId val="97463664"/>
        <c:axId val="97464224"/>
      </c:barChart>
      <c:catAx>
        <c:axId val="9746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7464224"/>
        <c:crosses val="autoZero"/>
        <c:auto val="1"/>
        <c:lblAlgn val="ctr"/>
        <c:lblOffset val="100"/>
        <c:noMultiLvlLbl val="0"/>
      </c:catAx>
      <c:valAx>
        <c:axId val="9746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746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ko-KR"/>
        </a:p>
      </dgm:t>
    </dgm:pt>
    <dgm:pt modelId="{B5DBE733-58F8-4033-8CFB-FFFFE640A03E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그룹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ko-KR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ko-KR"/>
        </a:p>
      </dgm:t>
    </dgm:pt>
    <dgm:pt modelId="{7059DE91-9AC2-4DEF-838F-907CE8D68548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ko-KR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ko-KR"/>
        </a:p>
      </dgm:t>
    </dgm:pt>
    <dgm:pt modelId="{32B965C3-1914-4CF4-8E5B-4E6519B2EB6B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ko-KR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ko-KR"/>
        </a:p>
      </dgm:t>
    </dgm:pt>
    <dgm:pt modelId="{A334F331-6DC7-4A23-B461-6B3A5D212575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ko-KR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ko-KR"/>
        </a:p>
      </dgm:t>
    </dgm:pt>
    <dgm:pt modelId="{3ED00B4E-3800-4316-8925-76FCA9E723E2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ko-KR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ko-KR"/>
        </a:p>
      </dgm:t>
    </dgm:pt>
    <dgm:pt modelId="{B9F01F5C-B9D1-43F7-B044-400EA49DB08C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ko-KR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ko-KR"/>
        </a:p>
      </dgm:t>
    </dgm:pt>
    <dgm:pt modelId="{BCEF7F53-FE75-4BB5-9299-06D915C50A63}">
      <dgm:prSet phldrT="[텍스트]"/>
      <dgm:spPr/>
      <dgm:t>
        <a:bodyPr/>
        <a:lstStyle/>
        <a:p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ko-KR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ko-KR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ko-KR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ko-KR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ko-KR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ko-KR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ko-KR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ko-KR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ko-KR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ko-KR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ko-KR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ko-KR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ko-KR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ko-KR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ko-KR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ko-KR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"/>
    <dgm:cxn modelId="{94413C1D-4C05-490A-A9EF-2F3968ECF1FD}" type="presOf" srcId="{9A7B0222-61A7-4AC3-B8A1-55726EB0E6FA}" destId="{8E085EBD-1ED4-482D-97E2-CA43262C4BF3}" srcOrd="0" destOrd="0" presId="urn:microsoft.com/office/officeart/2011/layout/HexagonRadial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"/>
    <dgm:cxn modelId="{E0D61CA8-BEA6-4DBC-B17F-57375FDF1C0E}" type="presOf" srcId="{BCEF7F53-FE75-4BB5-9299-06D915C50A63}" destId="{82A90493-6895-4BFA-9922-F0AEB2B00E2C}" srcOrd="0" destOrd="0" presId="urn:microsoft.com/office/officeart/2011/layout/HexagonRadial"/>
    <dgm:cxn modelId="{6E70BA1A-7A6E-4B37-8717-44ED604A2F90}" type="presOf" srcId="{A334F331-6DC7-4A23-B461-6B3A5D212575}" destId="{53826000-B0F4-464F-93E7-456C62C944D8}" srcOrd="0" destOrd="0" presId="urn:microsoft.com/office/officeart/2011/layout/HexagonRadial"/>
    <dgm:cxn modelId="{AD1987B1-9685-4E72-85F0-7FBF08E4A980}" type="presParOf" srcId="{8E085EBD-1ED4-482D-97E2-CA43262C4BF3}" destId="{B7DECB3B-107A-476B-AFC4-3D2647B9983A}" srcOrd="0" destOrd="0" presId="urn:microsoft.com/office/officeart/2011/layout/HexagonRadial"/>
    <dgm:cxn modelId="{FCE54FFB-FFB5-4538-9B7F-E3CB38684959}" type="presParOf" srcId="{8E085EBD-1ED4-482D-97E2-CA43262C4BF3}" destId="{F53A252C-E280-430A-BFAD-9402CC0942DF}" srcOrd="1" destOrd="0" presId="urn:microsoft.com/office/officeart/2011/layout/HexagonRadial"/>
    <dgm:cxn modelId="{4E7A9A3C-9807-4EEA-97EE-4B74387685F1}" type="presParOf" srcId="{F53A252C-E280-430A-BFAD-9402CC0942DF}" destId="{538A89EC-3010-477E-9950-70EE1F66A7CE}" srcOrd="0" destOrd="0" presId="urn:microsoft.com/office/officeart/2011/layout/HexagonRadial"/>
    <dgm:cxn modelId="{09818076-BFD0-4520-A44F-A41FBF26AFBE}" type="presParOf" srcId="{8E085EBD-1ED4-482D-97E2-CA43262C4BF3}" destId="{11D20EFE-8F6B-420F-86CA-7F3F82A375A2}" srcOrd="2" destOrd="0" presId="urn:microsoft.com/office/officeart/2011/layout/HexagonRadial"/>
    <dgm:cxn modelId="{1A3F6DFB-DF55-43E4-A798-CEEAAEA8D1E5}" type="presParOf" srcId="{8E085EBD-1ED4-482D-97E2-CA43262C4BF3}" destId="{2EBD5B43-4E61-4A6E-9305-8CDF66D0C526}" srcOrd="3" destOrd="0" presId="urn:microsoft.com/office/officeart/2011/layout/HexagonRadial"/>
    <dgm:cxn modelId="{106F1836-B93F-4DFD-AACA-707A6B988FCF}" type="presParOf" srcId="{2EBD5B43-4E61-4A6E-9305-8CDF66D0C526}" destId="{BFB85434-77DB-45BE-8D7F-460FD0CD5189}" srcOrd="0" destOrd="0" presId="urn:microsoft.com/office/officeart/2011/layout/HexagonRadial"/>
    <dgm:cxn modelId="{D81568F1-CE3B-4384-AA5A-E243E5A13DC8}" type="presParOf" srcId="{8E085EBD-1ED4-482D-97E2-CA43262C4BF3}" destId="{B6377B03-92CF-4860-8168-C601FA12EF07}" srcOrd="4" destOrd="0" presId="urn:microsoft.com/office/officeart/2011/layout/HexagonRadial"/>
    <dgm:cxn modelId="{49B4D0E3-F466-4689-B0EF-5CD4BC780FB3}" type="presParOf" srcId="{8E085EBD-1ED4-482D-97E2-CA43262C4BF3}" destId="{755A42C6-9F9F-4445-B05D-386E65FBA305}" srcOrd="5" destOrd="0" presId="urn:microsoft.com/office/officeart/2011/layout/HexagonRadial"/>
    <dgm:cxn modelId="{B40498EA-140B-47DE-907E-B105F222182C}" type="presParOf" srcId="{755A42C6-9F9F-4445-B05D-386E65FBA305}" destId="{910F8132-28BB-4465-AFC2-04FB2FC51882}" srcOrd="0" destOrd="0" presId="urn:microsoft.com/office/officeart/2011/layout/HexagonRadial"/>
    <dgm:cxn modelId="{C31D96F1-B84D-46BD-AF6B-97F6EC08DD6D}" type="presParOf" srcId="{8E085EBD-1ED4-482D-97E2-CA43262C4BF3}" destId="{53826000-B0F4-464F-93E7-456C62C944D8}" srcOrd="6" destOrd="0" presId="urn:microsoft.com/office/officeart/2011/layout/HexagonRadial"/>
    <dgm:cxn modelId="{AE33F274-275C-4951-BA32-78A4C465E111}" type="presParOf" srcId="{8E085EBD-1ED4-482D-97E2-CA43262C4BF3}" destId="{AA31392E-372A-4C33-9774-1A31B2873045}" srcOrd="7" destOrd="0" presId="urn:microsoft.com/office/officeart/2011/layout/HexagonRadial"/>
    <dgm:cxn modelId="{6A95C71E-A834-43E1-8514-DB893C881D43}" type="presParOf" srcId="{AA31392E-372A-4C33-9774-1A31B2873045}" destId="{BC3E8580-27F4-45F8-A191-1A3C0A9EC309}" srcOrd="0" destOrd="0" presId="urn:microsoft.com/office/officeart/2011/layout/HexagonRadial"/>
    <dgm:cxn modelId="{749263FB-98B6-4196-B7F7-EB8DCFEAA7AC}" type="presParOf" srcId="{8E085EBD-1ED4-482D-97E2-CA43262C4BF3}" destId="{52FBF32A-7E89-4A96-9F9C-4C3F40CF862D}" srcOrd="8" destOrd="0" presId="urn:microsoft.com/office/officeart/2011/layout/HexagonRadial"/>
    <dgm:cxn modelId="{1A6EB9F8-562A-449C-8C8B-7E1680BE5BEA}" type="presParOf" srcId="{8E085EBD-1ED4-482D-97E2-CA43262C4BF3}" destId="{A5706ECD-E749-44B9-9918-5FBA7A6B2ECE}" srcOrd="9" destOrd="0" presId="urn:microsoft.com/office/officeart/2011/layout/HexagonRadial"/>
    <dgm:cxn modelId="{EB6543E5-DA29-4510-BA7D-1E76B9EA357E}" type="presParOf" srcId="{A5706ECD-E749-44B9-9918-5FBA7A6B2ECE}" destId="{1144ACC3-EC5D-4BCB-98F5-41911FD32B42}" srcOrd="0" destOrd="0" presId="urn:microsoft.com/office/officeart/2011/layout/HexagonRadial"/>
    <dgm:cxn modelId="{E36C8045-F048-4DC1-B2B3-A7E8965DA661}" type="presParOf" srcId="{8E085EBD-1ED4-482D-97E2-CA43262C4BF3}" destId="{31B99239-01AF-470D-AE87-798D4773AB49}" srcOrd="10" destOrd="0" presId="urn:microsoft.com/office/officeart/2011/layout/HexagonRadial"/>
    <dgm:cxn modelId="{09ED7522-6E78-4BE6-A926-00A39545CAC0}" type="presParOf" srcId="{8E085EBD-1ED4-482D-97E2-CA43262C4BF3}" destId="{ECA07DE4-6324-48C2-9F9A-F7C9704105F9}" srcOrd="11" destOrd="0" presId="urn:microsoft.com/office/officeart/2011/layout/HexagonRadial"/>
    <dgm:cxn modelId="{65DA3653-254F-46BC-860B-92100A23E657}" type="presParOf" srcId="{ECA07DE4-6324-48C2-9F9A-F7C9704105F9}" destId="{18346946-B1E2-4E5F-831C-76BAD6CFCA92}" srcOrd="0" destOrd="0" presId="urn:microsoft.com/office/officeart/2011/layout/HexagonRadial"/>
    <dgm:cxn modelId="{44D46D91-B595-4A71-958B-09A1E2382D71}" type="presParOf" srcId="{8E085EBD-1ED4-482D-97E2-CA43262C4BF3}" destId="{82A90493-6895-4BFA-9922-F0AEB2B00E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100" kern="1200">
              <a:latin typeface="맑은 고딕" panose="020B0503020000020004" pitchFamily="50" charset="-127"/>
              <a:ea typeface="맑은 고딕" panose="020B0503020000020004" pitchFamily="50" charset="-127"/>
            </a:rPr>
            <a:t>그룹 1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100" kern="1200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100" kern="1200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100" kern="1200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100" kern="1200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100" kern="1200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1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작업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육각형_방사형"/>
  <dgm:desc val="중심 아이디어나 테마에 관련된 순차적 프로세스를 표시합니다. 수준 2 도형을 6개까지 포함할 수 있습니다. 텍스트 양이 적은 경우 가장 적합합니다. 사용하지 않는 텍스트는 표시되지 않지만 레이아웃을 전환할 경우 사용 가능합니다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34475077-A074-4E8C-B45E-964494945228}" type="datetimeFigureOut">
              <a:rPr lang="en-US" altLang="ko-KR"/>
              <a:t>12/3/2013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5DE4C80B-8910-445E-8D30-7A590951118B}" type="slidenum">
              <a:rPr lang="ko-KR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6A2B48A4-4B96-49F4-8C25-4C9D06114B2C}" type="datetimeFigureOut">
              <a:t>2013-12-03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5D81F1E7-4EFD-4BFF-B438-FCD52FD36B17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416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552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78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208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451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9973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6063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362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6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333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ko-KR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775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1">
              <a:defRPr lang="ko-KR" sz="580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1">
              <a:spcBef>
                <a:spcPts val="0"/>
              </a:spcBef>
              <a:buNone/>
              <a:defRPr lang="ko-KR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1">
              <a:buNone/>
              <a:defRPr lang="ko-KR" sz="2800"/>
            </a:lvl2pPr>
            <a:lvl3pPr marL="914400" indent="0" algn="ctr" latinLnBrk="1">
              <a:buNone/>
              <a:defRPr lang="ko-KR" sz="2400"/>
            </a:lvl3pPr>
            <a:lvl4pPr marL="1371600" indent="0" algn="ctr" latinLnBrk="1">
              <a:buNone/>
              <a:defRPr lang="ko-KR" sz="2000"/>
            </a:lvl4pPr>
            <a:lvl5pPr marL="1828800" indent="0" algn="ctr" latinLnBrk="1">
              <a:buNone/>
              <a:defRPr lang="ko-KR" sz="2000"/>
            </a:lvl5pPr>
            <a:lvl6pPr marL="2286000" indent="0" algn="ctr" latinLnBrk="1">
              <a:buNone/>
              <a:defRPr lang="ko-KR" sz="2000"/>
            </a:lvl6pPr>
            <a:lvl7pPr marL="2743200" indent="0" algn="ctr" latinLnBrk="1">
              <a:buNone/>
              <a:defRPr lang="ko-KR" sz="2000"/>
            </a:lvl7pPr>
            <a:lvl8pPr marL="3200400" indent="0" algn="ctr" latinLnBrk="1">
              <a:buNone/>
              <a:defRPr lang="ko-KR" sz="2000"/>
            </a:lvl8pPr>
            <a:lvl9pPr marL="3657600" indent="0" algn="ctr" latinLnBrk="1">
              <a:buNone/>
              <a:defRPr lang="ko-KR" sz="2000"/>
            </a:lvl9pPr>
          </a:lstStyle>
          <a:p>
            <a:r>
              <a:rPr lang="ko-KR"/>
              <a:t>마스터 부제목 스타일 편집</a:t>
            </a:r>
          </a:p>
        </p:txBody>
      </p:sp>
      <p:pic>
        <p:nvPicPr>
          <p:cNvPr id="9" name="그림 8" descr="시험관 확대" title="과학 그림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2013-12-03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8" name="직선 연결선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2013-12-03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2013-12-03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1">
              <a:defRPr lang="ko-KR" sz="58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1">
              <a:spcBef>
                <a:spcPts val="0"/>
              </a:spcBef>
              <a:buNone/>
              <a:defRPr lang="ko-KR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1">
              <a:spcBef>
                <a:spcPts val="2000"/>
              </a:spcBef>
              <a:defRPr lang="ko-KR" sz="2000"/>
            </a:lvl1pPr>
            <a:lvl2pPr latinLnBrk="1">
              <a:defRPr lang="ko-KR" sz="1800"/>
            </a:lvl2pPr>
            <a:lvl3pPr latinLnBrk="1">
              <a:defRPr lang="ko-KR" sz="1600"/>
            </a:lvl3pPr>
            <a:lvl4pPr latinLnBrk="1">
              <a:defRPr lang="ko-KR" sz="1400"/>
            </a:lvl4pPr>
            <a:lvl5pPr latinLnBrk="1">
              <a:defRPr lang="ko-KR" sz="1400"/>
            </a:lvl5pPr>
            <a:lvl6pPr latinLnBrk="1">
              <a:defRPr lang="ko-KR" sz="1400"/>
            </a:lvl6pPr>
            <a:lvl7pPr latinLnBrk="1">
              <a:defRPr lang="ko-KR" sz="1400"/>
            </a:lvl7pPr>
            <a:lvl8pPr latinLnBrk="1">
              <a:defRPr lang="ko-KR" sz="1400"/>
            </a:lvl8pPr>
            <a:lvl9pPr latinLnBrk="1">
              <a:defRPr lang="ko-KR" sz="14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1">
              <a:spcBef>
                <a:spcPts val="2000"/>
              </a:spcBef>
              <a:defRPr lang="ko-KR" sz="2000"/>
            </a:lvl1pPr>
            <a:lvl2pPr latinLnBrk="1">
              <a:defRPr lang="ko-KR" sz="1800"/>
            </a:lvl2pPr>
            <a:lvl3pPr latinLnBrk="1">
              <a:defRPr lang="ko-KR" sz="1600"/>
            </a:lvl3pPr>
            <a:lvl4pPr latinLnBrk="1">
              <a:defRPr lang="ko-KR" sz="1400"/>
            </a:lvl4pPr>
            <a:lvl5pPr latinLnBrk="1">
              <a:defRPr lang="ko-KR" sz="1400"/>
            </a:lvl5pPr>
            <a:lvl6pPr latinLnBrk="1">
              <a:defRPr lang="ko-KR" sz="1400"/>
            </a:lvl6pPr>
            <a:lvl7pPr latinLnBrk="1">
              <a:defRPr lang="ko-KR" sz="1400"/>
            </a:lvl7pPr>
            <a:lvl8pPr latinLnBrk="1">
              <a:defRPr lang="ko-KR" sz="1400"/>
            </a:lvl8pPr>
            <a:lvl9pPr latinLnBrk="1">
              <a:defRPr lang="ko-KR" sz="14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2013-12-03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1">
              <a:lnSpc>
                <a:spcPct val="90000"/>
              </a:lnSpc>
              <a:spcBef>
                <a:spcPts val="0"/>
              </a:spcBef>
              <a:buNone/>
              <a:defRPr lang="ko-KR" sz="24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1">
              <a:spcBef>
                <a:spcPts val="2000"/>
              </a:spcBef>
              <a:defRPr lang="ko-KR" sz="20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1">
              <a:lnSpc>
                <a:spcPct val="90000"/>
              </a:lnSpc>
              <a:spcBef>
                <a:spcPts val="0"/>
              </a:spcBef>
              <a:buNone/>
              <a:defRPr lang="ko-KR" sz="24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1">
              <a:spcBef>
                <a:spcPts val="2000"/>
              </a:spcBef>
              <a:defRPr lang="ko-KR" sz="20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2013-12-03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2013-12-03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2013-12-03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9" name="직선 연결선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1">
              <a:defRPr lang="ko-KR" sz="28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1">
              <a:defRPr lang="ko-KR" sz="22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16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9" name="직선 연결선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1">
              <a:defRPr lang="ko-KR" sz="28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16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개체 틀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200">
                <a:solidFill>
                  <a:schemeClr val="tx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402902D-A5F5-4D7D-AAA7-32469BA0BC4D}" type="datetimeFigureOut">
              <a:rPr lang="en-US" altLang="ko-KR" smtClean="0"/>
              <a:pPr/>
              <a:t>12/3/2013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200">
                <a:solidFill>
                  <a:schemeClr val="tx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200">
                <a:solidFill>
                  <a:schemeClr val="tx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F4C9F40-B079-4B71-A627-7266DFEA7F0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ko-KR" sz="22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94360" indent="-274320" algn="l" defTabSz="914400" rtl="0" eaLnBrk="1" latinLnBrk="1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68680" indent="-228600" algn="l" defTabSz="914400" rtl="0" eaLnBrk="1" latinLnBrk="1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188720" indent="-228600" algn="l" defTabSz="914400" rtl="0" eaLnBrk="1" latinLnBrk="1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417320" indent="-228600" algn="l" defTabSz="914400" rtl="0" eaLnBrk="1" latinLnBrk="1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645920" indent="-228600" algn="l" defTabSz="914400" rtl="0" eaLnBrk="1" latinLnBrk="1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1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1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1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/>
              <a:t>제목 레이아웃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/>
              <a:t>부제목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40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53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제목 및 내용 레이아웃(목록 포함)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/>
              <a:t>여기에 첫 번째 글머리 기호를 추가하세요</a:t>
            </a:r>
          </a:p>
          <a:p>
            <a:r>
              <a:rPr lang="ko-KR"/>
              <a:t>여기에 두 번째 글머리 기호를 추가하세요</a:t>
            </a:r>
          </a:p>
          <a:p>
            <a:r>
              <a:rPr lang="ko-KR"/>
              <a:t>여기에 세 번째 글머리 기호를 추가하세요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제목 및 내용 레이아웃(차트 포함)</a:t>
            </a:r>
          </a:p>
        </p:txBody>
      </p:sp>
      <p:graphicFrame>
        <p:nvGraphicFramePr>
          <p:cNvPr id="7" name="내용 개체 틀 6" descr="묶은 세로 막대형 차트" title="차트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914767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콘텐츠 2개 레이아웃(표 포함)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/>
              <a:t>첫 번째 글머리 기호 위치</a:t>
            </a:r>
          </a:p>
          <a:p>
            <a:r>
              <a:rPr lang="ko-KR"/>
              <a:t>두 번째 글머리 기호 위치</a:t>
            </a:r>
          </a:p>
          <a:p>
            <a:r>
              <a:rPr lang="ko-KR"/>
              <a:t>세 번째 글머리 기호 위치</a:t>
            </a:r>
          </a:p>
        </p:txBody>
      </p:sp>
      <p:graphicFrame>
        <p:nvGraphicFramePr>
          <p:cNvPr id="5" name="내용 개체 틀 4" descr="열이 3개, 행이 4개인 예제 표" title="표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8057323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 latinLnBrk="1"/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콘텐츠 2개 레이아웃(SmartArt 포함)</a:t>
            </a:r>
          </a:p>
        </p:txBody>
      </p:sp>
      <p:sp>
        <p:nvSpPr>
          <p:cNvPr id="7" name="내용 개체 틀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/>
              <a:t>첫 번째 글머리 기호 위치</a:t>
            </a:r>
          </a:p>
          <a:p>
            <a:r>
              <a:rPr lang="ko-KR"/>
              <a:t>두 번째 글머리 기호 위치</a:t>
            </a:r>
          </a:p>
          <a:p>
            <a:r>
              <a:rPr lang="ko-KR"/>
              <a:t>세 번째 글머리 기호 위치</a:t>
            </a:r>
          </a:p>
        </p:txBody>
      </p:sp>
      <p:graphicFrame>
        <p:nvGraphicFramePr>
          <p:cNvPr id="19" name="내용 개체 틀 18" descr="육각형 방사형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880525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29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04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1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94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학술 과학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Props1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118</Words>
  <Application>Microsoft Office PowerPoint</Application>
  <PresentationFormat>와이드스크린</PresentationFormat>
  <Paragraphs>44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HY중고딕</vt:lpstr>
      <vt:lpstr>맑은 고딕</vt:lpstr>
      <vt:lpstr>Arial</vt:lpstr>
      <vt:lpstr>학술 과학 16x9</vt:lpstr>
      <vt:lpstr>제목 레이아웃</vt:lpstr>
      <vt:lpstr>제목 및 내용 레이아웃(목록 포함)</vt:lpstr>
      <vt:lpstr>제목 및 내용 레이아웃(차트 포함)</vt:lpstr>
      <vt:lpstr>콘텐츠 2개 레이아웃(표 포함)</vt:lpstr>
      <vt:lpstr>콘텐츠 2개 레이아웃(SmartArt 포함)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제목 레이아웃</dc:title>
  <dc:creator/>
  <cp:lastModifiedBy/>
  <cp:revision>10</cp:revision>
  <dcterms:created xsi:type="dcterms:W3CDTF">2013-04-05T19:51:53Z</dcterms:created>
  <dcterms:modified xsi:type="dcterms:W3CDTF">2013-12-03T10:00:44Z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