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4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A85DA73-0561-4B0E-9C67-AECBAACD095C}" type="datetime1">
              <a:rPr lang="ko-KR" altLang="en-US" smtClean="0">
                <a:latin typeface="바탕" panose="02030600000101010101" pitchFamily="18" charset="-127"/>
                <a:ea typeface="바탕" panose="02030600000101010101" pitchFamily="18" charset="-127"/>
              </a:rPr>
              <a:t>2017-07-07</a:t>
            </a:fld>
            <a:endParaRPr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US" altLang="ko-KR">
                <a:latin typeface="바탕" panose="02030600000101010101" pitchFamily="18" charset="-127"/>
                <a:ea typeface="바탕" panose="02030600000101010101" pitchFamily="18" charset="-127"/>
              </a:rPr>
              <a:t>‹#›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30B91E-8C3F-4FBB-87E8-BB8DFE6E1381}" type="datetime1">
              <a:rPr lang="ko-KR" altLang="en-US" smtClean="0"/>
              <a:t>2017-07-07</a:t>
            </a:fld>
            <a:endParaRPr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28DE00C7-EBF3-4482-A53D-61C96E817E74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7292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3809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1261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86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2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815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3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5953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4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973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5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3686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6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492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7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5544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8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5939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9</a:t>
            </a:fld>
            <a:endParaRPr lang="en-US" altLang="ko-KR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133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배경" descr="눈 내린 산을 배경으로 지붕이 눈으로 덮인 벽돌집과 연기 나는 굴뚝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도형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0" name="자유형(F)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1" name="자유형(F)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2" name="자유형(F)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3" name="자유형(F)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4" name="자유형(F)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5" name="자유형(F)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6" name="자유형(F)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7" name="자유형(F)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8" name="자유형(F)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9" name="자유형(F)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0" name="자유형(F)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1" name="자유형(F)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2" name="자유형(F)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3" name="자유형(F)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4" name="자유형(F)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5" name="자유형(F)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6" name="자유형(F)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7" name="자유형(F)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8" name="자유형(F)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9" name="자유형(F)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0" name="자유형(F)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1" name="자유형(F)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2" name="자유형(F)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3" name="자유형(F)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4" name="자유형(F)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5" name="타원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6" name="자유형(F)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7" name="자유형(F)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8" name="타원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9" name="타원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0" name="타원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1" name="자유형(F)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36" name="자유형(F)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44" name="자유형(F)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2" name="자유형(F)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3" name="자유형(F)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4" name="자유형(F)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6" name="자유형(F)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7" name="자유형(F)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8" name="자유형(F)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9" name="자유형(F)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0" name="자유형(F)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1" name="자유형(F)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2" name="자유형(F)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3" name="자유형(F)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4" name="자유형(F)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5" name="자유형(F)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6" name="자유형(F)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7" name="자유형(F)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8" name="자유형(F)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9" name="자유형(F)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0" name="자유형(F)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1" name="자유형(F)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2" name="자유형(F)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3" name="자유형(F)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4" name="자유형(F)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5" name="자유형(F)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6" name="자유형(F)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7" name="자유형(F)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8" name="자유형(F)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9" name="자유형(F)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0" name="자유형(F)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1" name="자유형(F)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2" name="자유형(F)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3" name="자유형(F)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4" name="자유형(F)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5" name="자유형(F)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6" name="자유형(F)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7" name="자유형(F)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8" name="자유형(F)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9" name="자유형(F)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0" name="자유형(F)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1" name="자유형(F)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b="1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2C507C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</a:t>
            </a:r>
            <a:r>
              <a:rPr lang="ko-KR" altLang="en-US" sz="3600" cap="none" spc="0" noProof="0" dirty="0" smtClean="0">
                <a:solidFill>
                  <a:srgbClr val="2C507C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2C507C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그룹 4" descr="하늘에서 떨어지는 낙엽을 배경으로 들판에 탐스럽게 열려 있는 호박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2" name="자유형(F)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3" name="자유형(F)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4" name="자유형(F)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6" name="자유형(F)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1" name="자유형(F)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2" name="자유형(F)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3" name="자유형(F)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4" name="자유형(F)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5" name="자유형(F)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6" name="자유형(F)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7" name="자유형(F)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8" name="자유형(F)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9" name="자유형(F)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0" name="자유형(F)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1" name="자유형(F)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2" name="자유형(F)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3" name="자유형(F)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4" name="자유형(F)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5" name="직사각형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6" name="자유형(F)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7" name="자유형(F)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8" name="자유형(F)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9" name="자유형(F)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0" name="자유형(F)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1" name="자유형(F)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2" name="자유형(F)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3" name="자유형(F)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4" name="자유형(F)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5" name="자유형(F)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6" name="자유형(F)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7" name="자유형(F)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8" name="자유형(F)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9" name="자유형(F)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0" name="자유형(F)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1" name="자유형(F)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2" name="자유형(F)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5" name="자유형(F)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6" name="자유형(F)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7" name="자유형(F)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8" name="자유형(F)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9" name="자유형(F)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0" name="자유형(F)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1" name="자유형(F)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2" name="자유형(F)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3" name="자유형(F)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4" name="자유형(F)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5" name="자유형(F)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6" name="자유형(F)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7" name="자유형(F)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8" name="자유형(F)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9" name="자유형(F)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0" name="자유형(F)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1" name="자유형(F)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2" name="자유형(F)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3" name="자유형(F)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4" name="자유형(F)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5" name="자유형(F)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6" name="자유형(F)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7" name="자유형(F)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8" name="자유형(F)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9" name="자유형(F)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0" name="자유형(F)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1" name="자유형(F)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2" name="자유형(F)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3" name="자유형(F)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4" name="자유형(F)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5" name="자유형(F)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6" name="자유형(F)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7" name="자유형(F)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8" name="자유형(F)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9" name="자유형(F)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0" name="자유형(F)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1" name="자유형(F)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2" name="자유형(F)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3" name="자유형(F)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4" name="자유형(F)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5" name="자유형(F)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6" name="자유형(F)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7" name="자유형(F)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8" name="자유형(F)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9" name="자유형(F)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0" name="자유형(F)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1" name="자유형(F)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2" name="자유형(F)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3" name="자유형(F)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4" name="자유형(F)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5" name="자유형(F)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6" name="자유형(F)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7" name="자유형(F)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8" name="자유형(F)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9" name="자유형(F)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0" name="자유형(F)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1" name="자유형(F)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2" name="자유형(F)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3" name="자유형(F)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4" name="자유형(F)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5" name="자유형(F)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6" name="자유형(F)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7" name="자유형(F)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8" name="자유형(F)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9" name="자유형(F)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0" name="자유형(F)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1" name="자유형(F)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>
                <a:lnSpc>
                  <a:spcPct val="120000"/>
                </a:lnSpc>
              </a:pPr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>
                <a:solidFill>
                  <a:srgbClr val="63361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r>
              <a:rPr lang="ko-KR" altLang="en-US" sz="3600" cap="none" spc="0" noProof="0" dirty="0">
                <a:solidFill>
                  <a:srgbClr val="63361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4000" cap="none" spc="0" baseline="0" noProof="0" dirty="0">
              <a:solidFill>
                <a:srgbClr val="63361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CA7F29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CA7F29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그룹 4" descr="들판 위에 서 있는 허수아비와 허수아비의 양 팔 위에 앉아 있는 두 마리의 까마귀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grpSp>
          <p:nvGrpSpPr>
            <p:cNvPr id="216" name="그룹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자유형(F)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4" name="자유형(F)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5" name="자유형(F)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6" name="자유형(F)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7" name="자유형(F)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8" name="자유형(F)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9" name="자유형(F)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0" name="자유형(F)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1" name="자유형(F)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2" name="자유형(F)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3" name="자유형(F)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4" name="자유형(F)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5" name="자유형(F)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6" name="자유형(F)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7" name="자유형(F)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8" name="자유형(F)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49" name="자유형(F)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0" name="자유형(F)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1" name="자유형(F)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2" name="자유형(F)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3" name="자유형(F)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4" name="자유형(F)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5" name="자유형(F)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6" name="자유형(F)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7" name="자유형(F)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8" name="자유형(F)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59" name="자유형(F)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0" name="자유형(F)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1" name="자유형(F)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2" name="자유형(F)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3" name="자유형(F)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4" name="자유형(F)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5" name="자유형(F)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6" name="자유형(F)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7" name="자유형(F)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8" name="자유형(F)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69" name="직사각형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0" name="자유형(F)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1" name="자유형(F)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2" name="자유형(F)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3" name="자유형(F)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4" name="자유형(F)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5" name="자유형(F)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6" name="자유형(F)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7" name="자유형(F)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8" name="자유형(F)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79" name="자유형(F)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0" name="자유형(F)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1" name="자유형(F)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2" name="자유형(F)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3" name="자유형(F)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4" name="자유형(F)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5" name="자유형(F)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6" name="자유형(F)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7" name="자유형(F)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8" name="자유형(F)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89" name="자유형(F)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0" name="자유형(F)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1" name="자유형(F)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2" name="자유형(F)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3" name="자유형(F)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4" name="자유형(F)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5" name="자유형(F)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6" name="자유형(F)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7" name="자유형(F)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8" name="자유형(F)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99" name="자유형(F)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0" name="자유형(F)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1" name="자유형(F)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2" name="자유형(F)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3" name="자유형(F)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4" name="자유형(F)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5" name="자유형(F)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6" name="자유형(F)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7" name="자유형(F)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8" name="자유형(F)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09" name="자유형(F)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0" name="자유형(F)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1" name="자유형(F)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2" name="자유형(F)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3" name="자유형(F)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4" name="자유형(F)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5" name="자유형(F)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6" name="자유형(F)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7" name="자유형(F)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8" name="자유형(F)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19" name="자유형(F)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0" name="자유형(F)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1" name="자유형(F)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2" name="자유형(F)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3" name="자유형(F)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4" name="자유형(F)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5" name="자유형(F)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6" name="자유형(F)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7" name="자유형(F)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8" name="자유형(F)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29" name="자유형(F)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0" name="자유형(F)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1" name="자유형(F)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2" name="자유형(F)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3" name="자유형(F)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4" name="자유형(F)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5" name="자유형(F)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6" name="자유형(F)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7" name="자유형(F)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8" name="자유형(F)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39" name="자유형(F)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0" name="자유형(F)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1" name="자유형(F)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2" name="자유형(F)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3" name="자유형(F)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4" name="자유형(F)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5" name="자유형(F)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6" name="자유형(F)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7" name="자유형(F)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8" name="자유형(F)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49" name="자유형(F)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0" name="자유형(F)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1" name="자유형(F)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2" name="자유형(F)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3" name="자유형(F)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4" name="자유형(F)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5" name="자유형(F)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6" name="자유형(F)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7" name="자유형(F)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8" name="자유형(F)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59" name="자유형(F)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0" name="자유형(F)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1" name="자유형(F)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2" name="자유형(F)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3" name="자유형(F)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4" name="자유형(F)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5" name="자유형(F)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6" name="자유형(F)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7" name="자유형(F)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8" name="자유형(F)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69" name="자유형(F)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0" name="자유형(F)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1" name="자유형(F)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2" name="자유형(F)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3" name="자유형(F)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4" name="자유형(F)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5" name="자유형(F)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6" name="자유형(F)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7" name="자유형(F)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8" name="자유형(F)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79" name="자유형(F)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0" name="자유형(F)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1" name="자유형(F)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2" name="자유형(F)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3" name="자유형(F)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4" name="자유형(F)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5" name="자유형(F)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6" name="자유형(F)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7" name="자유형(F)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8" name="자유형(F)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89" name="자유형(F)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0" name="자유형(F)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1" name="자유형(F)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2" name="자유형(F)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3" name="자유형(F)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4" name="자유형(F)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5" name="자유형(F)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6" name="자유형(F)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7" name="자유형(F)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8" name="자유형(F)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999" name="자유형(F)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0" name="자유형(F)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1" name="자유형(F)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2" name="자유형(F)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3" name="자유형(F)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4" name="자유형(F)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5" name="자유형(F)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6" name="자유형(F)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7" name="자유형(F)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8" name="자유형(F)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09" name="자유형(F)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0" name="자유형(F)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1" name="자유형(F)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2" name="자유형(F)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3" name="자유형(F)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4" name="자유형(F)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5" name="자유형(F)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6" name="자유형(F)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7" name="자유형(F)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8" name="자유형(F)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19" name="자유형(F)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0" name="직사각형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1" name="자유형(F)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2" name="자유형(F)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3" name="자유형(F)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4" name="자유형(F)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5" name="자유형(F)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6" name="자유형(F)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7" name="자유형(F)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8" name="자유형(F)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29" name="자유형(F)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30" name="자유형(F)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31" name="자유형(F)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1032" name="자유형(F)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</p:grpSp>
        <p:grpSp>
          <p:nvGrpSpPr>
            <p:cNvPr id="217" name="그룹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자유형(F)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4" name="자유형(F)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5" name="자유형(F)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6" name="자유형(F)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7" name="자유형(F)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8" name="자유형(F)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9" name="자유형(F)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0" name="자유형(F)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1" name="자유형(F)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2" name="자유형(F)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3" name="자유형(F)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4" name="자유형(F)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5" name="자유형(F)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6" name="자유형(F)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7" name="자유형(F)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8" name="자유형(F)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49" name="자유형(F)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0" name="자유형(F)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1" name="자유형(F)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2" name="자유형(F)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3" name="자유형(F)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4" name="자유형(F)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5" name="자유형(F)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6" name="자유형(F)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7" name="자유형(F)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8" name="자유형(F)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59" name="자유형(F)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0" name="자유형(F)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1" name="자유형(F)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2" name="자유형(F)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3" name="자유형(F)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4" name="자유형(F)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5" name="자유형(F)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6" name="자유형(F)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7" name="자유형(F)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8" name="자유형(F)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69" name="자유형(F)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0" name="자유형(F)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1" name="자유형(F)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2" name="자유형(F)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3" name="자유형(F)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4" name="자유형(F)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5" name="자유형(F)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6" name="자유형(F)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7" name="자유형(F)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8" name="자유형(F)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79" name="자유형(F)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0" name="자유형(F)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1" name="자유형(F)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2" name="자유형(F)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3" name="자유형(F)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4" name="자유형(F)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5" name="자유형(F)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6" name="자유형(F)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7" name="자유형(F)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8" name="자유형(F)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89" name="자유형(F)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0" name="자유형(F)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1" name="자유형(F)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2" name="자유형(F)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3" name="자유형(F)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4" name="자유형(F)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5" name="자유형(F)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6" name="자유형(F)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7" name="자유형(F)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8" name="자유형(F)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99" name="자유형(F)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0" name="자유형(F)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1" name="자유형(F)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2" name="자유형(F)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3" name="자유형(F)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4" name="자유형(F)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5" name="자유형(F)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6" name="자유형(F)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7" name="자유형(F)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8" name="자유형(F)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09" name="자유형(F)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0" name="자유형(F)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1" name="자유형(F)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2" name="자유형(F)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3" name="자유형(F)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4" name="자유형(F)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5" name="자유형(F)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6" name="자유형(F)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7" name="자유형(F)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8" name="자유형(F)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19" name="자유형(F)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0" name="자유형(F)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1" name="자유형(F)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2" name="자유형(F)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3" name="자유형(F)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4" name="자유형(F)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5" name="자유형(F)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6" name="자유형(F)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7" name="자유형(F)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8" name="자유형(F)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29" name="자유형(F)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0" name="자유형(F)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1" name="자유형(F)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2" name="자유형(F)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3" name="자유형(F)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4" name="자유형(F)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5" name="자유형(F)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6" name="자유형(F)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7" name="자유형(F)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8" name="자유형(F)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39" name="자유형(F)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0" name="자유형(F)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1" name="자유형(F)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2" name="자유형(F)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3" name="자유형(F)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4" name="자유형(F)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5" name="자유형(F)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6" name="자유형(F)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7" name="자유형(F)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8" name="자유형(F)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49" name="자유형(F)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0" name="자유형(F)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1" name="자유형(F)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2" name="자유형(F)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3" name="자유형(F)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4" name="자유형(F)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5" name="자유형(F)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6" name="자유형(F)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7" name="자유형(F)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8" name="자유형(F)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59" name="자유형(F)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0" name="자유형(F)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1" name="자유형(F)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2" name="자유형(F)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3" name="자유형(F)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4" name="자유형(F)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5" name="자유형(F)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6" name="자유형(F)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7" name="자유형(F)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8" name="자유형(F)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69" name="자유형(F)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0" name="자유형(F)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1" name="자유형(F)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2" name="자유형(F)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3" name="자유형(F)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4" name="자유형(F)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5" name="자유형(F)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6" name="자유형(F)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7" name="자유형(F)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8" name="자유형(F)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79" name="자유형(F)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0" name="자유형(F)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1" name="자유형(F)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2" name="자유형(F)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3" name="자유형(F)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4" name="자유형(F)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5" name="자유형(F)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6" name="자유형(F)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7" name="자유형(F)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8" name="자유형(F)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89" name="자유형(F)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0" name="자유형(F)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1" name="자유형(F)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2" name="자유형(F)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3" name="자유형(F)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4" name="자유형(F)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5" name="자유형(F)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6" name="자유형(F)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7" name="자유형(F)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8" name="자유형(F)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799" name="자유형(F)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0" name="자유형(F)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1" name="자유형(F)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2" name="자유형(F)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3" name="자유형(F)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4" name="자유형(F)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5" name="자유형(F)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6" name="자유형(F)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7" name="자유형(F)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8" name="자유형(F)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09" name="자유형(F)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0" name="자유형(F)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1" name="자유형(F)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2" name="자유형(F)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3" name="자유형(F)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4" name="자유형(F)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5" name="자유형(F)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6" name="자유형(F)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7" name="자유형(F)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8" name="자유형(F)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19" name="자유형(F)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0" name="자유형(F)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1" name="자유형(F)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2" name="자유형(F)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3" name="자유형(F)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4" name="자유형(F)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5" name="자유형(F)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6" name="자유형(F)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7" name="자유형(F)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8" name="자유형(F)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29" name="자유형(F)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0" name="자유형(F)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1" name="자유형(F)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832" name="자유형(F)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</p:grpSp>
        <p:grpSp>
          <p:nvGrpSpPr>
            <p:cNvPr id="218" name="그룹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자유형(F)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34" name="자유형(F)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35" name="자유형(F)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36" name="자유형(F)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37" name="자유형(F)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38" name="자유형(F)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39" name="자유형(F)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0" name="자유형(F)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1" name="자유형(F)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2" name="자유형(F)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3" name="자유형(F)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4" name="자유형(F)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5" name="자유형(F)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6" name="자유형(F)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7" name="자유형(F)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8" name="자유형(F)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49" name="자유형(F)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0" name="자유형(F)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1" name="자유형(F)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2" name="자유형(F)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3" name="자유형(F)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4" name="자유형(F)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5" name="자유형(F)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6" name="자유형(F)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7" name="자유형(F)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8" name="자유형(F)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59" name="자유형(F)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0" name="자유형(F)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1" name="자유형(F)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2" name="자유형(F)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3" name="자유형(F)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4" name="자유형(F)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5" name="자유형(F)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6" name="자유형(F)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7" name="자유형(F)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8" name="자유형(F)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69" name="자유형(F)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0" name="자유형(F)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1" name="자유형(F)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2" name="자유형(F)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3" name="자유형(F)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4" name="자유형(F)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5" name="자유형(F)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6" name="자유형(F)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7" name="자유형(F)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8" name="자유형(F)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79" name="자유형(F)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0" name="자유형(F)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1" name="자유형(F)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2" name="자유형(F)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3" name="자유형(F)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4" name="자유형(F)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5" name="자유형(F)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6" name="직사각형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7" name="자유형(F)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8" name="자유형(F)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89" name="자유형(F)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0" name="자유형(F)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1" name="자유형(F)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2" name="자유형(F)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3" name="자유형(F)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4" name="자유형(F)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5" name="자유형(F)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6" name="자유형(F)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7" name="자유형(F)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8" name="자유형(F)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499" name="자유형(F)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0" name="자유형(F)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1" name="자유형(F)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2" name="타원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3" name="자유형(F)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4" name="자유형(F)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5" name="자유형(F)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6" name="자유형(F)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7" name="자유형(F)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8" name="자유형(F)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09" name="자유형(F)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0" name="자유형(F)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1" name="자유형(F)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2" name="자유형(F)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3" name="자유형(F)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4" name="자유형(F)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5" name="직사각형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6" name="자유형(F)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7" name="자유형(F)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8" name="자유형(F)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19" name="자유형(F)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0" name="자유형(F)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1" name="자유형(F)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2" name="자유형(F)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3" name="자유형(F)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4" name="자유형(F)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5" name="자유형(F)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6" name="자유형(F)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7" name="자유형(F)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8" name="자유형(F)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29" name="자유형(F)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0" name="자유형(F)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1" name="자유형(F)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2" name="자유형(F)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3" name="자유형(F)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4" name="자유형(F)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5" name="자유형(F)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6" name="자유형(F)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7" name="자유형(F)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8" name="자유형(F)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39" name="자유형(F)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0" name="자유형(F)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1" name="자유형(F)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2" name="자유형(F)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3" name="자유형(F)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4" name="자유형(F)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5" name="자유형(F)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6" name="자유형(F)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7" name="자유형(F)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8" name="자유형(F)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49" name="자유형(F)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0" name="자유형(F)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1" name="자유형(F)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2" name="자유형(F)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3" name="자유형(F)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4" name="자유형(F)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5" name="자유형(F)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6" name="자유형(F)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7" name="직사각형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8" name="자유형(F)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59" name="자유형(F)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0" name="자유형(F)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1" name="자유형(F)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2" name="자유형(F)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3" name="자유형(F)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4" name="자유형(F)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5" name="자유형(F)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6" name="자유형(F)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7" name="자유형(F)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8" name="자유형(F)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69" name="자유형(F)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0" name="자유형(F)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1" name="자유형(F)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2" name="자유형(F)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3" name="자유형(F)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4" name="자유형(F)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5" name="자유형(F)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6" name="자유형(F)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7" name="자유형(F)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8" name="자유형(F)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79" name="자유형(F)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0" name="자유형(F)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1" name="자유형(F)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2" name="자유형(F)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3" name="자유형(F)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4" name="자유형(F)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5" name="자유형(F)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6" name="자유형(F)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7" name="자유형(F)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8" name="자유형(F)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89" name="자유형(F)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0" name="자유형(F)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1" name="자유형(F)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2" name="자유형(F)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3" name="자유형(F)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4" name="자유형(F)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5" name="자유형(F)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6" name="자유형(F)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7" name="자유형(F)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8" name="자유형(F)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599" name="자유형(F)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0" name="자유형(F)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1" name="자유형(F)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2" name="자유형(F)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3" name="자유형(F)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4" name="자유형(F)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5" name="자유형(F)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6" name="자유형(F)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7" name="자유형(F)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8" name="자유형(F)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09" name="자유형(F)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0" name="자유형(F)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1" name="자유형(F)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2" name="자유형(F)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3" name="자유형(F)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4" name="자유형(F)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5" name="자유형(F)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6" name="자유형(F)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7" name="자유형(F)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8" name="자유형(F)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19" name="자유형(F)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0" name="자유형(F)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1" name="자유형(F)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2" name="자유형(F)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3" name="자유형(F)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4" name="자유형(F)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5" name="자유형(F)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6" name="자유형(F)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7" name="자유형(F)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8" name="자유형(F)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29" name="자유형(F)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0" name="자유형(F)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1" name="자유형(F)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  <p:sp>
            <p:nvSpPr>
              <p:cNvPr id="632" name="자유형(F)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o-KR" altLang="en-US" noProof="0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p:txBody>
          </p:sp>
        </p:grpSp>
        <p:sp>
          <p:nvSpPr>
            <p:cNvPr id="219" name="자유형(F)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0" name="자유형(F)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1" name="자유형(F)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7" name="자유형(F)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8" name="자유형(F)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9" name="자유형(F)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0" name="자유형(F)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6" name="자유형(F)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7" name="자유형(F)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8" name="자유형(F)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9" name="자유형(F)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0" name="자유형(F)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1" name="자유형(F)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2" name="자유형(F)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3" name="자유형(F)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4" name="자유형(F)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5" name="자유형(F)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2" name="자유형(F)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3" name="자유형(F)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4" name="자유형(F)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5" name="자유형(F)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6" name="자유형(F)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7" name="자유형(F)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8" name="자유형(F)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9" name="자유형(F)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0" name="자유형(F)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1" name="자유형(F)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2" name="자유형(F)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r>
              <a:rPr lang="ko-KR" altLang="en-US" sz="3600" cap="none" spc="0" noProof="0" dirty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4000" cap="none" spc="0" baseline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그룹 4" descr="눈 내리는 설산 위에 서 있는 눈사람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35" name="자유형(F)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36" name="자유형(F)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37" name="자유형(F)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38" name="자유형(F)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39" name="자유형(F)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0" name="자유형(F)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1" name="자유형(F)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2" name="타원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3" name="타원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4" name="타원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5" name="타원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6" name="자유형(F)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7" name="자유형(F)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8" name="자유형(F)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49" name="자유형(F)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0" name="자유형(F)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1" name="자유형(F)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2" name="자유형(F)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3" name="자유형(F)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4" name="자유형(F)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5" name="자유형(F)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6" name="자유형(F)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7" name="자유형(F)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8" name="자유형(F)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59" name="자유형(F)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0" name="자유형(F)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1" name="자유형(F)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2" name="자유형(F)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3" name="자유형(F)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4" name="자유형(F)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5" name="자유형(F)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6" name="자유형(F)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7" name="타원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8" name="타원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69" name="타원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0" name="타원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1" name="타원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2" name="타원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3" name="자유형(F)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4" name="자유형(F)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5" name="자유형(F)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6" name="자유형(F)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7" name="자유형(F)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8" name="자유형(F)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79" name="자유형(F)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0" name="직사각형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1" name="자유형(F)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2" name="자유형(F)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3" name="자유형(F)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4" name="자유형(F)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5" name="자유형(F)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6" name="자유형(F)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7" name="자유형(F)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8" name="자유형(F)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89" name="자유형(F)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0" name="타원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1" name="자유형(F)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2" name="자유형(F)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3" name="자유형(F)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4" name="자유형(F)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5" name="자유형(F)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6" name="타원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7" name="타원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8" name="타원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099" name="자유형(F)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0" name="자유형(F)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1" name="타원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2" name="자유형(F)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3" name="자유형(F)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4" name="자유형(F)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5" name="자유형(F)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6" name="자유형(F)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7" name="자유형(F)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8" name="자유형(F)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09" name="자유형(F)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10" name="자유형(F)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11" name="자유형(F)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112" name="자유형(F)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30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r>
              <a:rPr lang="ko-KR" altLang="en-US" sz="3600" cap="none" spc="0" noProof="0" dirty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4000" cap="none" spc="0" baseline="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7ED7F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ko-KR" altLang="en-US" noProof="0" dirty="0"/>
              <a:t>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 dirty="0"/>
              <a:t>부제목을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FFACC0-98DA-4BA7-9DBF-9C9F1025CE64}" type="datetime1">
              <a:rPr lang="ko-KR" altLang="en-US" noProof="0" smtClean="0"/>
              <a:t>2017-07-07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0" dirty="0"/>
              <a:t>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AA0F4-909C-4321-95F7-6B2EB4BE9B49}" type="datetime1">
              <a:rPr lang="ko-KR" altLang="en-US" noProof="0" smtClean="0"/>
              <a:t>2017-07-07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그룹 420" descr="흰색 하트가 그려진 빨간색 목도리를 한 채 스키를 타고 슬로프를 활강하는 사람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도형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3" name="자유형(F)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4" name="자유형(F)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5" name="자유형(F)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6" name="자유형(F)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7" name="자유형(F)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8" name="자유형(F)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9" name="자유형(F)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0" name="자유형(F)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1" name="자유형(F)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2" name="자유형(F)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3" name="자유형(F)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4" name="자유형(F)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5" name="자유형(F)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6" name="자유형(F)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7" name="자유형(F)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8" name="자유형(F)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9" name="자유형(F)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0" name="자유형(F)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1" name="자유형(F)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2" name="자유형(F)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3" name="자유형(F)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4" name="자유형(F)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5" name="자유형(F)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6" name="자유형(F)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7" name="자유형(F)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8" name="자유형(F)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9" name="자유형(F)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0" name="자유형(F)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1" name="자유형(F)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2" name="자유형(F)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3" name="자유형(F)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4" name="자유형(F)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5" name="자유형(F)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6" name="자유형(F)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7" name="자유형(F)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8" name="자유형(F)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9" name="자유형(F)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0" name="자유형(F)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1" name="자유형(F)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2" name="자유형(F)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3" name="자유형(F)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4" name="자유형(F)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5" name="자유형(F)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6" name="자유형(F)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7" name="자유형(F)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8" name="자유형(F)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9" name="자유형(F)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0" name="자유형(F)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1" name="자유형(F)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2" name="자유형(F)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3" name="자유형(F)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4" name="자유형(F)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5" name="자유형(F)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6" name="자유형(F)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7" name="자유형(F)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8" name="자유형(F)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9" name="자유형(F)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0" name="자유형(F)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1" name="자유형(F)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2" name="자유형(F)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3" name="자유형(F)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4" name="자유형(F)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5" name="타원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6" name="타원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7" name="자유형(F)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8" name="자유형(F)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9" name="자유형(F)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0" name="자유형(F)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1" name="자유형(F)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2" name="자유형(F)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3" name="자유형(F)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4" name="자유형(F)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5" name="자유형(F)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FE0F8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9FE0F8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2C507C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</a:t>
            </a:r>
            <a:r>
              <a:rPr lang="ko-KR" altLang="en-US" sz="3600" cap="none" spc="0" noProof="0" dirty="0" smtClean="0">
                <a:solidFill>
                  <a:srgbClr val="2C507C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2C507C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7ED7F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7ED7F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C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C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그룹 94" descr="네잎 클로버가 피어 있는 들판 위에 두 개의 구름에 걸쳐 있는 무지개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도형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0" name="자유형(F)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1" name="자유형(F)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2" name="자유형(F)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3" name="자유형(F)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4" name="자유형(F)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5" name="자유형(F)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6" name="자유형(F)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7" name="자유형(F)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8" name="자유형(F)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9" name="자유형(F)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0" name="자유형(F)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1" name="자유형(F)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2" name="자유형(F)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3" name="자유형(F)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4" name="자유형(F)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5" name="자유형(F)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6" name="자유형(F)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7" name="자유형(F)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8" name="자유형(F)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9" name="자유형(F)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0" name="자유형(F)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1" name="자유형(F)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2" name="자유형(F)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3" name="자유형(F)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4" name="자유형(F)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5" name="자유형(F)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6" name="자유형(F)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7" name="자유형(F)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8" name="자유형(F)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9" name="자유형(F)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0" name="자유형(F)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1" name="자유형(F)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36" name="자유형(F)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44" name="자유형(F)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2" name="자유형(F)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3" name="자유형(F)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4" name="자유형(F)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6" name="자유형(F)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7" name="자유형(F)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8" name="자유형(F)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9" name="자유형(F)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0" name="자유형(F)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 smtClean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en-US" altLang="ko-KR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30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</a:t>
            </a:r>
            <a:r>
              <a:rPr lang="ko-KR" altLang="en-US" sz="3600" cap="none" spc="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BCEAFA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BCEAFA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그룹 4" descr="흰 구름이 떠 있는 파란 하늘을 배경으로 언덕 위에 피어 있는 여러 송이의 튤립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5" name="자유형(F)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6" name="자유형(F)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7" name="자유형(F)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8" name="자유형(F)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9" name="자유형(F)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0" name="자유형(F)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1" name="자유형(F)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2" name="자유형(F)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3" name="자유형(F)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4" name="자유형(F)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5" name="자유형(F)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6" name="자유형(F)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7" name="자유형(F)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8" name="자유형(F)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9" name="자유형(F)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70" name="자유형(F)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71" name="자유형(F)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1" name="자유형(F)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2" name="자유형(F)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3" name="자유형(F)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4" name="자유형(F)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5" name="자유형(F)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6" name="자유형(F)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7" name="자유형(F)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8" name="자유형(F)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9" name="자유형(F)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0" name="자유형(F)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1" name="자유형(F)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2" name="자유형(F)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3" name="자유형(F)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4" name="자유형(F)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5" name="자유형(F)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6" name="자유형(F)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7" name="자유형(F)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8" name="자유형(F)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9" name="자유형(F)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0" name="자유형(F)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1" name="자유형(F)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2" name="자유형(F)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3" name="자유형(F)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4" name="자유형(F)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5" name="자유형(F)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6" name="자유형(F)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7" name="자유형(F)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8" name="자유형(F)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9" name="자유형(F)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0" name="자유형(F)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1" name="자유형(F)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2" name="자유형(F)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5" name="자유형(F)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6" name="자유형(F)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7" name="자유형(F)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8" name="자유형(F)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9" name="자유형(F)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0" name="자유형(F)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1" name="자유형(F)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2" name="자유형(F)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3" name="자유형(F)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4" name="자유형(F)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5" name="자유형(F)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6" name="자유형(F)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7" name="자유형(F)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8" name="자유형(F)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9" name="자유형(F)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0" name="자유형(F)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1" name="자유형(F)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30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4</a:t>
            </a:r>
            <a:r>
              <a:rPr lang="ko-KR" altLang="en-US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52750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52750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그룹 187" descr="연두색 새 잎이 난 나무와 풀밭에 앉아 있는 토끼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도형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0" name="자유형(F)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1" name="자유형(F)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2" name="자유형(F)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3" name="자유형(F)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4" name="자유형(F)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5" name="자유형(F)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6" name="자유형(F)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7" name="자유형(F)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8" name="자유형(F)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9" name="자유형(F)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0" name="자유형(F)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1" name="자유형(F)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2" name="자유형(F)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3" name="자유형(F)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4" name="자유형(F)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5" name="자유형(F)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6" name="자유형(F)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7" name="자유형(F)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8" name="자유형(F)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9" name="자유형(F)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0" name="자유형(F)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1" name="자유형(F)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2" name="자유형(F)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3" name="자유형(F)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4" name="자유형(F)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5" name="자유형(F)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6" name="자유형(F)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7" name="자유형(F)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8" name="자유형(F)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9" name="자유형(F)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0" name="자유형(F)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1" name="자유형(F)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36" name="자유형(F)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44" name="자유형(F)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2" name="자유형(F)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3" name="자유형(F)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4" name="자유형(F)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6" name="자유형(F)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7" name="자유형(F)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8" name="자유형(F)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9" name="자유형(F)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0" name="자유형(F)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2" name="자유형(F)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3" name="자유형(F)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4" name="자유형(F)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5" name="자유형(F)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6" name="자유형(F)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7" name="자유형(F)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8" name="자유형(F)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9" name="자유형(F)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0" name="자유형(F)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1" name="자유형(F)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2" name="자유형(F)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3" name="자유형(F)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4" name="자유형(F)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5" name="자유형(F)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6" name="자유형(F)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7" name="자유형(F)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8" name="자유형(F)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9" name="자유형(F)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0" name="자유형(F)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1" name="자유형(F)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2" name="자유형(F)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3" name="자유형(F)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4" name="자유형(F)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5" name="자유형(F)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6" name="자유형(F)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7" name="자유형(F)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8" name="자유형(F)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9" name="자유형(F)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0" name="자유형(F)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1" name="자유형(F)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2" name="자유형(F)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3" name="자유형(F)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4" name="자유형(F)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5" name="자유형(F)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6" name="자유형(F)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7" name="자유형(F)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8" name="자유형(F)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9" name="자유형(F)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0" name="자유형(F)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1" name="자유형(F)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2" name="자유형(F)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3" name="자유형(F)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4" name="자유형(F)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5" name="자유형(F)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6" name="자유형(F)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7" name="자유형(F)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8" name="자유형(F)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9" name="자유형(F)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0" name="자유형(F)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04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05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04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05</a:t>
            </a:r>
            <a:endParaRPr lang="ko-KR" altLang="en-US" sz="1200" kern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2C443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92C443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5</a:t>
            </a:r>
            <a:r>
              <a:rPr lang="ko-KR" altLang="en-US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52750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52750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5F8A26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5F8A26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그룹 300" descr="물을 뿜고 있는 고래가 바다에서 헤엄치고 있는 그림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도형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3" name="자유형(F)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4" name="자유형(F)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5" name="자유형(F)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6" name="자유형(F)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7" name="자유형(F)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8" name="자유형(F)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9" name="자유형(F)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0" name="자유형(F)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1" name="자유형(F)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2" name="자유형(F)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3" name="자유형(F)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4" name="자유형(F)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5" name="자유형(F)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6" name="자유형(F)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7" name="자유형(F)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8" name="자유형(F)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9" name="자유형(F)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0" name="자유형(F)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1" name="자유형(F)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2" name="자유형(F)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3" name="자유형(F)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4" name="자유형(F)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5" name="자유형(F)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6" name="자유형(F)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7" name="자유형(F)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8" name="자유형(F)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9" name="자유형(F)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0" name="자유형(F)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1" name="자유형(F)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2" name="자유형(F)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5" name="자유형(F)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30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7396" y="368291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6</a:t>
            </a:r>
            <a:r>
              <a:rPr lang="ko-KR" altLang="en-US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B6DE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B6DE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그룹 4" descr="바다와 야자수, 비치볼과 게가 있는 열대 섬 그림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44" name="자유형(F)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45" name="자유형(F)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46" name="자유형(F)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47" name="자유형(F)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48" name="자유형(F)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49" name="자유형(F)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0" name="자유형(F)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1" name="자유형(F)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2" name="자유형(F)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3" name="자유형(F)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4" name="자유형(F)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5" name="자유형(F)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6" name="자유형(F)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7" name="자유형(F)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8" name="자유형(F)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59" name="자유형(F)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0" name="자유형(F)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1" name="자유형(F)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2" name="자유형(F)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3" name="자유형(F)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4" name="자유형(F)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5" name="자유형(F)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6" name="자유형(F)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7" name="자유형(F)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8" name="자유형(F)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69" name="자유형(F)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70" name="자유형(F)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71" name="자유형(F)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88" name="자유형(F)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89" name="자유형(F)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0" name="자유형(F)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1" name="자유형(F)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2" name="자유형(F)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3" name="자유형(F)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4" name="자유형(F)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5" name="자유형(F)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6" name="자유형(F)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7" name="자유형(F)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8" name="자유형(F)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199" name="자유형(F)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0" name="자유형(F)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1" name="자유형(F)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2" name="자유형(F)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3" name="자유형(F)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4" name="자유형(F)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5" name="자유형(F)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6" name="자유형(F)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7" name="자유형(F)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8" name="자유형(F)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09" name="자유형(F)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0" name="자유형(F)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1" name="자유형(F)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2" name="자유형(F)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3" name="자유형(F)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4" name="자유형(F)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5" name="자유형(F)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6" name="자유형(F)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7" name="자유형(F)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8" name="타원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19" name="타원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0" name="타원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21" name="타원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36" name="타원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44" name="자유형(F)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2" name="자유형(F)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3" name="자유형(F)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54" name="자유형(F)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6" name="자유형(F)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7" name="자유형(F)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8" name="자유형(F)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9" name="자유형(F)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0" name="자유형(F)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6" name="자유형(F)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7" name="자유형(F)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8" name="자유형(F)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9" name="자유형(F)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0" name="자유형(F)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1" name="자유형(F)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2" name="자유형(F)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3" name="자유형(F)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4" name="타원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5" name="타원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30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7</a:t>
            </a:r>
            <a:r>
              <a:rPr lang="ko-KR" altLang="en-US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B6DE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B6DE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그룹 4" descr="장난감 양동이와 삽, 그리고 모래성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3" name="자유형(F)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4" name="자유형(F)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5" name="자유형(F)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6" name="자유형(F)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7" name="자유형(F)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8" name="자유형(F)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9" name="자유형(F)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0" name="자유형(F)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1" name="자유형(F)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2" name="자유형(F)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3" name="자유형(F)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4" name="자유형(F)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5" name="자유형(F)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6" name="자유형(F)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7" name="자유형(F)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8" name="자유형(F)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19" name="자유형(F)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0" name="자유형(F)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1" name="자유형(F)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2" name="자유형(F)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3" name="자유형(F)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4" name="자유형(F)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5" name="자유형(F) 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6" name="자유형(F)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7" name="자유형(F)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8" name="자유형(F)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29" name="자유형(F)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0" name="자유형(F)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1" name="자유형(F)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32" name="자유형(F)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5" name="자유형(F)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6" name="자유형(F)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7" name="자유형(F)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8" name="자유형(F)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9" name="자유형(F)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0" name="자유형(F)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1" name="자유형(F)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2" name="자유형(F)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3" name="자유형(F)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4" name="자유형(F)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5" name="자유형(F)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6" name="자유형(F)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7" name="자유형(F)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8" name="자유형(F)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69" name="자유형(F)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0" name="자유형(F)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1" name="자유형(F)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2" name="자유형(F)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3" name="자유형(F)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4" name="자유형(F)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5" name="자유형(F)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6" name="자유형(F)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7" name="자유형(F)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8" name="자유형(F)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79" name="자유형(F)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0" name="자유형(F)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1" name="자유형(F)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2" name="자유형(F)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3" name="자유형(F)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4" name="자유형(F)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5" name="자유형(F)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6" name="자유형(F)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7" name="자유형(F)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8" name="자유형(F)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89" name="자유형(F)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0" name="자유형(F)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1" name="자유형(F)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2" name="자유형(F)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3" name="자유형(F)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4" name="자유형(F)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5" name="자유형(F)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6" name="자유형(F)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7" name="자유형(F)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8" name="자유형(F)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99" name="자유형(F)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0" name="자유형(F)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1" name="자유형(F)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2" name="자유형(F)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3" name="자유형(F)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4" name="자유형(F)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5" name="자유형(F)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6" name="자유형(F)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7" name="자유형(F)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8" name="자유형(F)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09" name="자유형(F)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0" name="자유형(F)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1" name="자유형(F)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2" name="자유형(F)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3" name="자유형(F)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4" name="자유형(F)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5" name="자유형(F)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6" name="자유형(F)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7" name="자유형(F)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8" name="자유형(F)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19" name="자유형(F)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0" name="자유형(F)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1" name="자유형(F)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2" name="자유형(F)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3" name="자유형(F)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4" name="자유형(F)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5" name="자유형(F)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6" name="자유형(F)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7" name="자유형(F)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8" name="자유형(F)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29" name="자유형(F)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0" name="자유형(F)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1" name="자유형(F)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2" name="자유형(F)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3" name="자유형(F)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4" name="자유형(F)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5" name="자유형(F)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6" name="자유형(F)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7" name="자유형(F)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8" name="자유형(F)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39" name="자유형(F)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0" name="자유형(F)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1" name="자유형(F)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2" name="자유형(F)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3" name="자유형(F)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4" name="자유형(F)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5" name="자유형(F)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6" name="자유형(F)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7" name="자유형(F)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8" name="자유형(F)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49" name="자유형(F)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0" name="자유형(F)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1" name="자유형(F)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2" name="자유형(F)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3" name="자유형(F)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4" name="자유형(F)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5" name="자유형(F)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6" name="자유형(F)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7" name="자유형(F)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8" name="자유형(F)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59" name="자유형(F)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0" name="자유형(F)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1" name="자유형(F)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2" name="자유형(F)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3" name="자유형(F)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4" name="자유형(F)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5" name="자유형(F)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6" name="자유형(F)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7" name="자유형(F)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8" name="타원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69" name="자유형(F)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0" name="자유형(F)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1" name="자유형(F)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2" name="자유형(F)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3" name="자유형(F)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02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01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03</a:t>
            </a:r>
            <a:endParaRPr lang="ko-KR" altLang="en-US" sz="1200" kern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9AC7F4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9AC7F4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  <a:p>
            <a:pPr lvl="0" rtl="0"/>
            <a:r>
              <a:rPr lang="ko-KR" altLang="en-US" noProof="0" dirty="0"/>
              <a:t>  </a:t>
            </a:r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  <a:p>
            <a:pPr lvl="0" rtl="0"/>
            <a:r>
              <a:rPr lang="ko-KR" altLang="en-US" noProof="0" dirty="0"/>
              <a:t> </a:t>
            </a:r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8</a:t>
            </a:r>
            <a:r>
              <a:rPr lang="ko-KR" altLang="en-US" sz="3600" cap="none" spc="0" noProof="0" dirty="0" smtClean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3600" cap="none" spc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D8C58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D8C58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3D7AB7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3D7AB7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그룹 296" descr="빨간색 학교 앞 도로를 지나가는 스쿨 버스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도형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299" name="자유형(F)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00" name="자유형(F)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6" name="자유형(F)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7" name="자유형(F)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8" name="자유형(F)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49" name="자유형(F)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0" name="자유형(F)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1" name="자유형(F)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2" name="자유형(F)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3" name="자유형(F)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4" name="자유형(F)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355" name="자유형(F)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4" name="자유형(F)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5" name="자유형(F)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6" name="자유형(F)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7" name="자유형(F)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8" name="자유형(F)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79" name="자유형(F)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0" name="자유형(F)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1" name="자유형(F)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2" name="자유형(F)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3" name="자유형(F)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4" name="자유형(F)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5" name="자유형(F)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6" name="자유형(F)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7" name="자유형(F)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8" name="자유형(F)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89" name="자유형(F)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0" name="자유형(F)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1" name="자유형(F)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2" name="자유형(F)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3" name="자유형(F)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4" name="자유형(F)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5" name="자유형(F)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6" name="자유형(F)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7" name="자유형(F)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8" name="자유형(F)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499" name="자유형(F)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0" name="자유형(F)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1" name="자유형(F)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2" name="자유형(F)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3" name="자유형(F)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4" name="자유형(F)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5" name="자유형(F)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6" name="자유형(F)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7" name="자유형(F)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8" name="자유형(F)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09" name="자유형(F)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0" name="자유형(F)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1" name="자유형(F)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2" name="자유형(F)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3" name="자유형(F)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4" name="자유형(F)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5" name="자유형(F)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6" name="자유형(F)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7" name="자유형(F)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8" name="자유형(F)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19" name="자유형(F)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0" name="자유형(F)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1" name="자유형(F)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2" name="자유형(F)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3" name="자유형(F)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4" name="자유형(F)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5" name="자유형(F)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6" name="자유형(F)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7" name="자유형(F)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8" name="자유형(F)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29" name="자유형(F)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0" name="자유형(F)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1" name="자유형(F)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2" name="자유형(F)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3" name="자유형(F)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4" name="자유형(F)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5" name="자유형(F)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6" name="자유형(F)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7" name="자유형(F)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8" name="자유형(F)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39" name="자유형(F)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0" name="자유형(F)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1" name="자유형(F)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2" name="자유형(F)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3" name="자유형(F)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4" name="자유형(F)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5" name="자유형(F)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6" name="자유형(F)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7" name="자유형(F)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8" name="자유형(F)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49" name="자유형(F)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0" name="자유형(F)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1" name="자유형(F)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2" name="자유형(F)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3" name="자유형(F)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4" name="자유형(F)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5" name="자유형(F)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6" name="자유형(F)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7" name="자유형(F)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8" name="자유형(F)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59" name="자유형(F)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0" name="자유형(F)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1" name="자유형(F)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2" name="자유형(F)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3" name="자유형(F)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4" name="자유형(F)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5" name="자유형(F)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6" name="자유형(F)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7" name="자유형(F)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8" name="자유형(F)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69" name="자유형(F)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0" name="자유형(F)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1" name="자유형(F)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2" name="자유형(F)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3" name="자유형(F)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4" name="자유형(F)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5" name="자유형(F)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6" name="자유형(F)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  <p:sp>
          <p:nvSpPr>
            <p:cNvPr id="577" name="자유형(F)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o-KR" altLang="en-US" noProof="0" dirty="0">
                <a:latin typeface="바탕" panose="02030600000101010101" pitchFamily="18" charset="-127"/>
                <a:ea typeface="바탕" panose="02030600000101010101" pitchFamily="18" charset="-127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27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kern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30</a:t>
            </a:r>
            <a:endParaRPr lang="ko-KR" altLang="en-US" sz="1200" kern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31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1" name="텍스트 상자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2" name="텍스트 상자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3" name="텍스트 상자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4" name="텍스트 상자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5" name="텍스트 상자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6" name="텍스트 상자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2" name="텍스트 상자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3" name="텍스트 상자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4" name="텍스트 상자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5" name="텍스트 상자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6" name="텍스트 상자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7" name="텍스트 상자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8" name="텍스트 상자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9" name="텍스트 상자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0" name="텍스트 상자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18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1" name="텍스트 상자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19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2" name="텍스트 상자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3" name="텍스트 상자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21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4" name="텍스트 상자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23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5" name="텍스트 상자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22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7" name="텍스트 상자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24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8" name="텍스트 상자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25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9" name="텍스트 상자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26</a:t>
            </a:r>
            <a:endParaRPr lang="ko-KR" altLang="en-US" sz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0" name="텍스트 상자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27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1" name="텍스트 상자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28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2" name="텍스트 상자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바탕" panose="02030600000101010101" pitchFamily="18" charset="-127"/>
                <a:ea typeface="바탕" panose="02030600000101010101" pitchFamily="18" charset="-127"/>
              </a:rPr>
              <a:t>30</a:t>
            </a:r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altLang="ko-KR" sz="1200" kern="1200" spc="-50" noProof="0" dirty="0">
                <a:solidFill>
                  <a:srgbClr val="231F20"/>
                </a:solidFill>
                <a:latin typeface="바탕" panose="02030600000101010101" pitchFamily="18" charset="-127"/>
                <a:ea typeface="바탕" panose="02030600000101010101" pitchFamily="18" charset="-127"/>
                <a:cs typeface="+mn-cs"/>
              </a:rPr>
              <a:t>29</a:t>
            </a:r>
            <a:endParaRPr lang="ko-KR" altLang="en-US" sz="1200" kern="1200" spc="-50" noProof="0" dirty="0">
              <a:solidFill>
                <a:srgbClr val="231F20"/>
              </a:solidFill>
              <a:latin typeface="바탕" panose="02030600000101010101" pitchFamily="18" charset="-127"/>
              <a:ea typeface="바탕" panose="02030600000101010101" pitchFamily="18" charset="-127"/>
              <a:cs typeface="+mn-cs"/>
            </a:endParaRPr>
          </a:p>
        </p:txBody>
      </p:sp>
      <p:sp>
        <p:nvSpPr>
          <p:cNvPr id="245" name="텍스트 상자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01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6" name="텍스트 상자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02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7" name="텍스트 상자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03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8" name="텍스트 상자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04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9" name="텍스트 상자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05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0" name="텍스트 상자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07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n-US" altLang="ko-KR" sz="1200" spc="-5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06</a:t>
            </a:r>
            <a:endParaRPr lang="ko-KR" altLang="en-US" sz="1200" spc="-5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3600" cap="none" spc="0" noProof="0" dirty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9</a:t>
            </a:r>
            <a:r>
              <a:rPr lang="ko-KR" altLang="en-US" sz="3600" cap="none" spc="0" noProof="0" dirty="0">
                <a:solidFill>
                  <a:srgbClr val="FFFFFF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</a:t>
            </a:r>
            <a:endParaRPr lang="ko-KR" altLang="en-US" sz="4000" cap="none" spc="0" baseline="0" noProof="0" dirty="0">
              <a:solidFill>
                <a:srgbClr val="FFFFFF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altLang="ko-KR" sz="7200" cap="all" spc="-300" noProof="0" dirty="0">
                <a:solidFill>
                  <a:srgbClr val="C7CC6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2017</a:t>
            </a:r>
            <a:endParaRPr lang="ko-KR" altLang="en-US" sz="7200" cap="all" spc="-300" baseline="0" noProof="0" dirty="0">
              <a:solidFill>
                <a:srgbClr val="C7CC6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일요일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월요일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화요일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수요일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목요일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금요일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1000" cap="none" spc="-50" noProof="0" dirty="0" smtClean="0">
                <a:solidFill>
                  <a:srgbClr val="888A35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토요일</a:t>
            </a:r>
            <a:endParaRPr lang="ko-KR" altLang="en-US" sz="1000" cap="none" spc="-50" noProof="0" dirty="0">
              <a:solidFill>
                <a:srgbClr val="888A35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7" name="직선 연결선(S)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(S)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(S)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(S)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(S)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(S)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(S)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(S)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(S)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(S)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(S)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(S)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(S)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0" dirty="0"/>
              <a:t>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6FE22916-E18B-4D6F-ACE0-4E3BC5B010B8}" type="datetime1">
              <a:rPr lang="ko-KR" altLang="en-US" smtClean="0"/>
              <a:t>2017-07-07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바탕" panose="02030600000101010101" pitchFamily="18" charset="-127"/>
          <a:ea typeface="바탕" panose="02030600000101010101" pitchFamily="18" charset="-127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r>
              <a:rPr lang="ko-KR" altLang="en-US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설날</a:t>
            </a: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8" name="텍스트 개체 틀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84" name="텍스트 개체 틀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6" name="텍스트 개체 틀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7" name="텍스트 개체 틀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8" name="텍스트 개체 틀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9" name="텍스트 개체 틀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0" name="텍스트 개체 틀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1" name="텍스트 개체 틀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2" name="텍스트 개체 틀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3" name="텍스트 개체 틀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4" name="텍스트 개체 틀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5" name="텍스트 개체 틀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6" name="텍스트 개체 틀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7" name="텍스트 개체 틀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텍스트 개체 틀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6" name="텍스트 개체 틀 8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>
              <a:lnSpc>
                <a:spcPct val="120000"/>
              </a:lnSpc>
            </a:pP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2017년 계절 달력 일 ~ 토 웹앱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Sun-Sat).potx" id="{81406E8B-7F0E-4AFF-A852-CC4ED3D03140}" vid="{3174ADA3-BA12-4DEB-937F-D3FC21F66512}"/>
    </a:ext>
  </a:extLst>
</a:theme>
</file>

<file path=ppt/theme/theme2.xml><?xml version="1.0" encoding="utf-8"?>
<a:theme xmlns:a="http://schemas.openxmlformats.org/drawingml/2006/main" name="Office 테마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13</Words>
  <Application>Microsoft Office PowerPoint</Application>
  <PresentationFormat>화면 슬라이드 쇼(4:3)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바탕</vt:lpstr>
      <vt:lpstr>Arial</vt:lpstr>
      <vt:lpstr>Georgia</vt:lpstr>
      <vt:lpstr>2017년 계절 달력 일 ~ 토 웹앱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keywords/>
  <dcterms:modified xsi:type="dcterms:W3CDTF">2017-07-07T10:17:12Z</dcterms:modified>
  <cp:version/>
</cp:coreProperties>
</file>