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425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TC103457485[[fn=그물]]</Template>
  <TotalTime>0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Century Gothic</vt:lpstr>
      <vt:lpstr>그물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Chalalai Sarakor</dc:creator>
  <cp:lastModifiedBy>Chalalai Sarakor</cp:lastModifiedBy>
  <cp:revision>1</cp:revision>
  <dcterms:created xsi:type="dcterms:W3CDTF">2013-07-30T10:59:27Z</dcterms:created>
  <dcterms:modified xsi:type="dcterms:W3CDTF">2013-07-30T10:59:46Z</dcterms:modified>
</cp:coreProperties>
</file>