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DD4-F599-4756-BC40-99A61BDFF9CB}" type="datetimeFigureOut">
              <a:rPr lang="ko-KR" altLang="en-US" smtClean="0"/>
              <a:t>2013-07-30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A01-04A0-429B-93BA-A994A37E55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872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DD4-F599-4756-BC40-99A61BDFF9CB}" type="datetimeFigureOut">
              <a:rPr lang="ko-KR" altLang="en-US" smtClean="0"/>
              <a:t>2013-07-30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A01-04A0-429B-93BA-A994A37E55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482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DD4-F599-4756-BC40-99A61BDFF9CB}" type="datetimeFigureOut">
              <a:rPr lang="ko-KR" altLang="en-US" smtClean="0"/>
              <a:t>2013-07-30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A01-04A0-429B-93BA-A994A37E55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3450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DD4-F599-4756-BC40-99A61BDFF9CB}" type="datetimeFigureOut">
              <a:rPr lang="ko-KR" altLang="en-US" smtClean="0"/>
              <a:t>2013-07-30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A01-04A0-429B-93BA-A994A37E55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12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DD4-F599-4756-BC40-99A61BDFF9CB}" type="datetimeFigureOut">
              <a:rPr lang="ko-KR" altLang="en-US" smtClean="0"/>
              <a:t>2013-07-30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A01-04A0-429B-93BA-A994A37E55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377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DD4-F599-4756-BC40-99A61BDFF9CB}" type="datetimeFigureOut">
              <a:rPr lang="ko-KR" altLang="en-US" smtClean="0"/>
              <a:t>2013-07-30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A01-04A0-429B-93BA-A994A37E55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073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DD4-F599-4756-BC40-99A61BDFF9CB}" type="datetimeFigureOut">
              <a:rPr lang="ko-KR" altLang="en-US" smtClean="0"/>
              <a:t>2013-07-30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A01-04A0-429B-93BA-A994A37E55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483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DD4-F599-4756-BC40-99A61BDFF9CB}" type="datetimeFigureOut">
              <a:rPr lang="ko-KR" altLang="en-US" smtClean="0"/>
              <a:t>2013-07-30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A01-04A0-429B-93BA-A994A37E55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966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DD4-F599-4756-BC40-99A61BDFF9CB}" type="datetimeFigureOut">
              <a:rPr lang="ko-KR" altLang="en-US" smtClean="0"/>
              <a:t>2013-07-30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A01-04A0-429B-93BA-A994A37E55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074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DD4-F599-4756-BC40-99A61BDFF9CB}" type="datetimeFigureOut">
              <a:rPr lang="ko-KR" altLang="en-US" smtClean="0"/>
              <a:t>2013-07-30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A01-04A0-429B-93BA-A994A37E55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55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DD4-F599-4756-BC40-99A61BDFF9CB}" type="datetimeFigureOut">
              <a:rPr lang="ko-KR" altLang="en-US" smtClean="0"/>
              <a:t>2013-07-30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A01-04A0-429B-93BA-A994A37E55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400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D5DD4-F599-4756-BC40-99A61BDFF9CB}" type="datetimeFigureOut">
              <a:rPr lang="ko-KR" altLang="en-US" smtClean="0"/>
              <a:t>2013-07-30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9DA01-04A0-429B-93BA-A994A37E55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736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396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Chalalai Sarakor</dc:creator>
  <cp:lastModifiedBy>Chalalai Sarakor</cp:lastModifiedBy>
  <cp:revision>1</cp:revision>
  <dcterms:created xsi:type="dcterms:W3CDTF">2013-07-30T10:42:04Z</dcterms:created>
  <dcterms:modified xsi:type="dcterms:W3CDTF">2013-07-30T10:44:12Z</dcterms:modified>
</cp:coreProperties>
</file>