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전문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그룹 구성원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그룹 구성원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그룹 구성원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일반 맺음말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첫 번째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실험 1</c:v>
                </c:pt>
                <c:pt idx="1">
                  <c:v>실험 2</c:v>
                </c:pt>
                <c:pt idx="2">
                  <c:v>실험 3</c:v>
                </c:pt>
                <c:pt idx="3">
                  <c:v>실험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두 번째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실험 1</c:v>
                </c:pt>
                <c:pt idx="1">
                  <c:v>실험 2</c:v>
                </c:pt>
                <c:pt idx="2">
                  <c:v>실험 3</c:v>
                </c:pt>
                <c:pt idx="3">
                  <c:v>실험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세 번째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실험 1</c:v>
                </c:pt>
                <c:pt idx="1">
                  <c:v>실험 2</c:v>
                </c:pt>
                <c:pt idx="2">
                  <c:v>실험 3</c:v>
                </c:pt>
                <c:pt idx="3">
                  <c:v>실험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683024"/>
        <c:axId val="206683584"/>
      </c:barChart>
      <c:catAx>
        <c:axId val="20668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6683584"/>
        <c:crosses val="autoZero"/>
        <c:auto val="1"/>
        <c:lblAlgn val="ctr"/>
        <c:lblOffset val="100"/>
        <c:noMultiLvlLbl val="0"/>
      </c:catAx>
      <c:valAx>
        <c:axId val="206683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668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fld id="{20295D0E-E99F-482E-907B-2895232B764B}" type="PERCENTAGE">
                      <a:rPr lang="en-US" altLang="ko-KR" smtClean="0"/>
                      <a:pPr/>
                      <a:t>[백분율]</a:t>
                    </a:fld>
                    <a:endParaRPr lang="ko-KR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0D00E6-E82C-4F72-B7E7-E670D090B63A}" type="PERCENTAGE">
                      <a:rPr lang="en-US" altLang="ko-KR" smtClean="0"/>
                      <a:pPr/>
                      <a:t>[백분율]</a:t>
                    </a:fld>
                    <a:endParaRPr lang="ko-KR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C2D0CB5-3C25-4766-9BA6-48858FB79169}" type="PERCENTAGE">
                      <a:rPr lang="en-US" altLang="ko-KR" smtClean="0"/>
                      <a:pPr/>
                      <a:t>[백분율]</a:t>
                    </a:fld>
                    <a:endParaRPr lang="ko-KR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ED26427-D01D-4B99-9B75-7AA7B3DBABCF}" type="PERCENTAGE">
                      <a:rPr lang="en-US" altLang="ko-KR" smtClean="0"/>
                      <a:pPr/>
                      <a:t>[백분율]</a:t>
                    </a:fld>
                    <a:endParaRPr lang="ko-KR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6690304"/>
        <c:axId val="206690864"/>
      </c:lineChart>
      <c:catAx>
        <c:axId val="2066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6690864"/>
        <c:crosses val="autoZero"/>
        <c:auto val="1"/>
        <c:lblAlgn val="ctr"/>
        <c:lblOffset val="100"/>
        <c:noMultiLvlLbl val="0"/>
      </c:catAx>
      <c:valAx>
        <c:axId val="20669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669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645109020362714"/>
          <c:y val="0.30109470401527744"/>
          <c:w val="7.6462993055894588E-2"/>
          <c:h val="0.276444950104017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ko-KR"/>
        </a:p>
      </dgm:t>
    </dgm:pt>
    <dgm:pt modelId="{3C268358-FABA-4BB8-9D89-062005484D1E}">
      <dgm:prSet phldrT="[텍스트]"/>
      <dgm:spPr/>
      <dgm:t>
        <a:bodyPr/>
        <a:lstStyle/>
        <a:p>
          <a:r>
            <a:rPr lang="ko-KR"/>
            <a:t>항목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ko-KR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ko-KR"/>
        </a:p>
      </dgm:t>
    </dgm:pt>
    <dgm:pt modelId="{721CA413-830C-4180-8AC8-368DD808A394}">
      <dgm:prSet phldrT="[텍스트]"/>
      <dgm:spPr/>
      <dgm:t>
        <a:bodyPr/>
        <a:lstStyle/>
        <a:p>
          <a:r>
            <a:rPr lang="ko-KR"/>
            <a:t>텍스트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ko-KR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ko-KR"/>
        </a:p>
      </dgm:t>
    </dgm:pt>
    <dgm:pt modelId="{E32C6B5A-F00C-4469-BAA1-2B7CBC3A0695}">
      <dgm:prSet phldrT="[텍스트]"/>
      <dgm:spPr/>
      <dgm:t>
        <a:bodyPr/>
        <a:lstStyle/>
        <a:p>
          <a:r>
            <a:rPr lang="ko-KR"/>
            <a:t>항목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ko-KR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ko-KR"/>
        </a:p>
      </dgm:t>
    </dgm:pt>
    <dgm:pt modelId="{C680F925-E289-4581-A7B8-72ED0286A048}">
      <dgm:prSet phldrT="[텍스트]"/>
      <dgm:spPr/>
      <dgm:t>
        <a:bodyPr/>
        <a:lstStyle/>
        <a:p>
          <a:r>
            <a:rPr lang="ko-KR"/>
            <a:t>텍스트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ko-KR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ko-KR"/>
        </a:p>
      </dgm:t>
    </dgm:pt>
    <dgm:pt modelId="{E1CCE008-F316-4BE6-99B6-6A9CFDD00D54}">
      <dgm:prSet phldrT="[텍스트]"/>
      <dgm:spPr/>
      <dgm:t>
        <a:bodyPr/>
        <a:lstStyle/>
        <a:p>
          <a:r>
            <a:rPr lang="ko-KR"/>
            <a:t>항목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ko-KR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ko-KR"/>
        </a:p>
      </dgm:t>
    </dgm:pt>
    <dgm:pt modelId="{F0C2B4E0-F2E6-40C8-8BA5-471F1DE9DD28}">
      <dgm:prSet phldrT="[텍스트]"/>
      <dgm:spPr/>
      <dgm:t>
        <a:bodyPr/>
        <a:lstStyle/>
        <a:p>
          <a:r>
            <a:rPr lang="ko-KR"/>
            <a:t>텍스트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ko-KR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ko-KR"/>
        </a:p>
      </dgm:t>
    </dgm:pt>
    <dgm:pt modelId="{D502F590-18AE-4AA1-A953-71D7550A8BB2}">
      <dgm:prSet phldrT="[텍스트]"/>
      <dgm:spPr/>
      <dgm:t>
        <a:bodyPr/>
        <a:lstStyle/>
        <a:p>
          <a:r>
            <a:rPr lang="ko-KR"/>
            <a:t>항목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ko-KR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ko-KR"/>
        </a:p>
      </dgm:t>
    </dgm:pt>
    <dgm:pt modelId="{F9711E9D-7E4E-4547-AADF-3770D20036E5}">
      <dgm:prSet phldrT="[텍스트]"/>
      <dgm:spPr/>
      <dgm:t>
        <a:bodyPr/>
        <a:lstStyle/>
        <a:p>
          <a:r>
            <a:rPr lang="ko-KR"/>
            <a:t>텍스트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ko-KR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ko-KR"/>
        </a:p>
      </dgm:t>
    </dgm:pt>
    <dgm:pt modelId="{68F6A493-3136-44A2-A2E8-4D23A1C99F96}">
      <dgm:prSet phldrT="[텍스트]"/>
      <dgm:spPr/>
      <dgm:t>
        <a:bodyPr/>
        <a:lstStyle/>
        <a:p>
          <a:r>
            <a:rPr lang="ko-KR"/>
            <a:t>항목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ko-KR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ko-KR"/>
        </a:p>
      </dgm:t>
    </dgm:pt>
    <dgm:pt modelId="{FEF8A7F3-6BED-4A76-B900-54717CE2663C}">
      <dgm:prSet phldrT="[텍스트]"/>
      <dgm:spPr/>
      <dgm:t>
        <a:bodyPr/>
        <a:lstStyle/>
        <a:p>
          <a:r>
            <a:rPr lang="ko-KR"/>
            <a:t>텍스트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ko-KR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ko-KR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o-KR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ko-KR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ko-KR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ko-KR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ko-KR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ko-KR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ko-KR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ko-KR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ko-KR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ko-KR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ko-KR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ko-KR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ko-KR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ko-KR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ko-KR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ko-KR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ko-KR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ko-KR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ko-KR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761991DB-DEE8-4174-9435-9D9F721C6C6A}" type="datetimeFigureOut">
              <a:t>2013-08-01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A7666ED7-631A-46AF-B451-227D0A8685A0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>
                <a:cs typeface="Calibri"/>
              </a:rPr>
              <a:t>이 서식 파일을 설계한 목적은</a:t>
            </a:r>
            <a:r>
              <a:rPr lang="ko-KR" baseline="0" dirty="0">
                <a:cs typeface="Calibri"/>
              </a:rPr>
              <a:t> 사용자의 고유한 테마가 있는 슬라이드 집합을 제공하여 프로젝트 팀의 각 구성원이 조사한 분야를 나타낼 수 있도록 하는 것입니다. 구성원은 슬라이드 집합에 다음과 같이 새 슬라이드를 추가할 수 있습니다. </a:t>
            </a:r>
          </a:p>
          <a:p>
            <a:r>
              <a:rPr lang="ko-KR" baseline="0" dirty="0">
                <a:cs typeface="Calibri"/>
              </a:rPr>
              <a:t/>
            </a:r>
            <a:br>
              <a:rPr lang="ko-KR" baseline="0" dirty="0">
                <a:cs typeface="Calibri"/>
              </a:rPr>
            </a:br>
            <a:endParaRPr lang="ko-KR" baseline="0" dirty="0">
              <a:cs typeface="Calibri"/>
            </a:endParaRPr>
          </a:p>
          <a:p>
            <a:pPr marL="0" indent="0" latinLnBrk="1">
              <a:buFont typeface="Arial" panose="020B0604020202020204" pitchFamily="34" charset="0"/>
              <a:buNone/>
            </a:pPr>
            <a:r>
              <a:rPr lang="ko-KR" dirty="0">
                <a:cs typeface="Calibri"/>
              </a:rPr>
              <a:t>슬라이드를 추가할 위치를 표시합니다.</a:t>
            </a:r>
            <a:r>
              <a:rPr lang="ko-KR" baseline="0" dirty="0">
                <a:cs typeface="Calibri"/>
              </a:rPr>
              <a:t> [축소판 그림] 창에서 </a:t>
            </a:r>
            <a:r>
              <a:rPr lang="ko-KR" dirty="0">
                <a:cs typeface="Calibri"/>
              </a:rPr>
              <a:t>기존 슬라이드를 </a:t>
            </a:r>
            <a:r>
              <a:rPr lang="ko-KR" baseline="0" dirty="0">
                <a:cs typeface="Calibri"/>
              </a:rPr>
              <a:t>선택하고</a:t>
            </a:r>
            <a:r>
              <a:rPr lang="ko-KR" dirty="0"/>
              <a:t>[새 슬라이드] 단추를 클릭한</a:t>
            </a:r>
            <a:r>
              <a:rPr lang="ko-KR" baseline="0" dirty="0"/>
              <a:t> 다음 </a:t>
            </a:r>
            <a:r>
              <a:rPr lang="ko-KR" dirty="0"/>
              <a:t>레이아웃을 선택합니다.</a:t>
            </a:r>
            <a:r>
              <a:rPr lang="ko-KR" baseline="0" dirty="0"/>
              <a:t> </a:t>
            </a:r>
          </a:p>
          <a:p>
            <a:pPr marL="0" indent="0" latinLnBrk="1">
              <a:buFont typeface="Arial" panose="020B0604020202020204" pitchFamily="34" charset="0"/>
              <a:buNone/>
            </a:pPr>
            <a:r>
              <a:rPr lang="ko-KR" baseline="0" dirty="0">
                <a:cs typeface="Calibri"/>
              </a:rPr>
              <a:t/>
            </a:r>
            <a:br>
              <a:rPr lang="ko-KR" baseline="0" dirty="0">
                <a:cs typeface="Calibri"/>
              </a:rPr>
            </a:br>
            <a:endParaRPr lang="ko-KR" baseline="0" dirty="0">
              <a:cs typeface="Calibri"/>
            </a:endParaRPr>
          </a:p>
          <a:p>
            <a:pPr marL="0" indent="0" latinLnBrk="1">
              <a:buFont typeface="Arial" panose="020B0604020202020204" pitchFamily="34" charset="0"/>
              <a:buNone/>
            </a:pPr>
            <a:r>
              <a:rPr lang="ko-KR" baseline="0" dirty="0"/>
              <a:t>새 슬라이드에는 이전에 선택한 테마와 동일한 테마가 적용됩니다. </a:t>
            </a:r>
          </a:p>
          <a:p>
            <a:pPr marL="0" indent="0" latinLnBrk="1">
              <a:buFont typeface="Arial" panose="020B0604020202020204" pitchFamily="34" charset="0"/>
              <a:buNone/>
            </a:pPr>
            <a:r>
              <a:rPr lang="ko-KR" b="1" baseline="0" dirty="0">
                <a:cs typeface="Calibri"/>
              </a:rPr>
              <a:t/>
            </a:r>
            <a:br>
              <a:rPr lang="ko-KR" b="1" baseline="0" dirty="0">
                <a:cs typeface="Calibri"/>
              </a:rPr>
            </a:br>
            <a:endParaRPr lang="ko-KR" b="1" baseline="0" dirty="0">
              <a:cs typeface="Calibri"/>
            </a:endParaRPr>
          </a:p>
          <a:p>
            <a:pPr marL="0" indent="0" latinLnBrk="1">
              <a:buFont typeface="Arial" panose="020B0604020202020204" pitchFamily="34" charset="0"/>
              <a:buNone/>
            </a:pPr>
            <a:r>
              <a:rPr lang="ko-KR" b="1" baseline="0" dirty="0"/>
              <a:t>주의! </a:t>
            </a:r>
            <a:r>
              <a:rPr lang="ko-KR" baseline="0" dirty="0"/>
              <a:t>동료 발표자의 테마를 실수로 변경하지 않도록 합니다. [디자인] 탭에서 테마 변형을 선택하면 프레젠테이션의 모든 슬라이드가 해당 테마로 변경되어 이러한 경우가 발생할 수 있습니다</a:t>
            </a:r>
            <a:r>
              <a:rPr lang="ko-KR" baseline="0"/>
              <a:t>. </a:t>
            </a:r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10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ko-KR"/>
              <a:t>12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16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17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18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19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20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6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7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altLang="ko-KR"/>
              <a:t>8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ko-KR"/>
              <a:t>9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1">
              <a:lnSpc>
                <a:spcPct val="80000"/>
              </a:lnSpc>
              <a:defRPr lang="ko-KR" sz="8800" spc="-120" baseline="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1">
              <a:buNone/>
              <a:defRPr lang="ko-KR" sz="3200">
                <a:solidFill>
                  <a:srgbClr val="262626"/>
                </a:solidFill>
                <a:latin typeface="+mn-ea"/>
                <a:ea typeface="+mn-ea"/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1">
              <a:lnSpc>
                <a:spcPct val="80000"/>
              </a:lnSpc>
              <a:defRPr lang="ko-KR" sz="8800" spc="-120" baseline="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1">
              <a:buNone/>
              <a:defRPr lang="ko-KR" sz="3200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1">
              <a:lnSpc>
                <a:spcPct val="80000"/>
              </a:lnSpc>
              <a:defRPr lang="ko-KR" sz="8800" b="0" baseline="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320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1">
              <a:lnSpc>
                <a:spcPct val="85000"/>
              </a:lnSpc>
              <a:defRPr lang="ko-KR" sz="400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1">
              <a:defRPr lang="ko-KR" sz="3200">
                <a:latin typeface="+mn-ea"/>
                <a:ea typeface="+mn-ea"/>
              </a:defRPr>
            </a:lvl1pPr>
            <a:lvl2pPr latinLnBrk="1">
              <a:defRPr lang="ko-KR" sz="2800">
                <a:latin typeface="+mn-ea"/>
                <a:ea typeface="+mn-ea"/>
              </a:defRPr>
            </a:lvl2pPr>
            <a:lvl3pPr latinLnBrk="1">
              <a:defRPr lang="ko-KR" sz="2400">
                <a:latin typeface="+mn-ea"/>
                <a:ea typeface="+mn-ea"/>
              </a:defRPr>
            </a:lvl3pPr>
            <a:lvl4pPr latinLnBrk="1">
              <a:defRPr lang="ko-KR" sz="2000">
                <a:latin typeface="+mn-ea"/>
                <a:ea typeface="+mn-ea"/>
              </a:defRPr>
            </a:lvl4pPr>
            <a:lvl5pPr latinLnBrk="1">
              <a:defRPr lang="ko-KR" sz="2000">
                <a:latin typeface="+mn-ea"/>
                <a:ea typeface="+mn-ea"/>
              </a:defRPr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sz="1800">
                <a:solidFill>
                  <a:srgbClr val="262626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en-US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0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1">
              <a:defRPr lang="ko-KR" sz="3200" b="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1">
              <a:spcBef>
                <a:spcPts val="800"/>
              </a:spcBef>
              <a:buNone/>
              <a:defRPr lang="ko-KR" sz="32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1">
              <a:lnSpc>
                <a:spcPct val="90000"/>
              </a:lnSpc>
              <a:buNone/>
              <a:defRPr lang="ko-KR" sz="1400">
                <a:solidFill>
                  <a:srgbClr val="262626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1">
              <a:lnSpc>
                <a:spcPct val="80000"/>
              </a:lnSpc>
              <a:defRPr lang="ko-KR" sz="8800" spc="-120" baseline="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1">
              <a:buNone/>
              <a:defRPr lang="ko-KR" sz="3200">
                <a:solidFill>
                  <a:srgbClr val="262626"/>
                </a:solidFill>
                <a:latin typeface="+mn-ea"/>
                <a:ea typeface="+mn-ea"/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1">
              <a:lnSpc>
                <a:spcPct val="80000"/>
              </a:lnSpc>
              <a:defRPr lang="ko-KR" sz="8800" b="0" baseline="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320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1">
              <a:lnSpc>
                <a:spcPct val="80000"/>
              </a:lnSpc>
              <a:defRPr lang="ko-KR" sz="8800" b="0" baseline="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320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1">
              <a:lnSpc>
                <a:spcPct val="85000"/>
              </a:lnSpc>
              <a:defRPr lang="ko-KR" sz="400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1">
              <a:defRPr lang="ko-KR" sz="3200">
                <a:latin typeface="+mj-ea"/>
                <a:ea typeface="+mj-ea"/>
              </a:defRPr>
            </a:lvl1pPr>
            <a:lvl2pPr latinLnBrk="1">
              <a:defRPr lang="ko-KR" sz="2800">
                <a:latin typeface="+mj-ea"/>
                <a:ea typeface="+mj-ea"/>
              </a:defRPr>
            </a:lvl2pPr>
            <a:lvl3pPr latinLnBrk="1">
              <a:defRPr lang="ko-KR" sz="2400">
                <a:latin typeface="+mj-ea"/>
                <a:ea typeface="+mj-ea"/>
              </a:defRPr>
            </a:lvl3pPr>
            <a:lvl4pPr latinLnBrk="1">
              <a:defRPr lang="ko-KR" sz="2000">
                <a:latin typeface="+mj-ea"/>
                <a:ea typeface="+mj-ea"/>
              </a:defRPr>
            </a:lvl4pPr>
            <a:lvl5pPr latinLnBrk="1">
              <a:defRPr lang="ko-KR" sz="2000">
                <a:latin typeface="+mj-ea"/>
                <a:ea typeface="+mj-ea"/>
              </a:defRPr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sz="1800">
                <a:solidFill>
                  <a:srgbClr val="262626"/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0000"/>
                  </a:srgb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1">
              <a:defRPr lang="ko-KR" sz="3200" b="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1">
              <a:spcBef>
                <a:spcPts val="800"/>
              </a:spcBef>
              <a:buNone/>
              <a:defRPr lang="ko-KR" sz="32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1">
              <a:lnSpc>
                <a:spcPct val="90000"/>
              </a:lnSpc>
              <a:buNone/>
              <a:defRPr lang="ko-KR" sz="1400">
                <a:solidFill>
                  <a:srgbClr val="262626"/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1">
              <a:lnSpc>
                <a:spcPct val="80000"/>
              </a:lnSpc>
              <a:defRPr lang="ko-KR" sz="8800" spc="-120" baseline="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1">
              <a:buNone/>
              <a:defRPr lang="ko-KR" sz="3200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1">
              <a:lnSpc>
                <a:spcPct val="80000"/>
              </a:lnSpc>
              <a:defRPr lang="ko-KR" sz="8800" b="0" baseline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32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1">
              <a:defRPr lang="ko-KR" sz="2400">
                <a:latin typeface="+mj-ea"/>
                <a:ea typeface="+mj-ea"/>
              </a:defRPr>
            </a:lvl1pPr>
            <a:lvl2pPr latinLnBrk="1">
              <a:defRPr lang="ko-KR" sz="2000">
                <a:latin typeface="+mj-ea"/>
                <a:ea typeface="+mj-ea"/>
              </a:defRPr>
            </a:lvl2pPr>
            <a:lvl3pPr latinLnBrk="1">
              <a:defRPr lang="ko-KR" sz="1800">
                <a:latin typeface="+mj-ea"/>
                <a:ea typeface="+mj-ea"/>
              </a:defRPr>
            </a:lvl3pPr>
            <a:lvl4pPr latinLnBrk="1">
              <a:defRPr lang="ko-KR" sz="1600">
                <a:latin typeface="+mj-ea"/>
                <a:ea typeface="+mj-ea"/>
              </a:defRPr>
            </a:lvl4pPr>
            <a:lvl5pPr latinLnBrk="1">
              <a:defRPr lang="ko-KR" sz="1600">
                <a:latin typeface="+mj-ea"/>
                <a:ea typeface="+mj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1">
              <a:lnSpc>
                <a:spcPct val="85000"/>
              </a:lnSpc>
              <a:defRPr lang="ko-KR" sz="400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1">
              <a:defRPr lang="ko-KR" sz="3200">
                <a:latin typeface="+mj-ea"/>
                <a:ea typeface="+mj-ea"/>
              </a:defRPr>
            </a:lvl1pPr>
            <a:lvl2pPr latinLnBrk="1">
              <a:defRPr lang="ko-KR" sz="2800">
                <a:latin typeface="+mj-ea"/>
                <a:ea typeface="+mj-ea"/>
              </a:defRPr>
            </a:lvl2pPr>
            <a:lvl3pPr latinLnBrk="1">
              <a:defRPr lang="ko-KR" sz="2400">
                <a:latin typeface="+mj-ea"/>
                <a:ea typeface="+mj-ea"/>
              </a:defRPr>
            </a:lvl3pPr>
            <a:lvl4pPr latinLnBrk="1">
              <a:defRPr lang="ko-KR" sz="2000">
                <a:latin typeface="+mj-ea"/>
                <a:ea typeface="+mj-ea"/>
              </a:defRPr>
            </a:lvl4pPr>
            <a:lvl5pPr latinLnBrk="1">
              <a:defRPr lang="ko-KR" sz="2000">
                <a:latin typeface="+mj-ea"/>
                <a:ea typeface="+mj-ea"/>
              </a:defRPr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sz="1800">
                <a:solidFill>
                  <a:srgbClr val="262626"/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0000"/>
                  </a:srgb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1">
              <a:defRPr lang="ko-KR" sz="3200" b="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r>
              <a:rPr lang="ko-KR" dirty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1">
              <a:spcBef>
                <a:spcPts val="800"/>
              </a:spcBef>
              <a:buNone/>
              <a:defRPr lang="ko-KR" sz="32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dirty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1">
              <a:lnSpc>
                <a:spcPct val="90000"/>
              </a:lnSpc>
              <a:buNone/>
              <a:defRPr lang="ko-KR" sz="1400">
                <a:solidFill>
                  <a:srgbClr val="262626"/>
                </a:solidFill>
                <a:latin typeface="+mj-ea"/>
                <a:ea typeface="+mj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2013-07-30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1">
              <a:defRPr lang="ko-KR" sz="2400">
                <a:latin typeface="+mn-ea"/>
                <a:ea typeface="+mn-ea"/>
              </a:defRPr>
            </a:lvl1pPr>
            <a:lvl2pPr latinLnBrk="1">
              <a:defRPr lang="ko-KR" sz="2000">
                <a:latin typeface="+mn-ea"/>
                <a:ea typeface="+mn-ea"/>
              </a:defRPr>
            </a:lvl2pPr>
            <a:lvl3pPr latinLnBrk="1">
              <a:defRPr lang="ko-KR" sz="1800">
                <a:latin typeface="+mn-ea"/>
                <a:ea typeface="+mn-ea"/>
              </a:defRPr>
            </a:lvl3pPr>
            <a:lvl4pPr latinLnBrk="1">
              <a:defRPr lang="ko-KR" sz="1600">
                <a:latin typeface="+mn-ea"/>
                <a:ea typeface="+mn-ea"/>
              </a:defRPr>
            </a:lvl4pPr>
            <a:lvl5pPr latinLnBrk="1">
              <a:defRPr lang="ko-KR" sz="1600">
                <a:latin typeface="+mn-ea"/>
                <a:ea typeface="+mn-ea"/>
              </a:defRPr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1">
              <a:lnSpc>
                <a:spcPct val="85000"/>
              </a:lnSpc>
              <a:defRPr lang="ko-KR" sz="400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1">
              <a:defRPr lang="ko-KR" sz="3200">
                <a:latin typeface="+mn-ea"/>
                <a:ea typeface="+mn-ea"/>
              </a:defRPr>
            </a:lvl1pPr>
            <a:lvl2pPr latinLnBrk="1">
              <a:defRPr lang="ko-KR" sz="2800">
                <a:latin typeface="+mn-ea"/>
                <a:ea typeface="+mn-ea"/>
              </a:defRPr>
            </a:lvl2pPr>
            <a:lvl3pPr latinLnBrk="1">
              <a:defRPr lang="ko-KR" sz="2400">
                <a:latin typeface="+mn-ea"/>
                <a:ea typeface="+mn-ea"/>
              </a:defRPr>
            </a:lvl3pPr>
            <a:lvl4pPr latinLnBrk="1">
              <a:defRPr lang="ko-KR" sz="2000">
                <a:latin typeface="+mn-ea"/>
                <a:ea typeface="+mn-ea"/>
              </a:defRPr>
            </a:lvl4pPr>
            <a:lvl5pPr latinLnBrk="1">
              <a:defRPr lang="ko-KR" sz="2000">
                <a:latin typeface="+mn-ea"/>
                <a:ea typeface="+mn-ea"/>
              </a:defRPr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sz="1800">
                <a:solidFill>
                  <a:srgbClr val="262626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0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1">
              <a:defRPr lang="ko-KR" sz="3200" b="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1">
              <a:spcBef>
                <a:spcPts val="800"/>
              </a:spcBef>
              <a:buNone/>
              <a:defRPr lang="ko-KR" sz="32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1">
              <a:lnSpc>
                <a:spcPct val="90000"/>
              </a:lnSpc>
              <a:buNone/>
              <a:defRPr lang="ko-KR" sz="1400">
                <a:solidFill>
                  <a:srgbClr val="262626"/>
                </a:solidFill>
                <a:latin typeface="+mn-ea"/>
                <a:ea typeface="+mn-ea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80000"/>
                  </a:srgb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rgbClr val="FFFFFF">
                    <a:alpha val="25000"/>
                  </a:srgb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>
                <a:solidFill>
                  <a:schemeClr val="tx1">
                    <a:alpha val="80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 cap="all" baseline="0">
                <a:solidFill>
                  <a:schemeClr val="tx1">
                    <a:alpha val="8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lang="ko-KR" sz="5400" kern="1200" spc="-120" baseline="0">
          <a:solidFill>
            <a:schemeClr val="accent1"/>
          </a:solidFill>
          <a:latin typeface="+mn-ea"/>
          <a:ea typeface="+mn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1pPr>
      <a:lvl2pPr marL="347472" indent="-3429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2pPr>
      <a:lvl3pPr marL="548640" indent="-54864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0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3pPr>
      <a:lvl4pPr marL="822960" indent="-82296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4pPr>
      <a:lvl5pPr marL="1097280" indent="-109728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5pPr>
      <a:lvl6pPr marL="12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>
                <a:solidFill>
                  <a:schemeClr val="tx1">
                    <a:alpha val="80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 cap="all" baseline="0">
                <a:solidFill>
                  <a:schemeClr val="tx1">
                    <a:alpha val="8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lang="ko-KR" sz="5400" kern="1200" spc="-120" baseline="0">
          <a:solidFill>
            <a:schemeClr val="accent1"/>
          </a:solidFill>
          <a:latin typeface="+mn-ea"/>
          <a:ea typeface="+mn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1pPr>
      <a:lvl2pPr marL="347472" indent="-3429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2pPr>
      <a:lvl3pPr marL="548640" indent="-54864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0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3pPr>
      <a:lvl4pPr marL="822960" indent="-82296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4pPr>
      <a:lvl5pPr marL="1097280" indent="-109728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5pPr>
      <a:lvl6pPr marL="12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>
                <a:solidFill>
                  <a:schemeClr val="tx1">
                    <a:alpha val="80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 cap="all" baseline="0">
                <a:solidFill>
                  <a:schemeClr val="tx1">
                    <a:alpha val="8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n-ea"/>
                <a:ea typeface="+mn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lang="ko-KR" sz="5400" kern="1200" spc="-120" baseline="0">
          <a:solidFill>
            <a:schemeClr val="accent1"/>
          </a:solidFill>
          <a:latin typeface="+mn-ea"/>
          <a:ea typeface="+mn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1pPr>
      <a:lvl2pPr marL="347472" indent="-3429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2pPr>
      <a:lvl3pPr marL="548640" indent="-54864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0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3pPr>
      <a:lvl4pPr marL="822960" indent="-82296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4pPr>
      <a:lvl5pPr marL="1097280" indent="-109728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ea"/>
          <a:ea typeface="+mn-ea"/>
          <a:cs typeface="+mn-cs"/>
        </a:defRPr>
      </a:lvl5pPr>
      <a:lvl6pPr marL="12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>
                <a:solidFill>
                  <a:schemeClr val="tx1">
                    <a:alpha val="8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50" cap="all" baseline="0">
                <a:solidFill>
                  <a:schemeClr val="tx1">
                    <a:alpha val="80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lang="ko-KR" sz="5400" kern="1200" spc="-120" baseline="0">
          <a:solidFill>
            <a:schemeClr val="accent1"/>
          </a:solidFill>
          <a:latin typeface="+mj-ea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j-ea"/>
          <a:ea typeface="+mj-ea"/>
          <a:cs typeface="+mn-cs"/>
        </a:defRPr>
      </a:lvl1pPr>
      <a:lvl2pPr marL="347472" indent="-3429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400" kern="1200">
          <a:solidFill>
            <a:schemeClr val="tx1">
              <a:lumMod val="85000"/>
              <a:lumOff val="15000"/>
            </a:schemeClr>
          </a:solidFill>
          <a:latin typeface="+mj-ea"/>
          <a:ea typeface="+mj-ea"/>
          <a:cs typeface="+mn-cs"/>
        </a:defRPr>
      </a:lvl2pPr>
      <a:lvl3pPr marL="548640" indent="-54864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2000" kern="1200">
          <a:solidFill>
            <a:schemeClr val="tx1">
              <a:lumMod val="85000"/>
              <a:lumOff val="15000"/>
            </a:schemeClr>
          </a:solidFill>
          <a:latin typeface="+mj-ea"/>
          <a:ea typeface="+mj-ea"/>
          <a:cs typeface="+mn-cs"/>
        </a:defRPr>
      </a:lvl3pPr>
      <a:lvl4pPr marL="822960" indent="-82296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j-ea"/>
          <a:ea typeface="+mj-ea"/>
          <a:cs typeface="+mn-cs"/>
        </a:defRPr>
      </a:lvl4pPr>
      <a:lvl5pPr marL="1097280" indent="-109728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j-ea"/>
          <a:ea typeface="+mj-ea"/>
          <a:cs typeface="+mn-cs"/>
        </a:defRPr>
      </a:lvl5pPr>
      <a:lvl6pPr marL="12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ko-K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dirty="0">
                <a:latin typeface="+mn-ea"/>
                <a:ea typeface="+mn-ea"/>
              </a:rPr>
              <a:t>프로젝트 이름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dirty="0">
                <a:latin typeface="+mn-ea"/>
                <a:ea typeface="+mn-ea"/>
              </a:rPr>
              <a:t>수업 이름, 번호</a:t>
            </a:r>
          </a:p>
          <a:p>
            <a:r>
              <a:rPr lang="ko-KR" dirty="0">
                <a:latin typeface="+mn-ea"/>
                <a:ea typeface="+mn-ea"/>
              </a:rPr>
              <a:t>강사</a:t>
            </a:r>
          </a:p>
          <a:p>
            <a:r>
              <a:rPr lang="ko-KR" dirty="0">
                <a:latin typeface="+mn-ea"/>
                <a:ea typeface="+mn-ea"/>
              </a:rPr>
              <a:t>그룹 구성원 이름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sz="8000"/>
              <a:t>두 번째 조사 분야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/>
              <a:t>그룹 구성원 이름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지원 콘텐츠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/>
              <a:t>제목	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endParaRPr lang="ko-KR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/>
              <a:t>제목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지원 콘텐츠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40518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/>
              <a:t>데이터</a:t>
            </a:r>
            <a:r>
              <a:rPr dirty="0"/>
              <a:t/>
            </a:r>
            <a:br>
              <a:rPr dirty="0"/>
            </a:br>
            <a:r>
              <a:rPr lang="ko-KR" dirty="0"/>
              <a:t>관찰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dirty="0"/>
              <a:t>추가 기술</a:t>
            </a:r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10001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세 번째 조사 분야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/>
              <a:t>그룹 구성원 이름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지원 콘텐츠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/>
              <a:t>제목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/>
              <a:t>제목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/>
              <a:t>데이터 관찰</a:t>
            </a: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625994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/>
              <a:t>지원 </a:t>
            </a:r>
            <a:r>
              <a:rPr lang="ko-KR" dirty="0" err="1"/>
              <a:t>콘텐츠</a:t>
            </a:r>
            <a:endParaRPr lang="ko-KR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517563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dirty="0">
                <a:latin typeface="+mn-ea"/>
                <a:ea typeface="+mn-ea"/>
              </a:rPr>
              <a:t>프로젝트 요약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>
                <a:latin typeface="+mn-ea"/>
                <a:ea typeface="+mn-ea"/>
              </a:rPr>
              <a:t>추가 기술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>
                <a:latin typeface="+mn-ea"/>
                <a:ea typeface="+mn-ea"/>
              </a:rPr>
              <a:t>결론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>
                <a:latin typeface="+mn-ea"/>
                <a:ea typeface="+mn-ea"/>
              </a:rPr>
              <a:t>조사 결과에 대한 간략한 요약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/>
              <a:t>안건 / 주제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ko-KR"/>
              <a:t>프로젝트 설명</a:t>
            </a:r>
          </a:p>
          <a:p>
            <a:r>
              <a:rPr lang="ko-KR"/>
              <a:t>프로젝트 방법론</a:t>
            </a:r>
          </a:p>
          <a:p>
            <a:r>
              <a:rPr lang="ko-KR"/>
              <a:t>주요 발견/결과</a:t>
            </a:r>
          </a:p>
          <a:p>
            <a:r>
              <a:rPr lang="ko-KR"/>
              <a:t>조사 드릴다운</a:t>
            </a:r>
          </a:p>
          <a:p>
            <a:r>
              <a:rPr lang="ko-KR"/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>
                <a:latin typeface="+mn-ea"/>
                <a:ea typeface="+mn-ea"/>
              </a:rPr>
              <a:t>부록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>
                <a:latin typeface="+mn-ea"/>
                <a:ea typeface="+mn-ea"/>
              </a:rPr>
              <a:t>인용 문헌</a:t>
            </a:r>
          </a:p>
          <a:p>
            <a:r>
              <a:rPr lang="ko-KR">
                <a:latin typeface="+mn-ea"/>
                <a:ea typeface="+mn-ea"/>
              </a:rPr>
              <a:t>추가 지원 데이터</a:t>
            </a:r>
          </a:p>
          <a:p>
            <a:endParaRPr lang="ko-KR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프로젝트 설명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목표</a:t>
            </a:r>
          </a:p>
          <a:p>
            <a:pPr lvl="1" latinLnBrk="1"/>
            <a:r>
              <a:rPr lang="ko-KR"/>
              <a:t>여기에 목표를 추가하세요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/>
              <a:t>결과</a:t>
            </a:r>
          </a:p>
          <a:p>
            <a:pPr lvl="1" latinLnBrk="1"/>
            <a:r>
              <a:rPr lang="ko-KR"/>
              <a:t>여기에 결과를 추가하세요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절차/방법론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/>
              <a:t>절차</a:t>
            </a:r>
          </a:p>
          <a:p>
            <a:r>
              <a:rPr lang="ko-KR"/>
              <a:t>주요 가정</a:t>
            </a:r>
          </a:p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주요 발견/결과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/>
              <a:t>결과 1</a:t>
            </a:r>
          </a:p>
          <a:p>
            <a:r>
              <a:rPr lang="ko-KR"/>
              <a:t>결과 2</a:t>
            </a:r>
          </a:p>
          <a:p>
            <a:r>
              <a:rPr lang="ko-KR"/>
              <a:t>결과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>
                <a:latin typeface="+mj-ea"/>
                <a:ea typeface="+mj-ea"/>
              </a:rPr>
              <a:t>첫 번째 조사 분야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>
                <a:latin typeface="+mj-ea"/>
                <a:ea typeface="+mj-ea"/>
              </a:rPr>
              <a:t>그룹 구성원 이름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지원 콘텐츠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/>
              <a:t>제목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/>
              <a:t>제목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  <a:p>
            <a:r>
              <a:rPr lang="ko-KR"/>
              <a:t>항목 목록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>
                <a:latin typeface="+mj-ea"/>
                <a:ea typeface="+mj-ea"/>
              </a:rPr>
              <a:t>데이터 관찰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>
                <a:latin typeface="+mj-ea"/>
                <a:ea typeface="+mj-ea"/>
              </a:rPr>
              <a:t>추가 기술</a:t>
            </a: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2539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지원 콘텐츠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085615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제목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+mn-ea"/>
                          <a:ea typeface="+mn-ea"/>
                        </a:rPr>
                        <a:t>텍스트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메트로폴리탄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메트로폴리탄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메트로폴리탄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메트로폴리탄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261</Words>
  <Application>Microsoft Office PowerPoint</Application>
  <PresentationFormat>와이드스크린</PresentationFormat>
  <Paragraphs>152</Paragraphs>
  <Slides>20</Slides>
  <Notes>20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맑은 고딕</vt:lpstr>
      <vt:lpstr>Arial</vt:lpstr>
      <vt:lpstr>Calibri</vt:lpstr>
      <vt:lpstr>2_메트로폴리탄</vt:lpstr>
      <vt:lpstr>1_메트로폴리탄</vt:lpstr>
      <vt:lpstr>메트로폴리탄</vt:lpstr>
      <vt:lpstr>3_메트로폴리탄</vt:lpstr>
      <vt:lpstr>프로젝트 이름</vt:lpstr>
      <vt:lpstr>안건 / 주제</vt:lpstr>
      <vt:lpstr>프로젝트 설명</vt:lpstr>
      <vt:lpstr>절차/방법론</vt:lpstr>
      <vt:lpstr>주요 발견/결과</vt:lpstr>
      <vt:lpstr>첫 번째 조사 분야</vt:lpstr>
      <vt:lpstr>지원 콘텐츠</vt:lpstr>
      <vt:lpstr>데이터 관찰</vt:lpstr>
      <vt:lpstr>지원 콘텐츠</vt:lpstr>
      <vt:lpstr>두 번째 조사 분야</vt:lpstr>
      <vt:lpstr>지원 콘텐츠</vt:lpstr>
      <vt:lpstr>지원 콘텐츠</vt:lpstr>
      <vt:lpstr>데이터 관찰</vt:lpstr>
      <vt:lpstr>세 번째 조사 분야</vt:lpstr>
      <vt:lpstr>지원 콘텐츠</vt:lpstr>
      <vt:lpstr>데이터 관찰</vt:lpstr>
      <vt:lpstr>지원 콘텐츠</vt:lpstr>
      <vt:lpstr>프로젝트 요약</vt:lpstr>
      <vt:lpstr>결론</vt:lpstr>
      <vt:lpstr>부록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이름</dc:title>
  <dc:creator/>
  <cp:lastModifiedBy/>
  <cp:revision>4</cp:revision>
  <dcterms:created xsi:type="dcterms:W3CDTF">2013-06-12T19:28:15Z</dcterms:created>
  <dcterms:modified xsi:type="dcterms:W3CDTF">2013-08-01T03:16:21Z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