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ko-KR"/>
        </a:p>
      </dgm:t>
    </dgm:pt>
    <dgm:pt modelId="{AF01FF45-6348-4DFF-A097-9E0C54007E81}">
      <dgm:prSet phldrT="[텍스트]"/>
      <dgm:spPr/>
      <dgm:t>
        <a:bodyPr/>
        <a:lstStyle/>
        <a:p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주현</a:t>
          </a:r>
          <a: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부사장</a:t>
          </a:r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ko-KR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ko-KR"/>
        </a:p>
      </dgm:t>
    </dgm:pt>
    <dgm:pt modelId="{BFBC97C7-0F03-4565-9158-FBB91717A2B6}">
      <dgm:prSet phldrT="[텍스트]"/>
      <dgm:spPr/>
      <dgm:t>
        <a:bodyPr/>
        <a:lstStyle/>
        <a:p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주영순</a:t>
          </a:r>
          <a: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의장</a:t>
          </a:r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ko-KR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ko-KR"/>
        </a:p>
      </dgm:t>
    </dgm:pt>
    <dgm:pt modelId="{8870A86E-AE45-4C26-8AC9-32FA7050A4C7}">
      <dgm:prSet phldrT="[텍스트]"/>
      <dgm:spPr/>
      <dgm:t>
        <a:bodyPr/>
        <a:lstStyle/>
        <a:p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ko-KR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ko-KR"/>
        </a:p>
      </dgm:t>
    </dgm:pt>
    <dgm:pt modelId="{2AB4D084-5D3E-4CB6-ABED-82BD38D82611}">
      <dgm:prSet phldrT="[텍스트]"/>
      <dgm:spPr/>
      <dgm:t>
        <a:bodyPr/>
        <a:lstStyle/>
        <a:p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ko-KR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ko-KR"/>
        </a:p>
      </dgm:t>
    </dgm:pt>
    <dgm:pt modelId="{BC13C424-D815-423B-A016-8C803D3706EB}">
      <dgm:prSet phldrT="[텍스트]"/>
      <dgm:spPr/>
      <dgm:t>
        <a:bodyPr/>
        <a:lstStyle/>
        <a:p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ko-KR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ko-KR"/>
        </a:p>
      </dgm:t>
    </dgm:pt>
    <dgm:pt modelId="{4DB08FAD-9D5E-4FD0-8719-77853034C36D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ko-KR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ko-KR"/>
        </a:p>
      </dgm:t>
    </dgm:pt>
    <dgm:pt modelId="{70934EB4-A246-4519-921C-4B80BD742CC5}">
      <dgm:prSet phldrT="[텍스트]"/>
      <dgm:spPr/>
      <dgm:t>
        <a:bodyPr/>
        <a:lstStyle/>
        <a:p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ko-KR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ko-KR"/>
        </a:p>
      </dgm:t>
    </dgm:pt>
    <dgm:pt modelId="{D0C76AE8-ACAE-45ED-9A80-62B00E6A0E82}">
      <dgm:prSet phldrT="[텍스트]"/>
      <dgm:spPr/>
      <dgm:t>
        <a:bodyPr/>
        <a:lstStyle/>
        <a:p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김병재</a:t>
          </a:r>
          <a: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총무</a:t>
          </a:r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ko-KR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ko-KR"/>
        </a:p>
      </dgm:t>
    </dgm:pt>
    <dgm:pt modelId="{33B33A60-A94A-4487-8B39-3BF078D409F9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최승훈</a:t>
          </a:r>
          <a:r>
            <a:rPr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회계 담당자</a:t>
          </a:r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ko-KR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ko-KR"/>
        </a:p>
      </dgm:t>
    </dgm:pt>
    <dgm:pt modelId="{9D5E5742-3CBE-44F5-85E8-A786A586B195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ko-KR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ko-KR"/>
        </a:p>
      </dgm:t>
    </dgm:pt>
    <dgm:pt modelId="{CB9A888F-5DBC-4177-883F-1C3C039576A2}">
      <dgm:prSet phldrT="[텍스트]"/>
      <dgm:spPr/>
      <dgm:t>
        <a:bodyPr/>
        <a:lstStyle/>
        <a:p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dirty="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ko-KR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ko-KR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ko-KR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ko-KR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ko-KR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ko-KR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ko-KR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ko-KR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ko-KR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ko-KR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ko-KR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ko-KR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ko-KR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ko-KR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ko-KR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ko-KR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ko-KR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ko-KR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ko-KR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ko-KR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ko-KR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ko-KR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ko-KR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ko-KR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ko-KR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ko-KR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ko-KR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ko-KR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ko-KR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ko-KR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ko-KR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ko-KR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ko-KR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ko-KR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ko-KR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ko-KR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ko-KR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ko-KR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ko-KR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ko-KR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ko-KR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ko-KR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ko-KR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ko-KR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ko-KR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주현</a:t>
          </a:r>
          <a: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부사장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500" kern="120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주영순</a:t>
          </a:r>
          <a: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의장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500" kern="120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500" kern="120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500" kern="120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500" kern="120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sz="1700" kern="120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500" kern="120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500" kern="120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김병재</a:t>
          </a:r>
          <a: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총무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500" kern="120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>
              <a:latin typeface="맑은 고딕" panose="020B0503020000020004" pitchFamily="50" charset="-127"/>
              <a:ea typeface="맑은 고딕" panose="020B0503020000020004" pitchFamily="50" charset="-127"/>
            </a:rPr>
            <a:t>최승훈</a:t>
          </a:r>
          <a:r>
            <a:rPr sz="1700" kern="120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>
              <a:latin typeface="맑은 고딕" panose="020B0503020000020004" pitchFamily="50" charset="-127"/>
              <a:ea typeface="맑은 고딕" panose="020B0503020000020004" pitchFamily="50" charset="-127"/>
            </a:rPr>
            <a:t>회계 담당자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500" kern="120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sz="1700" kern="120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500" kern="120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이름</a:t>
          </a:r>
          <a: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/>
          </a:r>
          <a:br>
            <a:rPr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</a:br>
          <a:r>
            <a:rPr lang="ko-KR" sz="1700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직함</a:t>
          </a:r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E0F0A6FB-44D7-4852-AE92-92B33D494417}" type="datetimeFigureOut">
              <a:rPr lang="en-US" altLang="ko-KR"/>
              <a:t>7/30/2013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6F7A7A23-0249-498D-95B3-93F16DE736CF}" type="slidenum">
              <a:rPr lang="en-US" altLang="ko-KR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0F3F662A-7DEF-46D3-A63B-3DEDA708C724}" type="datetimeFigureOut">
              <a:t>2013-07-30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D7EAE350-FCB4-48CA-9F3A-68918BFFC91B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en-US" altLang="ko-KR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1">
              <a:defRPr lang="ko-KR" sz="6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1">
              <a:buNone/>
              <a:defRPr lang="ko-KR" sz="240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 algn="ctr" latinLnBrk="1">
              <a:buNone/>
              <a:defRPr lang="ko-KR" sz="2800"/>
            </a:lvl2pPr>
            <a:lvl3pPr marL="914400" indent="0" algn="ctr" latinLnBrk="1">
              <a:buNone/>
              <a:defRPr lang="ko-KR" sz="2400"/>
            </a:lvl3pPr>
            <a:lvl4pPr marL="1371600" indent="0" algn="ctr" latinLnBrk="1">
              <a:buNone/>
              <a:defRPr lang="ko-KR" sz="2000"/>
            </a:lvl4pPr>
            <a:lvl5pPr marL="1828800" indent="0" algn="ctr" latinLnBrk="1">
              <a:buNone/>
              <a:defRPr lang="ko-KR" sz="2000"/>
            </a:lvl5pPr>
            <a:lvl6pPr marL="2286000" indent="0" algn="ctr" latinLnBrk="1">
              <a:buNone/>
              <a:defRPr lang="ko-KR" sz="2000"/>
            </a:lvl6pPr>
            <a:lvl7pPr marL="2743200" indent="0" algn="ctr" latinLnBrk="1">
              <a:buNone/>
              <a:defRPr lang="ko-KR" sz="2000"/>
            </a:lvl7pPr>
            <a:lvl8pPr marL="3200400" indent="0" algn="ctr" latinLnBrk="1">
              <a:buNone/>
              <a:defRPr lang="ko-KR" sz="2000"/>
            </a:lvl8pPr>
            <a:lvl9pPr marL="3657600" indent="0" algn="ctr" latinLnBrk="1">
              <a:buNone/>
              <a:defRPr lang="ko-KR" sz="2000"/>
            </a:lvl9pPr>
          </a:lstStyle>
          <a:p>
            <a:r>
              <a:rPr lang="ko-KR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 smtClean="0"/>
              <a:t>2013-07-30</a:t>
            </a:r>
            <a:endParaRPr lang="en-US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2013-07-30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 smtClean="0"/>
              <a:t>2013-07-30</a:t>
            </a:r>
            <a:endParaRPr lang="en-US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1">
              <a:defRPr lang="ko-KR" sz="60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1">
              <a:buNone/>
              <a:defRPr lang="ko-KR" sz="240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 smtClean="0"/>
              <a:t>2013-07-30</a:t>
            </a:r>
            <a:endParaRPr lang="en-US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800"/>
            </a:lvl6pPr>
            <a:lvl7pPr latinLnBrk="1">
              <a:defRPr lang="ko-KR" sz="1800"/>
            </a:lvl7pPr>
            <a:lvl8pPr latinLnBrk="1">
              <a:defRPr lang="ko-KR" sz="1800"/>
            </a:lvl8pPr>
            <a:lvl9pPr latinLnBrk="1">
              <a:defRPr lang="ko-KR" sz="18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800"/>
            </a:lvl6pPr>
            <a:lvl7pPr latinLnBrk="1">
              <a:defRPr lang="ko-KR" sz="1800"/>
            </a:lvl7pPr>
            <a:lvl8pPr latinLnBrk="1">
              <a:defRPr lang="ko-KR" sz="1800"/>
            </a:lvl8pPr>
            <a:lvl9pPr latinLnBrk="1">
              <a:defRPr lang="ko-KR" sz="18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2013-07-30</a:t>
            </a:fld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1">
              <a:buNone/>
              <a:defRPr lang="ko-KR" sz="2400" b="1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1">
              <a:buNone/>
              <a:defRPr lang="ko-KR" sz="2400" b="1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2013-07-30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dirty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2013-07-30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1">
              <a:defRPr lang="ko-KR" sz="3200" b="0"/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1">
              <a:defRPr lang="ko-KR" sz="3200"/>
            </a:lvl1pPr>
            <a:lvl2pPr latinLnBrk="1">
              <a:defRPr lang="ko-KR" sz="2800"/>
            </a:lvl2pPr>
            <a:lvl3pPr latinLnBrk="1">
              <a:defRPr lang="ko-KR" sz="24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1">
              <a:lnSpc>
                <a:spcPct val="100000"/>
              </a:lnSpc>
              <a:buNone/>
              <a:defRPr lang="ko-KR" sz="14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2013-07-30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1">
              <a:defRPr lang="ko-KR" sz="3200" b="0"/>
            </a:lvl1pPr>
          </a:lstStyle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1">
              <a:buNone/>
              <a:defRPr lang="ko-KR" sz="32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1">
              <a:lnSpc>
                <a:spcPct val="100000"/>
              </a:lnSpc>
              <a:buNone/>
              <a:defRPr lang="ko-KR" sz="14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2013-07-30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10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 smtClean="0"/>
              <a:t>2013-07-30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10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1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FAB73BC-B049-4115-A692-8D63A059BFB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4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ko-KR"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가로 계층 </a:t>
            </a:r>
            <a:r>
              <a:rPr lang="ko-KR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구조형</a:t>
            </a:r>
            <a:r>
              <a:rPr 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SmartArt</a:t>
            </a:r>
          </a:p>
        </p:txBody>
      </p:sp>
      <p:graphicFrame>
        <p:nvGraphicFramePr>
          <p:cNvPr id="5" name="다이어그램 4" descr="가로 계층 구조형" title="SmartArt"/>
          <p:cNvGraphicFramePr/>
          <p:nvPr>
            <p:extLst>
              <p:ext uri="{D42A27DB-BD31-4B8C-83A1-F6EECF244321}">
                <p14:modId xmlns:p14="http://schemas.microsoft.com/office/powerpoint/2010/main" val="2311858613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조직도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Props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</Words>
  <Application>Microsoft Office PowerPoint</Application>
  <PresentationFormat>와이드스크린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HY중고딕</vt:lpstr>
      <vt:lpstr>맑은 고딕</vt:lpstr>
      <vt:lpstr>Arial</vt:lpstr>
      <vt:lpstr>Calibri</vt:lpstr>
      <vt:lpstr>조직도 01 16x9</vt:lpstr>
      <vt:lpstr>가로 계층 구조형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가로 계층 구조형 SmartArt</dc:title>
  <dc:creator/>
  <cp:keywords/>
  <cp:lastModifiedBy/>
  <cp:revision>2</cp:revision>
  <dcterms:modified xsi:type="dcterms:W3CDTF">2013-07-30T08:26:10Z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