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>
      <p:cViewPr varScale="1">
        <p:scale>
          <a:sx n="97" d="100"/>
          <a:sy n="97" d="100"/>
        </p:scale>
        <p:origin x="15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11A4C4C9-9907-4BB6-B95A-E6BBD959AAB4}" type="datetimeFigureOut">
              <a:rPr lang="en-US" altLang="ko-KR" smtClean="0"/>
              <a:t>8/6/2013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082D650F-38E5-40ED-AA32-287D3AC686E8}" type="slidenum">
              <a:rPr lang="en-US" alt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B6DA592C-A796-4264-BD45-11AED491B3E4}" type="datetimeFigureOut">
              <a:t>2013-08-06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DA02A30-9192-49A2-98D9-8D2828AE31E2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브로슈어를 변경하려면 예제 콘텐츠를 자신의 고유한 콘텐츠로 바꿉니다. 빈 슬라이드에서 시작하려면 [홈] 탭의 [새 슬라이드] 단추를 눌러 새 페이지를 삽입합니다. 그리고 텍스트와 그림을</a:t>
            </a:r>
            <a:r>
              <a:rPr lang="ko-KR" baseline="0" dirty="0"/>
              <a:t> 빈 개체 틀에 입력하면 됩니다. 제목, 부제목 또는 본문에 개체 틀이 더 필요한 경우 기존 개체 틀을 복사한 다음 원하는 위치로 끕니다.</a:t>
            </a:r>
            <a:endParaRPr lang="ko-KR" dirty="0"/>
          </a:p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alt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alt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8498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외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165848" y="4343399"/>
            <a:ext cx="2432304" cy="2971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>
              <a:latin typeface="+mj-ea"/>
              <a:ea typeface="+mj-ea"/>
            </a:endParaRPr>
          </a:p>
        </p:txBody>
      </p:sp>
      <p:sp>
        <p:nvSpPr>
          <p:cNvPr id="13" name="그림 개체 틀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1400">
                <a:latin typeface="+mj-ea"/>
                <a:ea typeface="+mj-ea"/>
              </a:defRPr>
            </a:lvl1pPr>
          </a:lstStyle>
          <a:p>
            <a:endParaRPr lang="ko-KR"/>
          </a:p>
        </p:txBody>
      </p:sp>
      <p:sp>
        <p:nvSpPr>
          <p:cNvPr id="28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900" b="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[사진에 대한 캡션을 입력하세요]</a:t>
            </a:r>
          </a:p>
        </p:txBody>
      </p:sp>
      <p:sp>
        <p:nvSpPr>
          <p:cNvPr id="27" name="텍스트 개체 틀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이 서식 파일을 시작하는 방법</a:t>
            </a: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이 전문적인 느낌의 브로슈어는 그대로 사용하거나 간편하게 사용자 지정할 수 있습니다.</a:t>
            </a:r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152901"/>
            <a:ext cx="2428875" cy="3162299"/>
          </a:xfrm>
        </p:spPr>
        <p:txBody>
          <a:bodyPr>
            <a:noAutofit/>
          </a:bodyPr>
          <a:lstStyle>
            <a:lvl1pPr marL="182880" indent="-182880" latinLnBrk="1">
              <a:lnSpc>
                <a:spcPct val="120000"/>
              </a:lnSpc>
              <a:spcBef>
                <a:spcPts val="1000"/>
              </a:spcBef>
              <a:defRPr lang="ko-KR" sz="800" baseline="0">
                <a:latin typeface="+mj-ea"/>
                <a:ea typeface="+mj-ea"/>
              </a:defRPr>
            </a:lvl1pPr>
            <a:lvl2pPr marL="228600" indent="-114300" latinLnBrk="1">
              <a:lnSpc>
                <a:spcPct val="100000"/>
              </a:lnSpc>
              <a:spcBef>
                <a:spcPts val="800"/>
              </a:spcBef>
              <a:defRPr lang="ko-KR" sz="900"/>
            </a:lvl2pPr>
            <a:lvl3pPr marL="342900" indent="-114300" latinLnBrk="1">
              <a:lnSpc>
                <a:spcPct val="100000"/>
              </a:lnSpc>
              <a:spcBef>
                <a:spcPts val="600"/>
              </a:spcBef>
              <a:defRPr lang="ko-KR" sz="800"/>
            </a:lvl3pPr>
            <a:lvl4pPr marL="457200" indent="-114300" latinLnBrk="1">
              <a:lnSpc>
                <a:spcPct val="100000"/>
              </a:lnSpc>
              <a:spcBef>
                <a:spcPts val="600"/>
              </a:spcBef>
              <a:defRPr lang="ko-KR" sz="700"/>
            </a:lvl4pPr>
            <a:lvl5pPr marL="571500" indent="-114300" latinLnBrk="1">
              <a:lnSpc>
                <a:spcPct val="100000"/>
              </a:lnSpc>
              <a:spcBef>
                <a:spcPts val="600"/>
              </a:spcBef>
              <a:defRPr lang="ko-KR" sz="700"/>
            </a:lvl5pPr>
          </a:lstStyle>
          <a:p>
            <a:pPr lvl="0" latinLnBrk="1"/>
            <a:r>
              <a:rPr lang="ko-KR"/>
              <a:t>서식 파일을 사용하는 데 도움이 되는 몇 가지 팁이 포함되었습니다.</a:t>
            </a:r>
            <a:r>
              <a:t/>
            </a:r>
            <a:br/>
            <a:r>
              <a:rPr lang="ko-KR"/>
              <a:t>이와 같은 팁 텍스트를 바꾸려면 팁 텍스트를 선택하고 고유한 내용을 입력하면 됩니다.</a:t>
            </a:r>
            <a:r>
              <a:t/>
            </a:r>
            <a:br/>
            <a:r>
              <a:rPr lang="ko-KR"/>
              <a:t>브로슈어의 사진을 바꾸려면 이미지를 선택하여 삭제합니다. 그런 다음 개체 틀에서 [그림 삽입] 아이콘을 사용하여 자신의 고유한 사진을 삽입합니다.</a:t>
            </a:r>
            <a:r>
              <a:t/>
            </a:r>
            <a:br/>
            <a:r>
              <a:rPr lang="ko-KR"/>
              <a:t>로고를 변경하려면 “로고로 대체” 그림을 선택하고 [그림 도구] [서식] 탭에서 [그림 바꾸기]를 선택합니다.</a:t>
            </a:r>
          </a:p>
        </p:txBody>
      </p:sp>
      <p:sp>
        <p:nvSpPr>
          <p:cNvPr id="29" name="텍스트 개체 틀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 latinLnBrk="1">
              <a:lnSpc>
                <a:spcPct val="90000"/>
              </a:lnSpc>
              <a:spcBef>
                <a:spcPts val="0"/>
              </a:spcBef>
              <a:buNone/>
              <a:defRPr lang="ko-KR" sz="2000" b="1" baseline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회사 소개</a:t>
            </a:r>
          </a:p>
        </p:txBody>
      </p:sp>
      <p:sp>
        <p:nvSpPr>
          <p:cNvPr id="30" name="텍스트 개체 틀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회사 소개</a:t>
            </a:r>
          </a:p>
        </p:txBody>
      </p:sp>
      <p:sp>
        <p:nvSpPr>
          <p:cNvPr id="45" name="텍스트 개체 틀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atinLnBrk="1">
              <a:lnSpc>
                <a:spcPct val="120000"/>
              </a:lnSpc>
            </a:pPr>
            <a:r>
              <a:rPr lang="ko-KR" sz="1000" b="0" cap="none" baseline="0">
                <a:solidFill>
                  <a:schemeClr val="tx1"/>
                </a:solidFill>
                <a:latin typeface="+mn-lt"/>
              </a:rPr>
              <a:t>'핵심'을 설명하는 부분입니다. 제품 또는 서비스를 설명할 시간이 단 몇 초 밖에 없다면 무엇을 설명하시겠습니까?</a:t>
            </a:r>
          </a:p>
        </p:txBody>
      </p:sp>
      <p:sp>
        <p:nvSpPr>
          <p:cNvPr id="32" name="텍스트 개체 틀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사용자 문의</a:t>
            </a:r>
          </a:p>
        </p:txBody>
      </p:sp>
      <p:sp>
        <p:nvSpPr>
          <p:cNvPr id="33" name="텍스트 개체 틀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428875" cy="67094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atinLnBrk="1">
              <a:lnSpc>
                <a:spcPct val="120000"/>
              </a:lnSpc>
            </a:pPr>
            <a:r>
              <a:rPr lang="ko-KR" sz="1000" b="0" cap="none" baseline="0">
                <a:solidFill>
                  <a:schemeClr val="tx1"/>
                </a:solidFill>
                <a:latin typeface="+mn-lt"/>
              </a:rPr>
              <a:t>전화: [전화 번호]</a:t>
            </a:r>
            <a:br>
              <a:rPr lang="ko-KR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ko-KR" sz="1000" b="0" cap="none" baseline="0">
                <a:solidFill>
                  <a:schemeClr val="tx1"/>
                </a:solidFill>
                <a:latin typeface="+mn-lt"/>
              </a:rPr>
              <a:t>전자 메일: [전자 메일 주소]</a:t>
            </a:r>
            <a:br>
              <a:rPr lang="ko-KR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ko-KR" sz="1000" b="0" cap="none" baseline="0">
                <a:solidFill>
                  <a:schemeClr val="tx1"/>
                </a:solidFill>
                <a:latin typeface="+mn-lt"/>
              </a:rPr>
              <a:t>웹: [웹 주소]</a:t>
            </a:r>
          </a:p>
        </p:txBody>
      </p:sp>
      <p:sp>
        <p:nvSpPr>
          <p:cNvPr id="34" name="텍스트 개체 틀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24" y="6711251"/>
            <a:ext cx="1508125" cy="292418"/>
          </a:xfrm>
        </p:spPr>
        <p:txBody>
          <a:bodyPr anchor="b">
            <a:noAutofit/>
          </a:bodyPr>
          <a:lstStyle>
            <a:lvl1pPr marL="0" indent="0" latinLnBrk="1">
              <a:lnSpc>
                <a:spcPct val="90000"/>
              </a:lnSpc>
              <a:spcBef>
                <a:spcPts val="0"/>
              </a:spcBef>
              <a:buNone/>
              <a:defRPr lang="ko-KR" sz="1000" b="1" cap="all" baseline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[회사 이름]</a:t>
            </a:r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24" y="7004304"/>
            <a:ext cx="1508125" cy="310896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0"/>
              </a:spcBef>
              <a:buNone/>
              <a:defRPr lang="ko-KR" sz="800" baseline="0">
                <a:latin typeface="+mj-ea"/>
                <a:ea typeface="+mj-ea"/>
              </a:defRPr>
            </a:lvl1pPr>
            <a:lvl2pPr marL="0" indent="0" latinLnBrk="1">
              <a:defRPr lang="ko-KR" sz="800"/>
            </a:lvl2pPr>
            <a:lvl3pPr marL="0" indent="0" latinLnBrk="1">
              <a:defRPr lang="ko-KR" sz="800"/>
            </a:lvl3pPr>
            <a:lvl4pPr marL="0" indent="0" latinLnBrk="1">
              <a:defRPr lang="ko-KR" sz="800"/>
            </a:lvl4pPr>
            <a:lvl5pPr marL="0" indent="0" latinLnBrk="1">
              <a:defRPr lang="ko-KR" sz="800"/>
            </a:lvl5pPr>
          </a:lstStyle>
          <a:p>
            <a:pPr lvl="0" latinLnBrk="1"/>
            <a:r>
              <a:rPr lang="ko-KR" dirty="0" smtClean="0"/>
              <a:t>[</a:t>
            </a:r>
            <a:r>
              <a:rPr lang="ko-KR" altLang="en-US" dirty="0" smtClean="0"/>
              <a:t>회사 주소</a:t>
            </a:r>
            <a:r>
              <a:rPr lang="ko-KR" dirty="0" smtClean="0"/>
              <a:t>]</a:t>
            </a:r>
            <a:r>
              <a:rPr dirty="0" smtClean="0"/>
              <a:t/>
            </a:r>
            <a:br>
              <a:rPr dirty="0" smtClean="0"/>
            </a:br>
            <a:r>
              <a:rPr lang="ko-KR" dirty="0" smtClean="0"/>
              <a:t>[우편 번호]</a:t>
            </a:r>
            <a:endParaRPr lang="ko-KR" dirty="0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1400">
                <a:latin typeface="+mj-ea"/>
                <a:ea typeface="+mj-ea"/>
              </a:defRPr>
            </a:lvl1pPr>
          </a:lstStyle>
          <a:p>
            <a:endParaRPr lang="ko-KR"/>
          </a:p>
        </p:txBody>
      </p:sp>
      <p:sp>
        <p:nvSpPr>
          <p:cNvPr id="10" name="제목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 latinLnBrk="1">
              <a:lnSpc>
                <a:spcPct val="85000"/>
              </a:lnSpc>
              <a:defRPr lang="ko-KR" sz="2800" b="1" cap="all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ko-KR"/>
              <a:t>회사 이름</a:t>
            </a:r>
          </a:p>
        </p:txBody>
      </p:sp>
      <p:sp>
        <p:nvSpPr>
          <p:cNvPr id="40" name="텍스트 개체 틀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300" b="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[브로슈어 부제목 또는 회사 구호]</a:t>
            </a:r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안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직선 연결선 18"/>
          <p:cNvCxnSpPr/>
          <p:nvPr/>
        </p:nvCxnSpPr>
        <p:spPr>
          <a:xfrm>
            <a:off x="3813048" y="1930512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3813048" y="3537155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텍스트 개체 틀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113295"/>
            <a:ext cx="2428875" cy="248151"/>
          </a:xfrm>
        </p:spPr>
        <p:txBody>
          <a:bodyPr anchor="b"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몇 가지 아이디어가 있습니다.</a:t>
            </a:r>
          </a:p>
        </p:txBody>
      </p:sp>
      <p:sp>
        <p:nvSpPr>
          <p:cNvPr id="29" name="텍스트 개체 틀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 latinLnBrk="1">
              <a:lnSpc>
                <a:spcPct val="90000"/>
              </a:lnSpc>
              <a:spcBef>
                <a:spcPts val="0"/>
              </a:spcBef>
              <a:buNone/>
              <a:defRPr lang="ko-KR" sz="2000" b="1" baseline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브로슈어에 포함할 내용</a:t>
            </a:r>
          </a:p>
        </p:txBody>
      </p:sp>
      <p:sp>
        <p:nvSpPr>
          <p:cNvPr id="13" name="그림 개체 틀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1400">
                <a:latin typeface="+mj-ea"/>
                <a:ea typeface="+mj-ea"/>
              </a:defRPr>
            </a:lvl1pPr>
          </a:lstStyle>
          <a:p>
            <a:endParaRPr lang="ko-KR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399546"/>
            <a:ext cx="2428875" cy="1915653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100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여기는 경영 방침을 입력하기 좋은 공간입니다. 페이지 오른쪽에는 다른 기업과의 차별화 전략을 입력하고 가운데에는 간략한 성공 경험을 입력합니다.</a:t>
            </a:r>
            <a:r>
              <a:t/>
            </a:r>
            <a:br/>
            <a:r>
              <a:rPr lang="ko-KR"/>
              <a:t>(회사의 최고의 성과를 나타내는 사진으로 선택하고, 사진은 항상 강력한 인상을 줘야 합니다.)</a:t>
            </a:r>
          </a:p>
        </p:txBody>
      </p:sp>
      <p:sp>
        <p:nvSpPr>
          <p:cNvPr id="30" name="텍스트 개체 틀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549148"/>
            <a:ext cx="2428875" cy="454152"/>
          </a:xfrm>
        </p:spPr>
        <p:txBody>
          <a:bodyPr anchor="b"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이 정도 수준의 문서를 만들려면 서식 지정이 복잡할 것 같다고요?</a:t>
            </a:r>
          </a:p>
        </p:txBody>
      </p:sp>
      <p:sp>
        <p:nvSpPr>
          <p:cNvPr id="31" name="텍스트 개체 틀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100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전혀 그렇지 않습니다. 이 브로슈어의 개체 틀에는 이미 서식이 지정되어 있습니다.</a:t>
            </a:r>
          </a:p>
        </p:txBody>
      </p:sp>
      <p:sp>
        <p:nvSpPr>
          <p:cNvPr id="18" name="텍스트 개체 틀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 latinLnBrk="1">
              <a:lnSpc>
                <a:spcPct val="130000"/>
              </a:lnSpc>
              <a:spcBef>
                <a:spcPts val="0"/>
              </a:spcBef>
              <a:buNone/>
              <a:defRPr lang="ko-KR" sz="1500" baseline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“거침없이 당당하게 자신의 회사를 표현하세요. 여기에는 추천의 글을 넣으면 가장 좋습니다.”</a:t>
            </a:r>
          </a:p>
        </p:txBody>
      </p:sp>
      <p:sp>
        <p:nvSpPr>
          <p:cNvPr id="32" name="텍스트 개체 틀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583214"/>
            <a:ext cx="2428875" cy="459692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marL="0" marR="0" lvl="0" indent="0" algn="l" defTabSz="75438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ko-KR"/>
            </a:pPr>
            <a:r>
              <a:rPr lang="ko-KR"/>
              <a:t>원하는 정확한 결과 얻기</a:t>
            </a:r>
          </a:p>
        </p:txBody>
      </p:sp>
      <p:sp>
        <p:nvSpPr>
          <p:cNvPr id="21" name="텍스트 개체 틀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100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회사와 서비스를 돋보이게 해 줄 자신만의 고유한 텍스트를 입력하세요!</a:t>
            </a:r>
          </a:p>
        </p:txBody>
      </p:sp>
      <p:sp>
        <p:nvSpPr>
          <p:cNvPr id="22" name="텍스트 개체 틀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4974409"/>
            <a:ext cx="2428875" cy="456547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개체 틀이 더 필요하세요?</a:t>
            </a:r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100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문제 없습니다. 그 중 하나를 복사해서 원하는 위치로 끌면 됩니다.</a:t>
            </a:r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1400">
                <a:latin typeface="+mj-ea"/>
                <a:ea typeface="+mj-ea"/>
              </a:defRPr>
            </a:lvl1pPr>
          </a:lstStyle>
          <a:p>
            <a:endParaRPr lang="ko-KR"/>
          </a:p>
        </p:txBody>
      </p:sp>
      <p:sp>
        <p:nvSpPr>
          <p:cNvPr id="28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900" b="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[사진에 대한 캡션을 입력하세요]</a:t>
            </a:r>
          </a:p>
        </p:txBody>
      </p:sp>
      <p:sp>
        <p:nvSpPr>
          <p:cNvPr id="25" name="텍스트 개체 틀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제공하는 제품 또는 서비스 특징 및 타사와의 차별화 전략도 포함합니다.</a:t>
            </a:r>
          </a:p>
        </p:txBody>
      </p:sp>
      <p:sp>
        <p:nvSpPr>
          <p:cNvPr id="35" name="텍스트 개체 틀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288858"/>
            <a:ext cx="2428875" cy="210899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ko-KR" sz="1200" b="1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제품 및 서비스</a:t>
            </a:r>
          </a:p>
        </p:txBody>
      </p:sp>
      <p:sp>
        <p:nvSpPr>
          <p:cNvPr id="36" name="텍스트 개체 틀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 latinLnBrk="1">
              <a:lnSpc>
                <a:spcPct val="120000"/>
              </a:lnSpc>
              <a:spcBef>
                <a:spcPts val="1000"/>
              </a:spcBef>
              <a:buNone/>
              <a:defRPr lang="ko-KR" sz="1000" baseline="0">
                <a:latin typeface="+mj-ea"/>
                <a:ea typeface="+mj-ea"/>
              </a:defRPr>
            </a:lvl1pPr>
            <a:lvl2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2pPr>
            <a:lvl3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3pPr>
            <a:lvl4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4pPr>
            <a:lvl5pPr marL="0" indent="0" latinLnBrk="1">
              <a:lnSpc>
                <a:spcPct val="100000"/>
              </a:lnSpc>
              <a:spcBef>
                <a:spcPts val="1000"/>
              </a:spcBef>
              <a:buNone/>
              <a:defRPr lang="ko-KR" sz="1000"/>
            </a:lvl5pPr>
          </a:lstStyle>
          <a:p>
            <a:pPr lvl="0" latinLnBrk="1"/>
            <a:r>
              <a:rPr lang="ko-KR"/>
              <a:t>제품, 서비스 또는 회사와 함께 일함으로써 얻는 주요 이익을 글머리 기호 목록으로 포함할 수 있습니다. 또는 회사의 장점을 간략하게 서술할 수도 있습니다.</a:t>
            </a:r>
            <a:r>
              <a:t/>
            </a:r>
            <a:br/>
            <a:r>
              <a:rPr lang="ko-KR"/>
              <a:t>비즈니스에 대한 소개와 자랑은 몇 시간을 해도 끝이 없습니다. 자신의 사업에 자부심을 갖는 것은 당연합니다. 마케팅이라는 점에 유의하고 주의를 끌고 싶다면 쉬운 표현으로 간략하게 표현하세요.</a:t>
            </a:r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9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5F272CD0-8AE2-403D-BC5A-E9768D13DA7F}" type="datetimeFigureOut">
              <a:rPr lang="en-US" altLang="ko-KR" smtClean="0"/>
              <a:pPr/>
              <a:t>8/6/2013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99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99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A2D45621-FB72-491B-A41E-B21F020BD97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754380" rtl="0" eaLnBrk="1" latinLnBrk="1" hangingPunct="1">
        <a:spcBef>
          <a:spcPct val="0"/>
        </a:spcBef>
        <a:buNone/>
        <a:defRPr lang="ko-KR" sz="363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18859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2310" kern="1200">
          <a:solidFill>
            <a:schemeClr val="tx1"/>
          </a:solidFill>
          <a:latin typeface="+mj-ea"/>
          <a:ea typeface="+mj-ea"/>
          <a:cs typeface="+mn-cs"/>
        </a:defRPr>
      </a:lvl1pPr>
      <a:lvl2pPr marL="56578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j-ea"/>
          <a:ea typeface="+mj-ea"/>
          <a:cs typeface="+mn-cs"/>
        </a:defRPr>
      </a:lvl2pPr>
      <a:lvl3pPr marL="94297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650" kern="1200">
          <a:solidFill>
            <a:schemeClr val="tx1"/>
          </a:solidFill>
          <a:latin typeface="+mj-ea"/>
          <a:ea typeface="+mj-ea"/>
          <a:cs typeface="+mn-cs"/>
        </a:defRPr>
      </a:lvl3pPr>
      <a:lvl4pPr marL="132016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j-ea"/>
          <a:ea typeface="+mj-ea"/>
          <a:cs typeface="+mn-cs"/>
        </a:defRPr>
      </a:lvl4pPr>
      <a:lvl5pPr marL="169735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j-ea"/>
          <a:ea typeface="+mj-ea"/>
          <a:cs typeface="+mn-cs"/>
        </a:defRPr>
      </a:lvl5pPr>
      <a:lvl6pPr marL="207454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1" hangingPunct="1">
        <a:defRPr lang="ko-KR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그림 개체 틀 32" descr="에스프레소 간판에 기대어 미소 짓고 있는 여인" title="예제 그림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24" name="텍스트 개체 틀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ko-KR" sz="1000"/>
              <a:t>사진에 대한 캡션을 입력하세요</a:t>
            </a:r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14"/>
          </p:nvPr>
        </p:nvSpPr>
        <p:spPr>
          <a:xfrm>
            <a:off x="457200" y="3295465"/>
            <a:ext cx="2428875" cy="267463"/>
          </a:xfrm>
        </p:spPr>
        <p:txBody>
          <a:bodyPr/>
          <a:lstStyle/>
          <a:p>
            <a:r>
              <a:rPr lang="ko-KR" sz="1400" dirty="0"/>
              <a:t>이 서식 파일을 시작하는 방법</a:t>
            </a:r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457199" y="3599872"/>
            <a:ext cx="2428875" cy="589788"/>
          </a:xfrm>
        </p:spPr>
        <p:txBody>
          <a:bodyPr/>
          <a:lstStyle/>
          <a:p>
            <a:pPr lvl="0" latinLnBrk="1"/>
            <a:r>
              <a:rPr lang="ko-KR" sz="1050" dirty="0"/>
              <a:t>이 전문적인 느낌의 </a:t>
            </a:r>
            <a:r>
              <a:rPr lang="ko-KR" sz="1050" dirty="0" err="1"/>
              <a:t>브로슈어는</a:t>
            </a:r>
            <a:r>
              <a:rPr lang="ko-KR" sz="1050" dirty="0"/>
              <a:t> 그대로 사용하거나 간편하게 사용자 지정할 수 있습니다.</a:t>
            </a:r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12"/>
          </p:nvPr>
        </p:nvSpPr>
        <p:spPr>
          <a:xfrm>
            <a:off x="457200" y="4281060"/>
            <a:ext cx="2428875" cy="2895600"/>
          </a:xfrm>
        </p:spPr>
        <p:txBody>
          <a:bodyPr/>
          <a:lstStyle/>
          <a:p>
            <a:pPr lvl="0" latinLnBrk="1"/>
            <a:r>
              <a:rPr lang="ko-KR" sz="900" dirty="0"/>
              <a:t>서식 파일을 사용하는 데 도움이 되는 몇 가지 팁이 포함되었습니다.</a:t>
            </a:r>
          </a:p>
          <a:p>
            <a:pPr lvl="0" latinLnBrk="1"/>
            <a:r>
              <a:rPr lang="ko-KR" sz="900" dirty="0"/>
              <a:t>이와 같은 팁 텍스트를 바꾸려면 팁 텍스트를 선택하고 고유한 내용을 입력하면 됩니다.</a:t>
            </a:r>
          </a:p>
          <a:p>
            <a:pPr lvl="0" latinLnBrk="1"/>
            <a:r>
              <a:rPr lang="ko-KR" sz="900" dirty="0" err="1"/>
              <a:t>브로슈어의</a:t>
            </a:r>
            <a:r>
              <a:rPr lang="ko-KR" sz="900" dirty="0"/>
              <a:t> 사진을 바꾸려면 이미지를 선택하여 삭제합니다. 그런 다음 개체 틀에서 [그림 삽입] 아이콘을 사용하여 자신의 고유한 사진을 삽입합니다.</a:t>
            </a:r>
          </a:p>
          <a:p>
            <a:pPr lvl="0"/>
            <a:r>
              <a:rPr lang="ko-KR" altLang="en-US" sz="900" dirty="0"/>
              <a:t>로고를 변경하려면 </a:t>
            </a:r>
            <a:r>
              <a:rPr lang="en-US" altLang="ko-KR" sz="900" dirty="0"/>
              <a:t>"</a:t>
            </a:r>
            <a:r>
              <a:rPr lang="ko-KR" altLang="en-US" sz="900" dirty="0"/>
              <a:t>로고로 대체</a:t>
            </a:r>
            <a:r>
              <a:rPr lang="en-US" altLang="ko-KR" sz="900" dirty="0"/>
              <a:t>" </a:t>
            </a:r>
            <a:r>
              <a:rPr lang="ko-KR" altLang="en-US" sz="900" dirty="0"/>
              <a:t>그림을 선택하고 </a:t>
            </a:r>
            <a:r>
              <a:rPr lang="en-US" altLang="ko-KR" sz="900" dirty="0"/>
              <a:t>[</a:t>
            </a:r>
            <a:r>
              <a:rPr lang="ko-KR" altLang="en-US" sz="900" dirty="0"/>
              <a:t>그림 도구</a:t>
            </a:r>
            <a:r>
              <a:rPr lang="en-US" altLang="ko-KR" sz="900" dirty="0"/>
              <a:t>] &gt; [</a:t>
            </a:r>
            <a:r>
              <a:rPr lang="ko-KR" altLang="en-US" sz="900" dirty="0"/>
              <a:t>서식</a:t>
            </a:r>
            <a:r>
              <a:rPr lang="en-US" altLang="ko-KR" sz="900" dirty="0"/>
              <a:t>] </a:t>
            </a:r>
            <a:r>
              <a:rPr lang="ko-KR" altLang="en-US" sz="900" dirty="0"/>
              <a:t>탭에서 </a:t>
            </a:r>
            <a:r>
              <a:rPr lang="en-US" altLang="ko-KR" sz="900" dirty="0"/>
              <a:t>[</a:t>
            </a:r>
            <a:r>
              <a:rPr lang="ko-KR" altLang="en-US" sz="900" dirty="0"/>
              <a:t>그림 바꾸기</a:t>
            </a:r>
            <a:r>
              <a:rPr lang="en-US" altLang="ko-KR" sz="900" dirty="0"/>
              <a:t>]</a:t>
            </a:r>
            <a:r>
              <a:rPr lang="ko-KR" altLang="en-US" sz="900" dirty="0"/>
              <a:t>를 선택합니다</a:t>
            </a:r>
            <a:r>
              <a:rPr lang="en-US" altLang="ko-KR" sz="900" dirty="0"/>
              <a:t>.</a:t>
            </a:r>
            <a:endParaRPr lang="ko-KR" sz="900" dirty="0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회사 소개</a:t>
            </a: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sz="1400"/>
              <a:t>회사 소개</a:t>
            </a:r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24"/>
          </p:nvPr>
        </p:nvSpPr>
        <p:spPr>
          <a:xfrm>
            <a:off x="3813820" y="1361116"/>
            <a:ext cx="2428875" cy="880809"/>
          </a:xfrm>
        </p:spPr>
        <p:txBody>
          <a:bodyPr/>
          <a:lstStyle/>
          <a:p>
            <a:r>
              <a:rPr lang="ko-KR" sz="1050" dirty="0"/>
              <a:t>'핵심'을 설명하는 부분입니다. 제품 또는 서비스를 설명할 시간이 단 몇 초 밖에 없다면 무엇을 설명하시겠습니까?</a:t>
            </a:r>
          </a:p>
        </p:txBody>
      </p:sp>
      <p:sp>
        <p:nvSpPr>
          <p:cNvPr id="28" name="텍스트 개체 틀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ko-KR" sz="1400"/>
              <a:t>사용자 문의</a:t>
            </a:r>
          </a:p>
        </p:txBody>
      </p:sp>
      <p:sp>
        <p:nvSpPr>
          <p:cNvPr id="29" name="텍스트 개체 틀 2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ko-KR" sz="1050" dirty="0"/>
              <a:t>전화: [전화 번호]</a:t>
            </a:r>
          </a:p>
          <a:p>
            <a:r>
              <a:rPr lang="ko-KR" sz="1050" dirty="0"/>
              <a:t>전자 메일: [전자 메일 주소]</a:t>
            </a:r>
          </a:p>
          <a:p>
            <a:r>
              <a:rPr lang="ko-KR" sz="1050" dirty="0"/>
              <a:t>웹: [웹 주소]</a:t>
            </a:r>
          </a:p>
        </p:txBody>
      </p:sp>
      <p:sp>
        <p:nvSpPr>
          <p:cNvPr id="30" name="텍스트 개체 틀 29"/>
          <p:cNvSpPr>
            <a:spLocks noGrp="1"/>
          </p:cNvSpPr>
          <p:nvPr>
            <p:ph type="body" sz="quarter" idx="21"/>
          </p:nvPr>
        </p:nvSpPr>
        <p:spPr>
          <a:xfrm>
            <a:off x="4681972" y="6711251"/>
            <a:ext cx="1508125" cy="292418"/>
          </a:xfrm>
        </p:spPr>
        <p:txBody>
          <a:bodyPr/>
          <a:lstStyle/>
          <a:p>
            <a:r>
              <a:rPr lang="ko-KR" sz="1050" dirty="0"/>
              <a:t>회사 이름</a:t>
            </a:r>
          </a:p>
        </p:txBody>
      </p:sp>
      <p:pic>
        <p:nvPicPr>
          <p:cNvPr id="34" name="그림 개체 틀 33" descr="실외 식당 테이블 및 의자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18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신세계 통상</a:t>
            </a:r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ko-KR"/>
              <a:t>브로슈어 부제목 또는 회사 구호</a:t>
            </a:r>
          </a:p>
        </p:txBody>
      </p:sp>
      <p:pic>
        <p:nvPicPr>
          <p:cNvPr id="17" name="그림 16" descr="로고로 대체" title="예제 로고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439" y="6854679"/>
            <a:ext cx="640217" cy="504000"/>
          </a:xfrm>
          <a:prstGeom prst="rect">
            <a:avLst/>
          </a:prstGeom>
        </p:spPr>
      </p:pic>
      <p:sp>
        <p:nvSpPr>
          <p:cNvPr id="2" name="텍스트 개체 틀 1"/>
          <p:cNvSpPr>
            <a:spLocks noGrp="1"/>
          </p:cNvSpPr>
          <p:nvPr>
            <p:ph type="body" sz="quarter" idx="22"/>
          </p:nvPr>
        </p:nvSpPr>
        <p:spPr>
          <a:xfrm>
            <a:off x="4681972" y="7004304"/>
            <a:ext cx="1508125" cy="310896"/>
          </a:xfrm>
        </p:spPr>
        <p:txBody>
          <a:bodyPr/>
          <a:lstStyle/>
          <a:p>
            <a:r>
              <a:rPr lang="ko-KR" altLang="en-US" sz="900" dirty="0"/>
              <a:t>회사 주소</a:t>
            </a:r>
          </a:p>
          <a:p>
            <a:r>
              <a:rPr lang="ko-KR" altLang="en-US" sz="900" dirty="0"/>
              <a:t>우편 번호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 sz="1400"/>
              <a:t>몇 가지 아이디어가 있습니다.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 dirty="0" err="1"/>
              <a:t>브로슈어에</a:t>
            </a:r>
            <a:r>
              <a:rPr lang="ko-KR" dirty="0"/>
              <a:t> 포함할 내용</a:t>
            </a:r>
          </a:p>
        </p:txBody>
      </p:sp>
      <p:pic>
        <p:nvPicPr>
          <p:cNvPr id="18" name="그림 개체 틀 17" descr="야외 카페 옆 울타리에 핀 꽃" title="예제 그림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latinLnBrk="1"/>
            <a:r>
              <a:rPr lang="ko-KR" sz="1050" dirty="0"/>
              <a:t>여기는 경영 방침을 입력하기 좋은 공간입니다. 페이지 오른쪽에는 다른 기업과의 차별화 전략을 입력하고 가운데에는 간략한 성공 경험을 입력합니다.</a:t>
            </a:r>
          </a:p>
          <a:p>
            <a:pPr lvl="0" latinLnBrk="1"/>
            <a:r>
              <a:rPr lang="ko-KR" sz="1050" dirty="0"/>
              <a:t>(회사의 최고의 성과를 나타내는 사진을 선택하고, 사진은 항상 강력한 인상을 줘야 합니다.)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 latinLnBrk="1"/>
            <a:r>
              <a:rPr lang="ko-KR" sz="1400" dirty="0"/>
              <a:t>이 정도 수준의 문서를 만들려면 서식 지정이 복잡할 것 같다고요?</a:t>
            </a: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8"/>
          </p:nvPr>
        </p:nvSpPr>
        <p:spPr>
          <a:xfrm>
            <a:off x="3813820" y="1067374"/>
            <a:ext cx="2428875" cy="685226"/>
          </a:xfrm>
        </p:spPr>
        <p:txBody>
          <a:bodyPr/>
          <a:lstStyle/>
          <a:p>
            <a:pPr lvl="0" latinLnBrk="1"/>
            <a:r>
              <a:rPr lang="ko-KR" sz="1050" dirty="0"/>
              <a:t>전혀 그렇지 않습니다. 이 </a:t>
            </a:r>
            <a:r>
              <a:rPr lang="ko-KR" sz="1050" dirty="0" err="1"/>
              <a:t>브로슈어의</a:t>
            </a:r>
            <a:r>
              <a:rPr lang="ko-KR" sz="1050" dirty="0"/>
              <a:t> 개체 틀에는 이미 서식이 지정되어 있습니다.</a:t>
            </a: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23"/>
          </p:nvPr>
        </p:nvSpPr>
        <p:spPr>
          <a:xfrm>
            <a:off x="3813820" y="2040990"/>
            <a:ext cx="2428875" cy="1384504"/>
          </a:xfrm>
        </p:spPr>
        <p:txBody>
          <a:bodyPr/>
          <a:lstStyle/>
          <a:p>
            <a:pPr lvl="0" latinLnBrk="1"/>
            <a:r>
              <a:rPr lang="ko-KR" dirty="0"/>
              <a:t>“거침없이 당당하게 자신의 회사를 표현하세요. 여기에는 추천의 글을 넣으면 가장 좋습니다.”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latinLnBrk="1"/>
            <a:r>
              <a:rPr lang="ko-KR" sz="1400" dirty="0"/>
              <a:t>원하는 정확한 결과 얻기</a:t>
            </a: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lvl="0" latinLnBrk="1"/>
            <a:r>
              <a:rPr lang="ko-KR"/>
              <a:t>회사와 서비스를 돋보이게 해 줄 자신만의 고유한 텍스트를 입력하세요!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25"/>
          </p:nvPr>
        </p:nvSpPr>
        <p:spPr>
          <a:xfrm>
            <a:off x="3813820" y="4648201"/>
            <a:ext cx="2428875" cy="609599"/>
          </a:xfrm>
        </p:spPr>
        <p:txBody>
          <a:bodyPr/>
          <a:lstStyle/>
          <a:p>
            <a:pPr lvl="0" latinLnBrk="1"/>
            <a:r>
              <a:rPr lang="ko-KR" sz="1400" dirty="0"/>
              <a:t>회사 고유의 색과 글꼴이 있는 경우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26"/>
          </p:nvPr>
        </p:nvSpPr>
        <p:spPr>
          <a:xfrm>
            <a:off x="3813820" y="5361446"/>
            <a:ext cx="2428875" cy="904675"/>
          </a:xfrm>
        </p:spPr>
        <p:txBody>
          <a:bodyPr/>
          <a:lstStyle/>
          <a:p>
            <a:pPr lvl="0" latinLnBrk="1"/>
            <a:r>
              <a:rPr lang="ko-KR" sz="1050" dirty="0"/>
              <a:t>문제 없습니다. 그 중 하나를 복사해서 원하는 위치로 끌면 됩니다.</a:t>
            </a:r>
          </a:p>
        </p:txBody>
      </p:sp>
      <p:pic>
        <p:nvPicPr>
          <p:cNvPr id="19" name="그림 개체 틀 18" descr="나무 재질의 테이블 위에 있는 초록색 컵과 컵 받침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sp>
        <p:nvSpPr>
          <p:cNvPr id="6" name="텍스트 개체 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 latinLnBrk="1"/>
            <a:r>
              <a:rPr lang="ko-KR" sz="1000" dirty="0"/>
              <a:t>사진에 대한 캡션을 입력하세요</a:t>
            </a:r>
          </a:p>
          <a:p>
            <a:endParaRPr lang="ko-KR" sz="1000" dirty="0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27"/>
          </p:nvPr>
        </p:nvSpPr>
        <p:spPr>
          <a:xfrm>
            <a:off x="7172325" y="2496215"/>
            <a:ext cx="2428875" cy="475585"/>
          </a:xfrm>
        </p:spPr>
        <p:txBody>
          <a:bodyPr/>
          <a:lstStyle/>
          <a:p>
            <a:pPr lvl="0" latinLnBrk="1"/>
            <a:r>
              <a:rPr lang="ko-KR" sz="1050" dirty="0"/>
              <a:t>제공하는 제품 또는 서비스 특징 및 타사와의 차별화 전략도 포함합니다.</a:t>
            </a: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 latinLnBrk="1"/>
            <a:r>
              <a:rPr lang="ko-KR" sz="1400"/>
              <a:t>제품 및 서비스</a:t>
            </a:r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29"/>
          </p:nvPr>
        </p:nvSpPr>
        <p:spPr>
          <a:xfrm>
            <a:off x="7172325" y="3565236"/>
            <a:ext cx="2428875" cy="3749964"/>
          </a:xfrm>
        </p:spPr>
        <p:txBody>
          <a:bodyPr/>
          <a:lstStyle/>
          <a:p>
            <a:pPr lvl="0" latinLnBrk="1"/>
            <a:r>
              <a:rPr lang="ko-KR" sz="1050" dirty="0"/>
              <a:t>제품, 서비스 또는 회사와 함께 일함으로써 얻는 주요 이익을 글머리 기호 목록으로 포함할 수 있습니다. 또는 회사의 장점을 간략하게 서술할 수도 있습니다.</a:t>
            </a:r>
          </a:p>
          <a:p>
            <a:pPr lvl="0" latinLnBrk="1"/>
            <a:r>
              <a:rPr lang="ko-KR" sz="1050" dirty="0"/>
              <a:t>비즈니스에 대한 소개와 자랑은 몇 시간을 해도 끝이 없습니다. 자신의 사업에 자부심을 갖는 것은 당연합니다. 마케팅이라는 점에 유의하고 주의를 끌고 싶다면 쉬운 표현으로 간략하게 표현하세요.</a:t>
            </a:r>
          </a:p>
        </p:txBody>
      </p:sp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브로슈어_색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B39241-3DC4-4E74-9CA5-66F559558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사용자 지정</PresentationFormat>
  <Paragraphs>38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Cambria</vt:lpstr>
      <vt:lpstr>브로슈어_색</vt:lpstr>
      <vt:lpstr>신세계 통상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신세계 통상</dc:title>
  <dc:creator/>
  <cp:lastModifiedBy/>
  <cp:revision>3</cp:revision>
  <dcterms:created xsi:type="dcterms:W3CDTF">2012-07-26T23:19:00Z</dcterms:created>
  <dcterms:modified xsi:type="dcterms:W3CDTF">2013-08-06T04:16:59Z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