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 rtl="0">
      <a:defRPr lang="k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31" d="100"/>
          <a:sy n="131" d="100"/>
        </p:scale>
        <p:origin x="414" y="16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3708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, 1-толтырғыш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Күн, 2-толтырғыш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6CACC8D-A1EB-4A7B-A970-463ADFC2712A}" type="datetime1">
              <a:rPr lang="kk-KZ" smtClean="0"/>
              <a:t>10-ақп-15</a:t>
            </a:fld>
            <a:endParaRPr lang="kk-KZ" dirty="0"/>
          </a:p>
        </p:txBody>
      </p:sp>
      <p:sp>
        <p:nvSpPr>
          <p:cNvPr id="4" name="Төменгі колонтитул, 3-толтырғыш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5" name="Слайд нөмірі, 4-толтырғыш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kk-KZ" smtClean="0"/>
              <a:pPr algn="r" rtl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Жоғарғы колонтитул, 1-толтырғыш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Күн, 2-толтырғыш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8E5B5EF-A261-4B35-B5B2-53D76FFC7E07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4" name="Слайд суреті, 3-толтырғыш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k-KZ" dirty="0"/>
          </a:p>
        </p:txBody>
      </p:sp>
      <p:sp>
        <p:nvSpPr>
          <p:cNvPr id="5" name="Жазбалар, 4-толтырғыш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6" name="Төменгі колонтитул, 5-толтырғыш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7" name="Слайд нөмірі, 6-толтырғыш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F8FD79C7-905A-4C8B-8800-03693A11A4AF}" type="slidenum">
              <a:rPr lang="kk-KZ" smtClean="0"/>
              <a:pPr algn="r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ақырыптық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-Доғаланған тіктөртбұрыш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grpSp>
        <p:nvGrpSpPr>
          <p:cNvPr id="18" name="оң жақ сақина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18-сопақ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20" name="37-Сурет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сол жақ сақина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21-сопақ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23" name="37-Сурет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оңға_реттеу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kk-KZ" dirty="0"/>
          </a:p>
        </p:txBody>
      </p:sp>
      <p:sp>
        <p:nvSpPr>
          <p:cNvPr id="8" name="солға_реттеу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2-тақырыпша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k-KZ" dirty="0" smtClean="0"/>
              <a:t>Тақырыпша үлгісін өңдеу үшін нұқыңыз</a:t>
            </a:r>
            <a:endParaRPr lang="kk-KZ" dirty="0"/>
          </a:p>
        </p:txBody>
      </p:sp>
      <p:sp>
        <p:nvSpPr>
          <p:cNvPr id="4" name="Күн, 3-толтырғыш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74BA55D-0531-4A5C-B64F-33BD4609AF81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5" name="Төменгі колонтитул, 4-толтырғыш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Слайд нөмірі, 5-толтырғыш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әуір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 наурыз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tx1"/>
                </a:solidFill>
              </a:rPr>
              <a:t>1 сәуір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4/5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11/12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18/19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25/26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мамыр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1821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1822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5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D99C6BC-0BC9-46A6-B947-4D488EE5D542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4" name="Төменгі колонтитул, 3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Слайд нөмірі, 4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6" name="5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мыр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27 сәуір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tx1"/>
                </a:solidFill>
              </a:rPr>
              <a:t>1 мамыр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2/3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9/10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16/17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23/24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30/31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маусым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5D94540-C37C-469F-ABD5-D430B82DBC08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усым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 маусым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6/7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13/14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20/21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27/28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шілде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2" name="1821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3" name="1822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8E2C041-4F05-40AD-A039-EF5935A151EA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ілде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 маусым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 шілде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4/5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11/12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18/19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25/26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1/2 тамыз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2" name="1821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3" name="1822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4027FBCB-1F4B-40A0-97FA-C216D603BD6B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Тақырып және мазмұ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-Доғаланған тіктөртбұрыш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grpSp>
        <p:nvGrpSpPr>
          <p:cNvPr id="8" name="оң жақ сақина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8-сопақ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10" name="37-Сурет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сол жақ сақина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11-сопақ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13" name="37-Сурет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1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Мазмұн, 2-толтырғыш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Күн, 3-толтырғыш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7742850-6E06-4002-BC30-F0F71C92F74F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5" name="Төменгі колонтитул, 4-толтырғыш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Слайд нөмірі, 5-толтырғыш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Б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-Доғаланған тіктөртбұрыш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grpSp>
        <p:nvGrpSpPr>
          <p:cNvPr id="6" name="оң жақ сақина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6-сопақ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8" name="37-Сурет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сол жақ сақина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9-сопақ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11" name="37-Сурет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Күн, 1-толтырғыш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EEDB5F-0B94-4C0D-900B-4FB2333E2694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5EB97E0C-8F25-49B0-9FED-AD60A4CEA8B4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мыз,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28 шілде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 тамыз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2/3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9/10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16/17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23/24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30/31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қыркүйек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E4A718B-2E14-4BFF-8BB9-069BA1F6255A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2014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Қыркүйек,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 қыркүйек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6/7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13/14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20/21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27/28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қазан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1821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3" name="1822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56B72B2-6B96-45F3-A6F7-D8D432CB47F9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2014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Қазан,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 қыркүйек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tx1"/>
                </a:solidFill>
              </a:rPr>
              <a:t>1 қазан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4/5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11/12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18/19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25/26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31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1/2 қараша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1821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1822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1823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5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FA5DED5-E63B-401F-BC8A-020CCFE72E59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4" name="Төменгі колонтитул, 3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Слайд нөмірі, 4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2014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6" name="5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Қараша,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27 қазан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1/2 қараша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8/9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15/16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22/23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29/30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желтоқсан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3D97FA7E-D0D7-4E69-BF1C-E70CB6600E6C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2014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Желтоқсан,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 желтоқсан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6/7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13/14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20/21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27/28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қаңтар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2" name="1821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3" name="1822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4" name="1823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1824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1825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1826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0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9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1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2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3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74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4B5D59B-2EA5-4665-BD1C-9B6B1FFAA875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2014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Қаңтар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 желтоқсан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 қаңтар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3/4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10/11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17/18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24/25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31</a:t>
            </a: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/1 ақпан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118CE08-38E4-438A-B29D-243E611823BE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Ақпан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26 қаңтар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kk-KZ" sz="1300" b="0" dirty="0" smtClean="0">
                <a:solidFill>
                  <a:schemeClr val="tx1"/>
                </a:solidFill>
              </a:rPr>
              <a:t>/1 ақпан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7/8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14/15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21/22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</a:t>
            </a: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/1 наурыз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68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69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6912136-4A1B-47DA-A30C-5EC98A492AE7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урыз,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1791-Мәтін ұясы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23 ақпан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1792-Мәтін ұясы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1793-Мәтін ұясы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1794-Мәтін ұясы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1795-Мәтін ұясы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1796-Мәтін ұясы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kk-KZ" sz="1300" b="0" dirty="0" smtClean="0">
                <a:solidFill>
                  <a:schemeClr val="tx1"/>
                </a:solidFill>
              </a:rPr>
              <a:t>/1 наурыз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8" name="1797-Мәтін ұясы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799" name="1798-Мәтін ұясы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0" name="1799-Мәтін ұясы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1" name="1800-Мәтін ұясы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2" name="1801-Мәтін ұясы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3" name="1802-Мәтін ұясы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7/8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4" name="1803-Мәтін ұясы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5" name="1804-Мәтін ұясы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6" name="1805-Мәтін ұясы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11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7" name="1806-Мәтін ұясы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8" name="1807-Мәтін ұясы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09" name="1808-Мәтін ұясы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14/15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0" name="1809-Мәтін ұясы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1" name="1810-Мәтін ұясы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2" name="1811-Мәтін ұясы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18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3" name="1812-Мәтін ұясы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19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4" name="1813-Мәтін ұясы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5" name="1814-Мәтін ұясы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21/22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6" name="1815-Мәтін ұясы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23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7" name="1816-Мәтін ұясы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24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8" name="1817-Мәтін ұясы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25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19" name="1818-Мәтін ұясы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26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0" name="1819-Мәтін ұясы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27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1821" name="1820-Мәтін ұясы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28/29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69" name="68-Мәтін ұясы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30</a:t>
            </a:r>
            <a:endParaRPr lang="kk-KZ" sz="1300" b="0" dirty="0">
              <a:solidFill>
                <a:schemeClr val="tx1"/>
              </a:solidFill>
            </a:endParaRPr>
          </a:p>
        </p:txBody>
      </p:sp>
      <p:sp>
        <p:nvSpPr>
          <p:cNvPr id="70" name="69-Мәтін ұясы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tx1"/>
                </a:solidFill>
              </a:rPr>
              <a:t>31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70-Мәтін ұясы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1 сәуір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71-Мәтін ұясы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72-Мәтін ұясы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73-Мәтін ұясы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kk-KZ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kk-KZ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Мәтін, 2-толтырғыш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0" name="Мәтін, 2-толтырғыш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6" name="Мәтін, 2-толтырғыш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2" name="Мәтін, 2-толтырғыш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8" name="Мәтін, 2-толтырғыш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4" name="Мәтін, 2-толтырғыш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3" name="Мәтін, 2-толтырғыш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9" name="Мәтін, 2-толтырғыш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5" name="Мәтін, 2-толтырғыш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1" name="Мәтін, 2-толтырғыш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7" name="Мәтін, 2-толтырғыш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3" name="Мәтін, 2-толтырғыш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5" name="Мәтін, 2-толтырғыш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1" name="Мәтін, 2-толтырғыш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7" name="Мәтін, 2-толтырғыш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3" name="Мәтін, 2-толтырғыш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9" name="Мәтін, 2-толтырғыш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5" name="Мәтін, 2-толтырғыш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6" name="Мәтін, 2-толтырғыш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2" name="Мәтін, 2-толтырғыш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8" name="Мәтін, 2-толтырғыш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4" name="Мәтін, 2-толтырғыш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0" name="Мәтін, 2-толтырғыш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6" name="Мәтін, 2-толтырғыш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7" name="Мәтін, 2-толтырғыш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3" name="Мәтін, 2-толтырғыш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9" name="Мәтін, 2-толтырғыш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5" name="Мәтін, 2-толтырғыш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1" name="Мәтін, 2-толтырғыш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7" name="Мәтін, 2-толтырғыш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38" name="Мәтін, 2-толтырғыш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44" name="Мәтін, 2-толтырғыш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0" name="Мәтін, 2-толтырғыш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56" name="Мәтін, 2-толтырғыш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2" name="Мәтін, 2-толтырғыш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68" name="Мәтін, 2-толтырғыш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kk-KZ" dirty="0" smtClean="0"/>
              <a:t>Мәтін үлгісі</a:t>
            </a:r>
            <a:endParaRPr lang="kk-KZ" dirty="0"/>
          </a:p>
        </p:txBody>
      </p:sp>
      <p:sp>
        <p:nvSpPr>
          <p:cNvPr id="2" name="Күн, 1-толтырғыш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230E7EE-0052-4A0A-9B0F-133D42233970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3" name="Төменгі колонтитул, 2-толтырғыш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Слайд нөмірі, 3-толтырғыш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  <p:sp>
        <p:nvSpPr>
          <p:cNvPr id="78" name="77-Мәтін ұясы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kk-KZ" sz="2400" dirty="0" smtClean="0">
                <a:solidFill>
                  <a:schemeClr val="accent1"/>
                </a:solidFill>
              </a:rPr>
              <a:t>2015</a:t>
            </a:r>
            <a:endParaRPr lang="kk-KZ" sz="2400" dirty="0">
              <a:solidFill>
                <a:schemeClr val="accent1"/>
              </a:solidFill>
            </a:endParaRPr>
          </a:p>
        </p:txBody>
      </p:sp>
      <p:sp>
        <p:nvSpPr>
          <p:cNvPr id="5" name="4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оңға_реттеу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kk-KZ" dirty="0"/>
          </a:p>
        </p:txBody>
      </p:sp>
      <p:sp>
        <p:nvSpPr>
          <p:cNvPr id="85" name="солға_реттеу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kk-KZ" dirty="0"/>
          </a:p>
        </p:txBody>
      </p:sp>
      <p:sp>
        <p:nvSpPr>
          <p:cNvPr id="8" name="7-Доғаланған тіктөртбұрыш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grpSp>
        <p:nvGrpSpPr>
          <p:cNvPr id="3618" name="3617-топ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3664-тік қосылым сызығы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3665-тік қосылым сызығы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3666-тік қосылым сызығы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3667-тік қосылым сызығы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3668-тік қосылым сызығы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3669-тік қосылым сызығы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3670-тік қосылым сызығы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3618-топ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3657-тік қосылым сызығы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3658-тік қосылым сызығы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3659-тік қосылым сызығы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3660-тік қосылым сызығы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3661-тік қосылым сызығы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3662-тік қосылым сызығы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3663-тік қосылым сызығы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3619-топ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3650-тік қосылым сызығы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3651-тік қосылым сызығы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3652-тік қосылым сызығы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3653-тік қосылым сызығы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3654-тік қосылым сызығы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3655-тік қосылым сызығы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3656-тік қосылым сызығы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3620-топ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3643-тік қосылым сызығы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3644-тік қосылым сызығы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3645-тік қосылым сызығы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3646-тік қосылым сызығы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3647-тік қосылым сызығы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3648-тік қосылым сызығы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3649-тік қосылым сызығы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3621-топ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3636-тік қосылым сызығы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3637-тік қосылым сызығы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3638-тік қосылым сызығы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3639-тік қосылым сызығы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3640-тік қосылым сызығы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3641-тік қосылым сызығы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3642-тік қосылым сызығы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3622-топ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3629-тік қосылым сызығы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3630-тік қосылым сызығы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3631-тік қосылым сызығы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3632-тік қосылым сызығы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3633-тік қосылым сызығы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3634-тік қосылым сызығы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3635-тік қосылым сызығы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4-топ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3616-топ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3671-тік қосылым сызығы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3672-тік қосылым сызығы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3673-тік қосылым сызығы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3674-тік қосылым сызығы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3675-тік қосылым сызығы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3676-тік қосылым сызығы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3677-тік қосылым сызығы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3623-топ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3624-тік қосылым сызығы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3625-тік қосылым сызығы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3626-тік қосылым сызығы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3627-тік қосылым сызығы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3628-тік қосылым сызығы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оң жақ сақина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28-сопақ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1061" name="37-Сурет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сол жақ сақина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26-сопақ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k-KZ" dirty="0"/>
            </a:p>
          </p:txBody>
        </p:sp>
        <p:pic>
          <p:nvPicPr>
            <p:cNvPr id="48" name="37-Сурет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1841-Мәтін ұясы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kk-KZ" sz="1200" b="1" dirty="0" smtClean="0">
                <a:solidFill>
                  <a:schemeClr val="accent1"/>
                </a:solidFill>
              </a:rPr>
              <a:t>ДҮЙСЕНБІ</a:t>
            </a:r>
            <a:endParaRPr lang="kk-KZ" sz="1200" b="1" dirty="0">
              <a:solidFill>
                <a:schemeClr val="accent1"/>
              </a:solidFill>
            </a:endParaRPr>
          </a:p>
        </p:txBody>
      </p:sp>
      <p:sp>
        <p:nvSpPr>
          <p:cNvPr id="1843" name="1842-Мәтін ұясы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kk-KZ" sz="1200" b="1" dirty="0" smtClean="0">
                <a:solidFill>
                  <a:schemeClr val="accent1"/>
                </a:solidFill>
              </a:rPr>
              <a:t>СЕЙСЕНБІ</a:t>
            </a:r>
            <a:endParaRPr lang="kk-KZ" sz="1200" b="1" dirty="0">
              <a:solidFill>
                <a:schemeClr val="accent1"/>
              </a:solidFill>
            </a:endParaRPr>
          </a:p>
        </p:txBody>
      </p:sp>
      <p:sp>
        <p:nvSpPr>
          <p:cNvPr id="1844" name="1843-Мәтін ұясы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kk-KZ" sz="1200" b="1" dirty="0" smtClean="0">
                <a:solidFill>
                  <a:schemeClr val="accent1"/>
                </a:solidFill>
              </a:rPr>
              <a:t>СӘРСЕНБІ</a:t>
            </a:r>
            <a:endParaRPr lang="kk-KZ" sz="1200" b="1" dirty="0">
              <a:solidFill>
                <a:schemeClr val="accent1"/>
              </a:solidFill>
            </a:endParaRPr>
          </a:p>
        </p:txBody>
      </p:sp>
      <p:sp>
        <p:nvSpPr>
          <p:cNvPr id="1845" name="1844-Мәтін ұясы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kk-KZ" sz="1200" b="1" dirty="0" smtClean="0">
                <a:solidFill>
                  <a:schemeClr val="accent1"/>
                </a:solidFill>
              </a:rPr>
              <a:t>БЕЙСЕНБІ</a:t>
            </a:r>
            <a:endParaRPr lang="kk-KZ" sz="1200" b="1" dirty="0">
              <a:solidFill>
                <a:schemeClr val="accent1"/>
              </a:solidFill>
            </a:endParaRPr>
          </a:p>
        </p:txBody>
      </p:sp>
      <p:sp>
        <p:nvSpPr>
          <p:cNvPr id="1846" name="1845-Мәтін ұясы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kk-KZ" sz="1200" b="1" dirty="0" smtClean="0">
                <a:solidFill>
                  <a:schemeClr val="accent1"/>
                </a:solidFill>
              </a:rPr>
              <a:t>ЖҰМА</a:t>
            </a:r>
            <a:endParaRPr lang="kk-KZ" sz="1200" b="1" dirty="0">
              <a:solidFill>
                <a:schemeClr val="accent1"/>
              </a:solidFill>
            </a:endParaRPr>
          </a:p>
        </p:txBody>
      </p:sp>
      <p:sp>
        <p:nvSpPr>
          <p:cNvPr id="1847" name="1846-Мәтін ұясы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kk-KZ" sz="1200" b="1" dirty="0" smtClean="0">
                <a:solidFill>
                  <a:schemeClr val="accent1"/>
                </a:solidFill>
              </a:rPr>
              <a:t>СН/ЖС</a:t>
            </a:r>
            <a:endParaRPr lang="kk-KZ" sz="1200" b="1" dirty="0">
              <a:solidFill>
                <a:schemeClr val="accent1"/>
              </a:solidFill>
            </a:endParaRPr>
          </a:p>
        </p:txBody>
      </p:sp>
      <p:sp>
        <p:nvSpPr>
          <p:cNvPr id="2" name="Тақырып, 1-толтырғыш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Мәтін, 2-толтырғыш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 деңгей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Күн, 3-толтырғыш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FD01E44D-C8B9-426D-9585-DA0C119960AB}" type="datetime1">
              <a:rPr lang="kk-KZ" smtClean="0"/>
              <a:pPr/>
              <a:t>10-ақп-15</a:t>
            </a:fld>
            <a:endParaRPr lang="kk-KZ" dirty="0"/>
          </a:p>
        </p:txBody>
      </p:sp>
      <p:sp>
        <p:nvSpPr>
          <p:cNvPr id="5" name="Төменгі колонтитул, 4-толтырғыш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kk-KZ" dirty="0"/>
          </a:p>
        </p:txBody>
      </p:sp>
      <p:sp>
        <p:nvSpPr>
          <p:cNvPr id="6" name="Слайд нөмірі, 5-толтырғыш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kk-KZ" smtClean="0"/>
              <a:pPr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тамыз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әтін, 40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0" name="Мәтін, 39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2" name="Мәтін, 41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3" name="Мәтін, 42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4" name="Мәтін, 43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мамыр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әтін, 40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0" name="Мәтін, 39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2" name="Мәтін, 41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3" name="Мәтін, 42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4" name="Мәтін, 43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маусым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әтін, 1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" name="Мәтін, 3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шілде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2-тақырыпша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азмұн, 2-толтырғыш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қыркүйек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қазан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қараша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желтоқсан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қаңтар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ақпан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әтін, 3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0" name="Мәтін, 9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6" name="Мәтін, 15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2" name="Мәтін, 21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8" name="Мәтін, 27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4" name="Мәтін, 33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" name="Мәтін, 2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9" name="Мәтін, 8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5" name="Мәтін, 14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1" name="Мәтін, 20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7" name="Мәтін, 26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3" name="Мәтін, 32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" name="Мәтін, 4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1" name="Мәтін, 10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7" name="Мәтін, 16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3" name="Мәтін, 22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9" name="Мәтін, 28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5" name="Мәтін, 34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" name="Мәтін, 5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2" name="Мәтін, 11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8" name="Мәтін, 17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4" name="Мәтін, 23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0" name="Мәтін, 29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6" name="Мәтін, 35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" name="Мәтін, 6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3" name="Мәтін, 12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9" name="Мәтін, 18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5" name="Мәтін, 24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1" name="Мәтін, 30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7" name="Мәтін, 36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8" name="Мәтін, 7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14" name="Мәтін, 13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0" name="Мәтін, 19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6" name="Мәтін, 25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2" name="Мәтін, 31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38" name="37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наурыз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әтін, 40-толтырғыш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7" name="Мәтін, 46-толтырғыш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3" name="Мәтін, 52-толтырғыш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9" name="Мәтін, 58-толтырғыш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5" name="Мәтін, 64-толтырғыш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1" name="Мәтін, 70-толтырғыш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0" name="Мәтін, 39-толтырғыш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6" name="Мәтін, 45-толтырғыш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2" name="Мәтін, 51-толтырғыш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8" name="Мәтін, 57-толтырғыш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4" name="Мәтін, 63-толтырғыш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0" name="Мәтін, 69-толтырғыш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2" name="Мәтін, 41-толтырғыш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8" name="Мәтін, 47-толтырғыш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4" name="Мәтін, 53-толтырғыш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0" name="Мәтін, 59-толтырғыш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6" name="Мәтін, 65-толтырғыш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2" name="Мәтін, 71-толтырғыш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3" name="Мәтін, 42-толтырғыш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9" name="Мәтін, 48-толтырғыш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5" name="Мәтін, 54-толтырғыш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1" name="Мәтін, 60-толтырғыш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7" name="Мәтін, 66-толтырғыш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3" name="Мәтін, 72-толтырғыш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4" name="Мәтін, 43-толтырғыш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0" name="Мәтін, 49-толтырғыш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6" name="Мәтін, 55-толтырғыш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2" name="Мәтін, 61-толтырғыш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8" name="Мәтін, 67-толтырғыш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4" name="Мәтін, 73-толтырғыш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45" name="Мәтін, 44-толтырғыш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1" name="Мәтін, 50-толтырғыш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57" name="Мәтін, 56-толтырғыш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3" name="Мәтін, 62-толтырғыш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69" name="Мәтін, 68-толтырғыш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75" name="Мәтін, 74-толтырғыш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сәуір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амыз 2014-2015 академиялық күнтізбесі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Office тақырыбы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ақырыбы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12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Тамыз 2014-2015 академиялық күнтізбесі</vt:lpstr>
      <vt:lpstr>тамыз</vt:lpstr>
      <vt:lpstr>қыркүйек</vt:lpstr>
      <vt:lpstr>қазан</vt:lpstr>
      <vt:lpstr>қараша</vt:lpstr>
      <vt:lpstr>желтоқсан</vt:lpstr>
      <vt:lpstr>қаңтар</vt:lpstr>
      <vt:lpstr>ақпан</vt:lpstr>
      <vt:lpstr>наурыз</vt:lpstr>
      <vt:lpstr>сәуір</vt:lpstr>
      <vt:lpstr>мамыр</vt:lpstr>
      <vt:lpstr>маусым</vt:lpstr>
      <vt:lpstr>шілде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тамыз</dc:title>
  <dc:creator/>
  <cp:lastModifiedBy> </cp:lastModifiedBy>
  <cp:revision>1</cp:revision>
  <dcterms:created xsi:type="dcterms:W3CDTF">2013-06-24T21:16:01Z</dcterms:created>
  <dcterms:modified xsi:type="dcterms:W3CDTF">2015-02-10T12:06:38Z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