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k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6473" autoAdjust="0"/>
  </p:normalViewPr>
  <p:slideViewPr>
    <p:cSldViewPr snapToGrid="0" showGuides="1">
      <p:cViewPr>
        <p:scale>
          <a:sx n="100" d="100"/>
          <a:sy n="100" d="100"/>
        </p:scale>
        <p:origin x="1068" y="72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2" d="100"/>
          <a:sy n="102" d="100"/>
        </p:scale>
        <p:origin x="277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үстіңгі деректеме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3" name="2-күн деректемесі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0AD9423F-11AD-48C6-9EE5-323AA6972AA7}" type="datetime1">
              <a:rPr lang="kk-KZ" smtClean="0"/>
              <a:pPr algn="r" rtl="0"/>
              <a:t>6-қаң-14</a:t>
            </a:fld>
            <a:endParaRPr lang="kk-KZ" dirty="0"/>
          </a:p>
        </p:txBody>
      </p:sp>
      <p:sp>
        <p:nvSpPr>
          <p:cNvPr id="4" name="3-төменгі деректемесі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5" name="4-слайд нөмірінің деректемесі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kk-KZ" dirty="0" smtClean="0"/>
              <a:t>‹#›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үстіңгі деректеме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3" name="2-күн деректемесі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6A5B89AA-5846-4CC1-A374-3A121562D164}" type="datetime1">
              <a:rPr lang="kk-KZ" smtClean="0"/>
              <a:pPr/>
              <a:t>6-қаң-14</a:t>
            </a:fld>
            <a:endParaRPr lang="kk-KZ" dirty="0"/>
          </a:p>
        </p:txBody>
      </p:sp>
      <p:sp>
        <p:nvSpPr>
          <p:cNvPr id="4" name="3-слайд суретінің деректемесі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k-KZ" dirty="0"/>
          </a:p>
        </p:txBody>
      </p:sp>
      <p:sp>
        <p:nvSpPr>
          <p:cNvPr id="5" name="4-жазба деректемесі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k-KZ" dirty="0" smtClean="0"/>
              <a:t>Мәтін үлгісі</a:t>
            </a:r>
          </a:p>
          <a:p>
            <a:pPr lvl="1" rtl="0"/>
            <a:r>
              <a:rPr lang="kk-KZ" dirty="0" smtClean="0"/>
              <a:t>Екінші</a:t>
            </a:r>
          </a:p>
          <a:p>
            <a:pPr lvl="2" rtl="0"/>
            <a:r>
              <a:rPr lang="kk-KZ" dirty="0" smtClean="0"/>
              <a:t>Үшінші деңгей</a:t>
            </a:r>
          </a:p>
          <a:p>
            <a:pPr lvl="3" rtl="0"/>
            <a:r>
              <a:rPr lang="kk-KZ" dirty="0" smtClean="0"/>
              <a:t>Төртінші деңгей</a:t>
            </a:r>
          </a:p>
          <a:p>
            <a:pPr lvl="4" rtl="0"/>
            <a:r>
              <a:rPr lang="kk-KZ" dirty="0" smtClean="0"/>
              <a:t>Бесінші деңгей</a:t>
            </a:r>
            <a:endParaRPr lang="kk-KZ" dirty="0"/>
          </a:p>
        </p:txBody>
      </p:sp>
      <p:sp>
        <p:nvSpPr>
          <p:cNvPr id="6" name="5-төменгі деректемесі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7" name="6-слайд нөмірінің деректемесі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kk-KZ" dirty="0" smtClean="0"/>
              <a:t>‹#›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слайд суретінің деректемесі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-жазба деректемесі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k-KZ" noProof="0" dirty="0" smtClean="0"/>
              <a:t>Бірінші үлгі деректеме картасын өзгерту үшін мазмұнды </a:t>
            </a:r>
            <a:r>
              <a:rPr lang="kk-KZ" noProof="0" dirty="0" err="1" smtClean="0"/>
              <a:t>өзіңіздікімен</a:t>
            </a:r>
            <a:r>
              <a:rPr lang="kk-KZ" noProof="0" dirty="0" smtClean="0"/>
              <a:t> ауыстырыңыз. </a:t>
            </a:r>
          </a:p>
          <a:p>
            <a:pPr rtl="0"/>
            <a:endParaRPr lang="kk-KZ" baseline="0" noProof="0" dirty="0" smtClean="0"/>
          </a:p>
          <a:p>
            <a:pPr rtl="0"/>
            <a:r>
              <a:rPr lang="kk-KZ" baseline="0" noProof="0" dirty="0" smtClean="0"/>
              <a:t>Не болмаса, таза беттен бастауды қаласаңыз, жаңа бетті кірістіру үшін «Басты» </a:t>
            </a:r>
            <a:r>
              <a:rPr lang="kk-KZ" baseline="0" noProof="0" dirty="0" err="1" smtClean="0"/>
              <a:t>қойындысындағы</a:t>
            </a:r>
            <a:r>
              <a:rPr lang="kk-KZ" baseline="0" noProof="0" dirty="0" smtClean="0"/>
              <a:t> «Жаңа слайд» түймешігін басыңыз. Содан соң, мәтінді бос деректемелерге енгізіңіз.</a:t>
            </a:r>
            <a:endParaRPr lang="kk-KZ" noProof="0" dirty="0" smtClean="0"/>
          </a:p>
          <a:p>
            <a:pPr rtl="0"/>
            <a:endParaRPr lang="kk-KZ" noProof="0" dirty="0"/>
          </a:p>
        </p:txBody>
      </p:sp>
      <p:sp>
        <p:nvSpPr>
          <p:cNvPr id="4" name="3-слайд нөмірінің деректемесі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еттелетін орналас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2-мәтін деректемесі"/>
          <p:cNvSpPr>
            <a:spLocks noGrp="1"/>
          </p:cNvSpPr>
          <p:nvPr>
            <p:ph type="body" sz="quarter" idx="88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АТЫН ТЕРІҢІЗ</a:t>
            </a:r>
            <a:endParaRPr lang="kk-KZ" dirty="0"/>
          </a:p>
        </p:txBody>
      </p:sp>
      <p:sp>
        <p:nvSpPr>
          <p:cNvPr id="131" name="2-мәтін деректемесі"/>
          <p:cNvSpPr>
            <a:spLocks noGrp="1"/>
          </p:cNvSpPr>
          <p:nvPr>
            <p:ph type="body" sz="quarter" idx="89" hasCustomPrompt="1"/>
          </p:nvPr>
        </p:nvSpPr>
        <p:spPr>
          <a:xfrm>
            <a:off x="1408176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8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лауазымды немесе хоббиді теріңіз</a:t>
            </a:r>
            <a:endParaRPr lang="kk-KZ" dirty="0"/>
          </a:p>
        </p:txBody>
      </p:sp>
      <p:sp>
        <p:nvSpPr>
          <p:cNvPr id="132" name="2-мәтін деректемесі"/>
          <p:cNvSpPr>
            <a:spLocks noGrp="1"/>
          </p:cNvSpPr>
          <p:nvPr>
            <p:ph type="body" sz="quarter" idx="90" hasCustomPrompt="1"/>
          </p:nvPr>
        </p:nvSpPr>
        <p:spPr>
          <a:xfrm>
            <a:off x="2081674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33" name="2-мәтін деректемесі"/>
          <p:cNvSpPr>
            <a:spLocks noGrp="1"/>
          </p:cNvSpPr>
          <p:nvPr>
            <p:ph type="body" sz="quarter" idx="91" hasCustomPrompt="1"/>
          </p:nvPr>
        </p:nvSpPr>
        <p:spPr>
          <a:xfrm>
            <a:off x="2081674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34" name="2-мәтін деректемесі"/>
          <p:cNvSpPr>
            <a:spLocks noGrp="1"/>
          </p:cNvSpPr>
          <p:nvPr>
            <p:ph type="body" sz="quarter" idx="92" hasCustomPrompt="1"/>
          </p:nvPr>
        </p:nvSpPr>
        <p:spPr>
          <a:xfrm>
            <a:off x="2081674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Электрондық пошта мекенжайы</a:t>
            </a:r>
            <a:endParaRPr lang="kk-KZ" dirty="0"/>
          </a:p>
        </p:txBody>
      </p:sp>
      <p:sp>
        <p:nvSpPr>
          <p:cNvPr id="135" name="2-мәтін деректемесі"/>
          <p:cNvSpPr>
            <a:spLocks noGrp="1"/>
          </p:cNvSpPr>
          <p:nvPr>
            <p:ph type="body" sz="quarter" idx="93" hasCustomPrompt="1"/>
          </p:nvPr>
        </p:nvSpPr>
        <p:spPr>
          <a:xfrm>
            <a:off x="2081674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err="1" smtClean="0"/>
              <a:t>Twitter</a:t>
            </a:r>
            <a:r>
              <a:rPr lang="kk-KZ" dirty="0" smtClean="0"/>
              <a:t> </a:t>
            </a:r>
            <a:r>
              <a:rPr lang="kk-KZ" dirty="0" err="1" smtClean="0"/>
              <a:t>таңбалауышы</a:t>
            </a:r>
            <a:endParaRPr lang="kk-KZ" dirty="0"/>
          </a:p>
        </p:txBody>
      </p:sp>
      <p:sp>
        <p:nvSpPr>
          <p:cNvPr id="136" name="2-мәтін деректемесі"/>
          <p:cNvSpPr>
            <a:spLocks noGrp="1"/>
          </p:cNvSpPr>
          <p:nvPr>
            <p:ph type="body" sz="quarter" idx="94" hasCustomPrompt="1"/>
          </p:nvPr>
        </p:nvSpPr>
        <p:spPr>
          <a:xfrm>
            <a:off x="2081674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URL блогы</a:t>
            </a:r>
            <a:endParaRPr lang="kk-KZ" dirty="0"/>
          </a:p>
        </p:txBody>
      </p:sp>
      <p:sp>
        <p:nvSpPr>
          <p:cNvPr id="123" name="2-мәтін деректемесі"/>
          <p:cNvSpPr>
            <a:spLocks noGrp="1"/>
          </p:cNvSpPr>
          <p:nvPr>
            <p:ph type="body" sz="quarter" idx="81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АТЫН ТЕРІҢІЗ</a:t>
            </a:r>
            <a:endParaRPr lang="kk-KZ" dirty="0"/>
          </a:p>
        </p:txBody>
      </p:sp>
      <p:sp>
        <p:nvSpPr>
          <p:cNvPr id="124" name="2-мәтін деректемесі"/>
          <p:cNvSpPr>
            <a:spLocks noGrp="1"/>
          </p:cNvSpPr>
          <p:nvPr>
            <p:ph type="body" sz="quarter" idx="82" hasCustomPrompt="1"/>
          </p:nvPr>
        </p:nvSpPr>
        <p:spPr>
          <a:xfrm>
            <a:off x="4609573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8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лауазымды немесе хоббиді теріңіз</a:t>
            </a:r>
            <a:endParaRPr lang="kk-KZ" dirty="0"/>
          </a:p>
        </p:txBody>
      </p:sp>
      <p:sp>
        <p:nvSpPr>
          <p:cNvPr id="125" name="2-мәтін деректемесі"/>
          <p:cNvSpPr>
            <a:spLocks noGrp="1"/>
          </p:cNvSpPr>
          <p:nvPr>
            <p:ph type="body" sz="quarter" idx="83" hasCustomPrompt="1"/>
          </p:nvPr>
        </p:nvSpPr>
        <p:spPr>
          <a:xfrm>
            <a:off x="5283071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26" name="2-мәтін деректемесі"/>
          <p:cNvSpPr>
            <a:spLocks noGrp="1"/>
          </p:cNvSpPr>
          <p:nvPr>
            <p:ph type="body" sz="quarter" idx="84" hasCustomPrompt="1"/>
          </p:nvPr>
        </p:nvSpPr>
        <p:spPr>
          <a:xfrm>
            <a:off x="5283071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27" name="2-мәтін деректемесі"/>
          <p:cNvSpPr>
            <a:spLocks noGrp="1"/>
          </p:cNvSpPr>
          <p:nvPr>
            <p:ph type="body" sz="quarter" idx="85" hasCustomPrompt="1"/>
          </p:nvPr>
        </p:nvSpPr>
        <p:spPr>
          <a:xfrm>
            <a:off x="5283071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Электрондық пошта мекенжайы</a:t>
            </a:r>
            <a:endParaRPr lang="kk-KZ" dirty="0"/>
          </a:p>
        </p:txBody>
      </p:sp>
      <p:sp>
        <p:nvSpPr>
          <p:cNvPr id="128" name="2-мәтін деректемесі"/>
          <p:cNvSpPr>
            <a:spLocks noGrp="1"/>
          </p:cNvSpPr>
          <p:nvPr>
            <p:ph type="body" sz="quarter" idx="86" hasCustomPrompt="1"/>
          </p:nvPr>
        </p:nvSpPr>
        <p:spPr>
          <a:xfrm>
            <a:off x="5283071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err="1" smtClean="0"/>
              <a:t>Twitter</a:t>
            </a:r>
            <a:r>
              <a:rPr lang="kk-KZ" dirty="0" smtClean="0"/>
              <a:t> </a:t>
            </a:r>
            <a:r>
              <a:rPr lang="kk-KZ" dirty="0" err="1" smtClean="0"/>
              <a:t>таңбалауышы</a:t>
            </a:r>
            <a:endParaRPr lang="kk-KZ" dirty="0"/>
          </a:p>
        </p:txBody>
      </p:sp>
      <p:sp>
        <p:nvSpPr>
          <p:cNvPr id="129" name="2-мәтін деректемесі"/>
          <p:cNvSpPr>
            <a:spLocks noGrp="1"/>
          </p:cNvSpPr>
          <p:nvPr>
            <p:ph type="body" sz="quarter" idx="87" hasCustomPrompt="1"/>
          </p:nvPr>
        </p:nvSpPr>
        <p:spPr>
          <a:xfrm>
            <a:off x="5283071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URL блогы</a:t>
            </a:r>
            <a:endParaRPr lang="kk-KZ" dirty="0"/>
          </a:p>
        </p:txBody>
      </p:sp>
      <p:sp>
        <p:nvSpPr>
          <p:cNvPr id="111" name="2-мәтін деректемесі"/>
          <p:cNvSpPr>
            <a:spLocks noGrp="1"/>
          </p:cNvSpPr>
          <p:nvPr>
            <p:ph type="body" sz="quarter" idx="74" hasCustomPrompt="1"/>
          </p:nvPr>
        </p:nvSpPr>
        <p:spPr>
          <a:xfrm>
            <a:off x="1408176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АТЫН ТЕРІҢІЗ</a:t>
            </a:r>
            <a:endParaRPr lang="kk-KZ" dirty="0"/>
          </a:p>
        </p:txBody>
      </p:sp>
      <p:sp>
        <p:nvSpPr>
          <p:cNvPr id="112" name="2-мәтін деректемесі"/>
          <p:cNvSpPr>
            <a:spLocks noGrp="1"/>
          </p:cNvSpPr>
          <p:nvPr>
            <p:ph type="body" sz="quarter" idx="75" hasCustomPrompt="1"/>
          </p:nvPr>
        </p:nvSpPr>
        <p:spPr>
          <a:xfrm>
            <a:off x="1408176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8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лауазымды немесе хоббиді теріңіз</a:t>
            </a:r>
            <a:endParaRPr lang="kk-KZ" dirty="0"/>
          </a:p>
        </p:txBody>
      </p:sp>
      <p:sp>
        <p:nvSpPr>
          <p:cNvPr id="113" name="2-мәтін деректемесі"/>
          <p:cNvSpPr>
            <a:spLocks noGrp="1"/>
          </p:cNvSpPr>
          <p:nvPr>
            <p:ph type="body" sz="quarter" idx="76" hasCustomPrompt="1"/>
          </p:nvPr>
        </p:nvSpPr>
        <p:spPr>
          <a:xfrm>
            <a:off x="2081674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14" name="2-мәтін деректемесі"/>
          <p:cNvSpPr>
            <a:spLocks noGrp="1"/>
          </p:cNvSpPr>
          <p:nvPr>
            <p:ph type="body" sz="quarter" idx="77" hasCustomPrompt="1"/>
          </p:nvPr>
        </p:nvSpPr>
        <p:spPr>
          <a:xfrm>
            <a:off x="2081674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15" name="2-мәтін деректемесі"/>
          <p:cNvSpPr>
            <a:spLocks noGrp="1"/>
          </p:cNvSpPr>
          <p:nvPr>
            <p:ph type="body" sz="quarter" idx="78" hasCustomPrompt="1"/>
          </p:nvPr>
        </p:nvSpPr>
        <p:spPr>
          <a:xfrm>
            <a:off x="2081674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Электрондық пошта мекенжайы</a:t>
            </a:r>
            <a:endParaRPr lang="kk-KZ" dirty="0"/>
          </a:p>
        </p:txBody>
      </p:sp>
      <p:sp>
        <p:nvSpPr>
          <p:cNvPr id="116" name="2-мәтін деректемесі"/>
          <p:cNvSpPr>
            <a:spLocks noGrp="1"/>
          </p:cNvSpPr>
          <p:nvPr>
            <p:ph type="body" sz="quarter" idx="79" hasCustomPrompt="1"/>
          </p:nvPr>
        </p:nvSpPr>
        <p:spPr>
          <a:xfrm>
            <a:off x="2081674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err="1" smtClean="0"/>
              <a:t>Twitter</a:t>
            </a:r>
            <a:r>
              <a:rPr lang="kk-KZ" dirty="0" smtClean="0"/>
              <a:t> </a:t>
            </a:r>
            <a:r>
              <a:rPr lang="kk-KZ" dirty="0" err="1" smtClean="0"/>
              <a:t>таңбалауышы</a:t>
            </a:r>
            <a:endParaRPr lang="kk-KZ" dirty="0"/>
          </a:p>
        </p:txBody>
      </p:sp>
      <p:sp>
        <p:nvSpPr>
          <p:cNvPr id="117" name="2-мәтін деректемесі"/>
          <p:cNvSpPr>
            <a:spLocks noGrp="1"/>
          </p:cNvSpPr>
          <p:nvPr>
            <p:ph type="body" sz="quarter" idx="80" hasCustomPrompt="1"/>
          </p:nvPr>
        </p:nvSpPr>
        <p:spPr>
          <a:xfrm>
            <a:off x="2081674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URL блогы</a:t>
            </a:r>
            <a:endParaRPr lang="kk-KZ" dirty="0"/>
          </a:p>
        </p:txBody>
      </p:sp>
      <p:sp>
        <p:nvSpPr>
          <p:cNvPr id="34" name="2-мәтін деректемесі"/>
          <p:cNvSpPr>
            <a:spLocks noGrp="1"/>
          </p:cNvSpPr>
          <p:nvPr>
            <p:ph type="body" sz="quarter" idx="28" hasCustomPrompt="1"/>
          </p:nvPr>
        </p:nvSpPr>
        <p:spPr>
          <a:xfrm>
            <a:off x="4609573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АТЫН ТЕРІҢІЗ</a:t>
            </a:r>
            <a:endParaRPr lang="kk-KZ" dirty="0"/>
          </a:p>
        </p:txBody>
      </p:sp>
      <p:sp>
        <p:nvSpPr>
          <p:cNvPr id="36" name="2-мәтін деректемесі"/>
          <p:cNvSpPr>
            <a:spLocks noGrp="1"/>
          </p:cNvSpPr>
          <p:nvPr>
            <p:ph type="body" sz="quarter" idx="30" hasCustomPrompt="1"/>
          </p:nvPr>
        </p:nvSpPr>
        <p:spPr>
          <a:xfrm>
            <a:off x="4609573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8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лауазымды немесе хоббиді теріңіз</a:t>
            </a:r>
            <a:endParaRPr lang="kk-KZ" dirty="0"/>
          </a:p>
        </p:txBody>
      </p:sp>
      <p:sp>
        <p:nvSpPr>
          <p:cNvPr id="35" name="2-мәтін деректемесі"/>
          <p:cNvSpPr>
            <a:spLocks noGrp="1"/>
          </p:cNvSpPr>
          <p:nvPr>
            <p:ph type="body" sz="quarter" idx="29" hasCustomPrompt="1"/>
          </p:nvPr>
        </p:nvSpPr>
        <p:spPr>
          <a:xfrm>
            <a:off x="5283071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07" name="2-мәтін деректемесі"/>
          <p:cNvSpPr>
            <a:spLocks noGrp="1"/>
          </p:cNvSpPr>
          <p:nvPr>
            <p:ph type="body" sz="quarter" idx="70" hasCustomPrompt="1"/>
          </p:nvPr>
        </p:nvSpPr>
        <p:spPr>
          <a:xfrm>
            <a:off x="5283071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08" name="2-мәтін деректемесі"/>
          <p:cNvSpPr>
            <a:spLocks noGrp="1"/>
          </p:cNvSpPr>
          <p:nvPr>
            <p:ph type="body" sz="quarter" idx="71" hasCustomPrompt="1"/>
          </p:nvPr>
        </p:nvSpPr>
        <p:spPr>
          <a:xfrm>
            <a:off x="5283071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Электрондық пошта мекенжайы</a:t>
            </a:r>
            <a:endParaRPr lang="kk-KZ" dirty="0"/>
          </a:p>
        </p:txBody>
      </p:sp>
      <p:sp>
        <p:nvSpPr>
          <p:cNvPr id="109" name="2-мәтін деректемесі"/>
          <p:cNvSpPr>
            <a:spLocks noGrp="1"/>
          </p:cNvSpPr>
          <p:nvPr>
            <p:ph type="body" sz="quarter" idx="72" hasCustomPrompt="1"/>
          </p:nvPr>
        </p:nvSpPr>
        <p:spPr>
          <a:xfrm>
            <a:off x="5283071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err="1" smtClean="0"/>
              <a:t>Twitter</a:t>
            </a:r>
            <a:r>
              <a:rPr lang="kk-KZ" dirty="0" smtClean="0"/>
              <a:t> </a:t>
            </a:r>
            <a:r>
              <a:rPr lang="kk-KZ" dirty="0" err="1" smtClean="0"/>
              <a:t>таңбалауышы</a:t>
            </a:r>
            <a:endParaRPr lang="kk-KZ" dirty="0"/>
          </a:p>
        </p:txBody>
      </p:sp>
      <p:sp>
        <p:nvSpPr>
          <p:cNvPr id="110" name="2-мәтін деректемесі"/>
          <p:cNvSpPr>
            <a:spLocks noGrp="1"/>
          </p:cNvSpPr>
          <p:nvPr>
            <p:ph type="body" sz="quarter" idx="73" hasCustomPrompt="1"/>
          </p:nvPr>
        </p:nvSpPr>
        <p:spPr>
          <a:xfrm>
            <a:off x="5283071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URL блогы</a:t>
            </a:r>
            <a:endParaRPr lang="kk-KZ" dirty="0"/>
          </a:p>
        </p:txBody>
      </p:sp>
      <p:sp>
        <p:nvSpPr>
          <p:cNvPr id="144" name="2-мәтін деректемесі"/>
          <p:cNvSpPr>
            <a:spLocks noGrp="1"/>
          </p:cNvSpPr>
          <p:nvPr>
            <p:ph type="body" sz="quarter" idx="102" hasCustomPrompt="1"/>
          </p:nvPr>
        </p:nvSpPr>
        <p:spPr>
          <a:xfrm>
            <a:off x="1408176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АТЫН ТЕРІҢІЗ</a:t>
            </a:r>
            <a:endParaRPr lang="kk-KZ" dirty="0"/>
          </a:p>
        </p:txBody>
      </p:sp>
      <p:sp>
        <p:nvSpPr>
          <p:cNvPr id="145" name="2-мәтін деректемесі"/>
          <p:cNvSpPr>
            <a:spLocks noGrp="1"/>
          </p:cNvSpPr>
          <p:nvPr>
            <p:ph type="body" sz="quarter" idx="103" hasCustomPrompt="1"/>
          </p:nvPr>
        </p:nvSpPr>
        <p:spPr>
          <a:xfrm>
            <a:off x="1408176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8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лауазымды немесе хоббиді теріңіз</a:t>
            </a:r>
            <a:endParaRPr lang="kk-KZ" dirty="0"/>
          </a:p>
        </p:txBody>
      </p:sp>
      <p:sp>
        <p:nvSpPr>
          <p:cNvPr id="146" name="2-мәтін деректемесі"/>
          <p:cNvSpPr>
            <a:spLocks noGrp="1"/>
          </p:cNvSpPr>
          <p:nvPr>
            <p:ph type="body" sz="quarter" idx="104" hasCustomPrompt="1"/>
          </p:nvPr>
        </p:nvSpPr>
        <p:spPr>
          <a:xfrm>
            <a:off x="2081674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47" name="2-мәтін деректемесі"/>
          <p:cNvSpPr>
            <a:spLocks noGrp="1"/>
          </p:cNvSpPr>
          <p:nvPr>
            <p:ph type="body" sz="quarter" idx="105" hasCustomPrompt="1"/>
          </p:nvPr>
        </p:nvSpPr>
        <p:spPr>
          <a:xfrm>
            <a:off x="2081674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48" name="2-мәтін деректемесі"/>
          <p:cNvSpPr>
            <a:spLocks noGrp="1"/>
          </p:cNvSpPr>
          <p:nvPr>
            <p:ph type="body" sz="quarter" idx="106" hasCustomPrompt="1"/>
          </p:nvPr>
        </p:nvSpPr>
        <p:spPr>
          <a:xfrm>
            <a:off x="2081674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Электрондық пошта мекенжайы</a:t>
            </a:r>
            <a:endParaRPr lang="kk-KZ" dirty="0"/>
          </a:p>
        </p:txBody>
      </p:sp>
      <p:sp>
        <p:nvSpPr>
          <p:cNvPr id="149" name="2-мәтін деректемесі"/>
          <p:cNvSpPr>
            <a:spLocks noGrp="1"/>
          </p:cNvSpPr>
          <p:nvPr>
            <p:ph type="body" sz="quarter" idx="107" hasCustomPrompt="1"/>
          </p:nvPr>
        </p:nvSpPr>
        <p:spPr>
          <a:xfrm>
            <a:off x="2081674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err="1" smtClean="0"/>
              <a:t>Twitter</a:t>
            </a:r>
            <a:r>
              <a:rPr lang="kk-KZ" dirty="0" smtClean="0"/>
              <a:t> </a:t>
            </a:r>
            <a:r>
              <a:rPr lang="kk-KZ" dirty="0" err="1" smtClean="0"/>
              <a:t>таңбалауышы</a:t>
            </a:r>
            <a:endParaRPr lang="kk-KZ" dirty="0"/>
          </a:p>
        </p:txBody>
      </p:sp>
      <p:sp>
        <p:nvSpPr>
          <p:cNvPr id="150" name="2-мәтін деректемесі"/>
          <p:cNvSpPr>
            <a:spLocks noGrp="1"/>
          </p:cNvSpPr>
          <p:nvPr>
            <p:ph type="body" sz="quarter" idx="108" hasCustomPrompt="1"/>
          </p:nvPr>
        </p:nvSpPr>
        <p:spPr>
          <a:xfrm>
            <a:off x="2081674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URL блогы</a:t>
            </a:r>
            <a:endParaRPr lang="kk-KZ" dirty="0"/>
          </a:p>
        </p:txBody>
      </p:sp>
      <p:sp>
        <p:nvSpPr>
          <p:cNvPr id="137" name="2-мәтін деректемесі"/>
          <p:cNvSpPr>
            <a:spLocks noGrp="1"/>
          </p:cNvSpPr>
          <p:nvPr>
            <p:ph type="body" sz="quarter" idx="95" hasCustomPrompt="1"/>
          </p:nvPr>
        </p:nvSpPr>
        <p:spPr>
          <a:xfrm>
            <a:off x="4609573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АТЫН ТЕРІҢІЗ</a:t>
            </a:r>
            <a:endParaRPr lang="kk-KZ" dirty="0"/>
          </a:p>
        </p:txBody>
      </p:sp>
      <p:sp>
        <p:nvSpPr>
          <p:cNvPr id="138" name="2-мәтін деректемесі"/>
          <p:cNvSpPr>
            <a:spLocks noGrp="1"/>
          </p:cNvSpPr>
          <p:nvPr>
            <p:ph type="body" sz="quarter" idx="96" hasCustomPrompt="1"/>
          </p:nvPr>
        </p:nvSpPr>
        <p:spPr>
          <a:xfrm>
            <a:off x="4609573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8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лауазымды немесе хоббиді теріңіз</a:t>
            </a:r>
            <a:endParaRPr lang="kk-KZ" dirty="0"/>
          </a:p>
        </p:txBody>
      </p:sp>
      <p:sp>
        <p:nvSpPr>
          <p:cNvPr id="139" name="2-мәтін деректемесі"/>
          <p:cNvSpPr>
            <a:spLocks noGrp="1"/>
          </p:cNvSpPr>
          <p:nvPr>
            <p:ph type="body" sz="quarter" idx="97" hasCustomPrompt="1"/>
          </p:nvPr>
        </p:nvSpPr>
        <p:spPr>
          <a:xfrm>
            <a:off x="5283071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40" name="2-мәтін деректемесі"/>
          <p:cNvSpPr>
            <a:spLocks noGrp="1"/>
          </p:cNvSpPr>
          <p:nvPr>
            <p:ph type="body" sz="quarter" idx="98" hasCustomPrompt="1"/>
          </p:nvPr>
        </p:nvSpPr>
        <p:spPr>
          <a:xfrm>
            <a:off x="5283071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41" name="2-мәтін деректемесі"/>
          <p:cNvSpPr>
            <a:spLocks noGrp="1"/>
          </p:cNvSpPr>
          <p:nvPr>
            <p:ph type="body" sz="quarter" idx="99" hasCustomPrompt="1"/>
          </p:nvPr>
        </p:nvSpPr>
        <p:spPr>
          <a:xfrm>
            <a:off x="5283071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Электрондық пошта мекенжайы</a:t>
            </a:r>
            <a:endParaRPr lang="kk-KZ" dirty="0"/>
          </a:p>
        </p:txBody>
      </p:sp>
      <p:sp>
        <p:nvSpPr>
          <p:cNvPr id="142" name="2-мәтін деректемесі"/>
          <p:cNvSpPr>
            <a:spLocks noGrp="1"/>
          </p:cNvSpPr>
          <p:nvPr>
            <p:ph type="body" sz="quarter" idx="100" hasCustomPrompt="1"/>
          </p:nvPr>
        </p:nvSpPr>
        <p:spPr>
          <a:xfrm>
            <a:off x="5283071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err="1" smtClean="0"/>
              <a:t>Twitter</a:t>
            </a:r>
            <a:r>
              <a:rPr lang="kk-KZ" dirty="0" smtClean="0"/>
              <a:t> </a:t>
            </a:r>
            <a:r>
              <a:rPr lang="kk-KZ" dirty="0" err="1" smtClean="0"/>
              <a:t>таңбалауышы</a:t>
            </a:r>
            <a:endParaRPr lang="kk-KZ" dirty="0"/>
          </a:p>
        </p:txBody>
      </p:sp>
      <p:sp>
        <p:nvSpPr>
          <p:cNvPr id="143" name="2-мәтін деректемесі"/>
          <p:cNvSpPr>
            <a:spLocks noGrp="1"/>
          </p:cNvSpPr>
          <p:nvPr>
            <p:ph type="body" sz="quarter" idx="101" hasCustomPrompt="1"/>
          </p:nvPr>
        </p:nvSpPr>
        <p:spPr>
          <a:xfrm>
            <a:off x="5283071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URL блогы</a:t>
            </a:r>
            <a:endParaRPr lang="kk-KZ" dirty="0"/>
          </a:p>
        </p:txBody>
      </p:sp>
      <p:sp>
        <p:nvSpPr>
          <p:cNvPr id="158" name="2-мәтін деректемесі"/>
          <p:cNvSpPr>
            <a:spLocks noGrp="1"/>
          </p:cNvSpPr>
          <p:nvPr>
            <p:ph type="body" sz="quarter" idx="116" hasCustomPrompt="1"/>
          </p:nvPr>
        </p:nvSpPr>
        <p:spPr>
          <a:xfrm>
            <a:off x="1408176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АТЫН ТЕРІҢІЗ</a:t>
            </a:r>
            <a:endParaRPr lang="kk-KZ" dirty="0"/>
          </a:p>
        </p:txBody>
      </p:sp>
      <p:sp>
        <p:nvSpPr>
          <p:cNvPr id="159" name="2-мәтін деректемесі"/>
          <p:cNvSpPr>
            <a:spLocks noGrp="1"/>
          </p:cNvSpPr>
          <p:nvPr>
            <p:ph type="body" sz="quarter" idx="117" hasCustomPrompt="1"/>
          </p:nvPr>
        </p:nvSpPr>
        <p:spPr>
          <a:xfrm>
            <a:off x="1408176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8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лауазымды немесе хоббиді теріңіз</a:t>
            </a:r>
            <a:endParaRPr lang="kk-KZ" dirty="0"/>
          </a:p>
        </p:txBody>
      </p:sp>
      <p:sp>
        <p:nvSpPr>
          <p:cNvPr id="160" name="2-мәтін деректемесі"/>
          <p:cNvSpPr>
            <a:spLocks noGrp="1"/>
          </p:cNvSpPr>
          <p:nvPr>
            <p:ph type="body" sz="quarter" idx="118" hasCustomPrompt="1"/>
          </p:nvPr>
        </p:nvSpPr>
        <p:spPr>
          <a:xfrm>
            <a:off x="2081674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61" name="2-мәтін деректемесі"/>
          <p:cNvSpPr>
            <a:spLocks noGrp="1"/>
          </p:cNvSpPr>
          <p:nvPr>
            <p:ph type="body" sz="quarter" idx="119" hasCustomPrompt="1"/>
          </p:nvPr>
        </p:nvSpPr>
        <p:spPr>
          <a:xfrm>
            <a:off x="2081674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62" name="2-мәтін деректемесі"/>
          <p:cNvSpPr>
            <a:spLocks noGrp="1"/>
          </p:cNvSpPr>
          <p:nvPr>
            <p:ph type="body" sz="quarter" idx="120" hasCustomPrompt="1"/>
          </p:nvPr>
        </p:nvSpPr>
        <p:spPr>
          <a:xfrm>
            <a:off x="2081674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Электрондық пошта мекенжайы</a:t>
            </a:r>
            <a:endParaRPr lang="kk-KZ" dirty="0"/>
          </a:p>
        </p:txBody>
      </p:sp>
      <p:sp>
        <p:nvSpPr>
          <p:cNvPr id="163" name="2-мәтін деректемесі"/>
          <p:cNvSpPr>
            <a:spLocks noGrp="1"/>
          </p:cNvSpPr>
          <p:nvPr>
            <p:ph type="body" sz="quarter" idx="121" hasCustomPrompt="1"/>
          </p:nvPr>
        </p:nvSpPr>
        <p:spPr>
          <a:xfrm>
            <a:off x="2081674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err="1" smtClean="0"/>
              <a:t>Twitter</a:t>
            </a:r>
            <a:r>
              <a:rPr lang="kk-KZ" dirty="0" smtClean="0"/>
              <a:t> </a:t>
            </a:r>
            <a:r>
              <a:rPr lang="kk-KZ" dirty="0" err="1" smtClean="0"/>
              <a:t>таңбалауышы</a:t>
            </a:r>
            <a:endParaRPr lang="kk-KZ" dirty="0"/>
          </a:p>
        </p:txBody>
      </p:sp>
      <p:sp>
        <p:nvSpPr>
          <p:cNvPr id="164" name="2-мәтін деректемесі"/>
          <p:cNvSpPr>
            <a:spLocks noGrp="1"/>
          </p:cNvSpPr>
          <p:nvPr>
            <p:ph type="body" sz="quarter" idx="122" hasCustomPrompt="1"/>
          </p:nvPr>
        </p:nvSpPr>
        <p:spPr>
          <a:xfrm>
            <a:off x="2081674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URL блогы</a:t>
            </a:r>
            <a:endParaRPr lang="kk-KZ" dirty="0"/>
          </a:p>
        </p:txBody>
      </p:sp>
      <p:sp>
        <p:nvSpPr>
          <p:cNvPr id="151" name="2-мәтін деректемесі"/>
          <p:cNvSpPr>
            <a:spLocks noGrp="1"/>
          </p:cNvSpPr>
          <p:nvPr>
            <p:ph type="body" sz="quarter" idx="109" hasCustomPrompt="1"/>
          </p:nvPr>
        </p:nvSpPr>
        <p:spPr>
          <a:xfrm>
            <a:off x="4609573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АТЫН ТЕРІҢІЗ</a:t>
            </a:r>
            <a:endParaRPr lang="kk-KZ" dirty="0"/>
          </a:p>
        </p:txBody>
      </p:sp>
      <p:sp>
        <p:nvSpPr>
          <p:cNvPr id="152" name="2-мәтін деректемесі"/>
          <p:cNvSpPr>
            <a:spLocks noGrp="1"/>
          </p:cNvSpPr>
          <p:nvPr>
            <p:ph type="body" sz="quarter" idx="110" hasCustomPrompt="1"/>
          </p:nvPr>
        </p:nvSpPr>
        <p:spPr>
          <a:xfrm>
            <a:off x="4609573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8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лауазымды немесе хоббиді теріңіз</a:t>
            </a:r>
            <a:endParaRPr lang="kk-KZ" dirty="0"/>
          </a:p>
        </p:txBody>
      </p:sp>
      <p:sp>
        <p:nvSpPr>
          <p:cNvPr id="153" name="2-мәтін деректемесі"/>
          <p:cNvSpPr>
            <a:spLocks noGrp="1"/>
          </p:cNvSpPr>
          <p:nvPr>
            <p:ph type="body" sz="quarter" idx="111" hasCustomPrompt="1"/>
          </p:nvPr>
        </p:nvSpPr>
        <p:spPr>
          <a:xfrm>
            <a:off x="5283071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54" name="2-мәтін деректемесі"/>
          <p:cNvSpPr>
            <a:spLocks noGrp="1"/>
          </p:cNvSpPr>
          <p:nvPr>
            <p:ph type="body" sz="quarter" idx="112" hasCustomPrompt="1"/>
          </p:nvPr>
        </p:nvSpPr>
        <p:spPr>
          <a:xfrm>
            <a:off x="5283071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55" name="2-мәтін деректемесі"/>
          <p:cNvSpPr>
            <a:spLocks noGrp="1"/>
          </p:cNvSpPr>
          <p:nvPr>
            <p:ph type="body" sz="quarter" idx="113" hasCustomPrompt="1"/>
          </p:nvPr>
        </p:nvSpPr>
        <p:spPr>
          <a:xfrm>
            <a:off x="5283071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Электрондық пошта мекенжайы</a:t>
            </a:r>
            <a:endParaRPr lang="kk-KZ" dirty="0"/>
          </a:p>
        </p:txBody>
      </p:sp>
      <p:sp>
        <p:nvSpPr>
          <p:cNvPr id="156" name="2-мәтін деректемесі"/>
          <p:cNvSpPr>
            <a:spLocks noGrp="1"/>
          </p:cNvSpPr>
          <p:nvPr>
            <p:ph type="body" sz="quarter" idx="114" hasCustomPrompt="1"/>
          </p:nvPr>
        </p:nvSpPr>
        <p:spPr>
          <a:xfrm>
            <a:off x="5283071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err="1" smtClean="0"/>
              <a:t>Twitter</a:t>
            </a:r>
            <a:r>
              <a:rPr lang="kk-KZ" dirty="0" smtClean="0"/>
              <a:t> </a:t>
            </a:r>
            <a:r>
              <a:rPr lang="kk-KZ" dirty="0" err="1" smtClean="0"/>
              <a:t>таңбалауышы</a:t>
            </a:r>
            <a:endParaRPr lang="kk-KZ" dirty="0"/>
          </a:p>
        </p:txBody>
      </p:sp>
      <p:sp>
        <p:nvSpPr>
          <p:cNvPr id="157" name="2-мәтін деректемесі"/>
          <p:cNvSpPr>
            <a:spLocks noGrp="1"/>
          </p:cNvSpPr>
          <p:nvPr>
            <p:ph type="body" sz="quarter" idx="115" hasCustomPrompt="1"/>
          </p:nvPr>
        </p:nvSpPr>
        <p:spPr>
          <a:xfrm>
            <a:off x="5283071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URL блогы</a:t>
            </a:r>
            <a:endParaRPr lang="kk-KZ" dirty="0"/>
          </a:p>
        </p:txBody>
      </p:sp>
      <p:sp>
        <p:nvSpPr>
          <p:cNvPr id="172" name="2-мәтін деректемесі"/>
          <p:cNvSpPr>
            <a:spLocks noGrp="1"/>
          </p:cNvSpPr>
          <p:nvPr>
            <p:ph type="body" sz="quarter" idx="130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АТЫН ТЕРІҢІЗ</a:t>
            </a:r>
            <a:endParaRPr lang="kk-KZ" dirty="0"/>
          </a:p>
        </p:txBody>
      </p:sp>
      <p:sp>
        <p:nvSpPr>
          <p:cNvPr id="173" name="2-мәтін деректемесі"/>
          <p:cNvSpPr>
            <a:spLocks noGrp="1"/>
          </p:cNvSpPr>
          <p:nvPr>
            <p:ph type="body" sz="quarter" idx="131" hasCustomPrompt="1"/>
          </p:nvPr>
        </p:nvSpPr>
        <p:spPr>
          <a:xfrm>
            <a:off x="1408176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8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лауазымды немесе хоббиді теріңіз</a:t>
            </a:r>
            <a:endParaRPr lang="kk-KZ" dirty="0"/>
          </a:p>
        </p:txBody>
      </p:sp>
      <p:sp>
        <p:nvSpPr>
          <p:cNvPr id="174" name="2-мәтін деректемесі"/>
          <p:cNvSpPr>
            <a:spLocks noGrp="1"/>
          </p:cNvSpPr>
          <p:nvPr>
            <p:ph type="body" sz="quarter" idx="132" hasCustomPrompt="1"/>
          </p:nvPr>
        </p:nvSpPr>
        <p:spPr>
          <a:xfrm>
            <a:off x="2081674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75" name="2-мәтін деректемесі"/>
          <p:cNvSpPr>
            <a:spLocks noGrp="1"/>
          </p:cNvSpPr>
          <p:nvPr>
            <p:ph type="body" sz="quarter" idx="133" hasCustomPrompt="1"/>
          </p:nvPr>
        </p:nvSpPr>
        <p:spPr>
          <a:xfrm>
            <a:off x="2081674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76" name="2-мәтін деректемесі"/>
          <p:cNvSpPr>
            <a:spLocks noGrp="1"/>
          </p:cNvSpPr>
          <p:nvPr>
            <p:ph type="body" sz="quarter" idx="134" hasCustomPrompt="1"/>
          </p:nvPr>
        </p:nvSpPr>
        <p:spPr>
          <a:xfrm>
            <a:off x="2081674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Электрондық пошта мекенжайы</a:t>
            </a:r>
            <a:endParaRPr lang="kk-KZ" dirty="0"/>
          </a:p>
        </p:txBody>
      </p:sp>
      <p:sp>
        <p:nvSpPr>
          <p:cNvPr id="177" name="2-мәтін деректемесі"/>
          <p:cNvSpPr>
            <a:spLocks noGrp="1"/>
          </p:cNvSpPr>
          <p:nvPr>
            <p:ph type="body" sz="quarter" idx="135" hasCustomPrompt="1"/>
          </p:nvPr>
        </p:nvSpPr>
        <p:spPr>
          <a:xfrm>
            <a:off x="2081674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err="1" smtClean="0"/>
              <a:t>Twitter</a:t>
            </a:r>
            <a:r>
              <a:rPr lang="kk-KZ" dirty="0" smtClean="0"/>
              <a:t> </a:t>
            </a:r>
            <a:r>
              <a:rPr lang="kk-KZ" dirty="0" err="1" smtClean="0"/>
              <a:t>таңбалауышы</a:t>
            </a:r>
            <a:endParaRPr lang="kk-KZ" dirty="0"/>
          </a:p>
        </p:txBody>
      </p:sp>
      <p:sp>
        <p:nvSpPr>
          <p:cNvPr id="178" name="2-мәтін деректемесі"/>
          <p:cNvSpPr>
            <a:spLocks noGrp="1"/>
          </p:cNvSpPr>
          <p:nvPr>
            <p:ph type="body" sz="quarter" idx="136" hasCustomPrompt="1"/>
          </p:nvPr>
        </p:nvSpPr>
        <p:spPr>
          <a:xfrm>
            <a:off x="2081674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URL блогы</a:t>
            </a:r>
            <a:endParaRPr lang="kk-KZ" dirty="0"/>
          </a:p>
        </p:txBody>
      </p:sp>
      <p:sp>
        <p:nvSpPr>
          <p:cNvPr id="165" name="2-мәтін деректемесі"/>
          <p:cNvSpPr>
            <a:spLocks noGrp="1"/>
          </p:cNvSpPr>
          <p:nvPr>
            <p:ph type="body" sz="quarter" idx="123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АТЫН ТЕРІҢІЗ</a:t>
            </a:r>
            <a:endParaRPr lang="kk-KZ" dirty="0"/>
          </a:p>
        </p:txBody>
      </p:sp>
      <p:sp>
        <p:nvSpPr>
          <p:cNvPr id="166" name="2-мәтін деректемесі"/>
          <p:cNvSpPr>
            <a:spLocks noGrp="1"/>
          </p:cNvSpPr>
          <p:nvPr>
            <p:ph type="body" sz="quarter" idx="124" hasCustomPrompt="1"/>
          </p:nvPr>
        </p:nvSpPr>
        <p:spPr>
          <a:xfrm>
            <a:off x="4609573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8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kk-KZ" dirty="0" smtClean="0"/>
              <a:t>Осы жерге лауазымды немесе хоббиді теріңіз</a:t>
            </a:r>
            <a:endParaRPr lang="kk-KZ" dirty="0"/>
          </a:p>
        </p:txBody>
      </p:sp>
      <p:sp>
        <p:nvSpPr>
          <p:cNvPr id="167" name="2-мәтін деректемесі"/>
          <p:cNvSpPr>
            <a:spLocks noGrp="1"/>
          </p:cNvSpPr>
          <p:nvPr>
            <p:ph type="body" sz="quarter" idx="125" hasCustomPrompt="1"/>
          </p:nvPr>
        </p:nvSpPr>
        <p:spPr>
          <a:xfrm>
            <a:off x="5283071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68" name="2-мәтін деректемесі"/>
          <p:cNvSpPr>
            <a:spLocks noGrp="1"/>
          </p:cNvSpPr>
          <p:nvPr>
            <p:ph type="body" sz="quarter" idx="126" hasCustomPrompt="1"/>
          </p:nvPr>
        </p:nvSpPr>
        <p:spPr>
          <a:xfrm>
            <a:off x="5283071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Телефон нөмірі</a:t>
            </a:r>
            <a:endParaRPr lang="kk-KZ" dirty="0"/>
          </a:p>
        </p:txBody>
      </p:sp>
      <p:sp>
        <p:nvSpPr>
          <p:cNvPr id="169" name="2-мәтін деректемесі"/>
          <p:cNvSpPr>
            <a:spLocks noGrp="1"/>
          </p:cNvSpPr>
          <p:nvPr>
            <p:ph type="body" sz="quarter" idx="127" hasCustomPrompt="1"/>
          </p:nvPr>
        </p:nvSpPr>
        <p:spPr>
          <a:xfrm>
            <a:off x="5283071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Электрондық пошта мекенжайы</a:t>
            </a:r>
            <a:endParaRPr lang="kk-KZ" dirty="0"/>
          </a:p>
        </p:txBody>
      </p:sp>
      <p:sp>
        <p:nvSpPr>
          <p:cNvPr id="170" name="2-мәтін деректемесі"/>
          <p:cNvSpPr>
            <a:spLocks noGrp="1"/>
          </p:cNvSpPr>
          <p:nvPr>
            <p:ph type="body" sz="quarter" idx="128" hasCustomPrompt="1"/>
          </p:nvPr>
        </p:nvSpPr>
        <p:spPr>
          <a:xfrm>
            <a:off x="5283071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err="1" smtClean="0"/>
              <a:t>Twitter</a:t>
            </a:r>
            <a:r>
              <a:rPr lang="kk-KZ" dirty="0" smtClean="0"/>
              <a:t> </a:t>
            </a:r>
            <a:r>
              <a:rPr lang="kk-KZ" dirty="0" err="1" smtClean="0"/>
              <a:t>таңбалауышы</a:t>
            </a:r>
            <a:endParaRPr lang="kk-KZ" dirty="0"/>
          </a:p>
        </p:txBody>
      </p:sp>
      <p:sp>
        <p:nvSpPr>
          <p:cNvPr id="171" name="2-мәтін деректемесі"/>
          <p:cNvSpPr>
            <a:spLocks noGrp="1"/>
          </p:cNvSpPr>
          <p:nvPr>
            <p:ph type="body" sz="quarter" idx="129" hasCustomPrompt="1"/>
          </p:nvPr>
        </p:nvSpPr>
        <p:spPr>
          <a:xfrm>
            <a:off x="5283071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kk-KZ" dirty="0" smtClean="0"/>
              <a:t>URL блогы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деректеме картасының торы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7-тіктөртбұрыш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sp>
          <p:nvSpPr>
            <p:cNvPr id="9" name="8-тіктөртбұрыш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sp>
          <p:nvSpPr>
            <p:cNvPr id="10" name="9-тіктөртбұрыш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sp>
          <p:nvSpPr>
            <p:cNvPr id="11" name="10-тіктөртбұрыш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sp>
          <p:nvSpPr>
            <p:cNvPr id="12" name="11-тіктөртбұрыш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sp>
          <p:nvSpPr>
            <p:cNvPr id="13" name="12-тіктөртбұрыш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sp>
          <p:nvSpPr>
            <p:cNvPr id="14" name="13-тіктөртбұрыш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sp>
          <p:nvSpPr>
            <p:cNvPr id="15" name="14-тіктөртбұрыш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sp>
          <p:nvSpPr>
            <p:cNvPr id="16" name="15-тіктөртбұрыш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sp>
          <p:nvSpPr>
            <p:cNvPr id="17" name="16-тіктөртбұрыш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</p:grpSp>
      <p:sp>
        <p:nvSpPr>
          <p:cNvPr id="2" name="1-тақырып деректемесі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  <p:sp>
        <p:nvSpPr>
          <p:cNvPr id="3" name="2-мәтін деректемесі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k-KZ" dirty="0" smtClean="0"/>
              <a:t>Мәтін үлгісі</a:t>
            </a:r>
          </a:p>
          <a:p>
            <a:pPr lvl="1" rtl="0"/>
            <a:r>
              <a:rPr lang="kk-KZ" dirty="0" smtClean="0"/>
              <a:t>Екінші</a:t>
            </a:r>
          </a:p>
          <a:p>
            <a:pPr lvl="2" rtl="0"/>
            <a:r>
              <a:rPr lang="kk-KZ" dirty="0" smtClean="0"/>
              <a:t>Үшінші деңгей</a:t>
            </a:r>
          </a:p>
          <a:p>
            <a:pPr lvl="3" rtl="0"/>
            <a:r>
              <a:rPr lang="kk-KZ" dirty="0" smtClean="0"/>
              <a:t>Төртінші деңгей</a:t>
            </a:r>
          </a:p>
          <a:p>
            <a:pPr lvl="4" rtl="0"/>
            <a:r>
              <a:rPr lang="kk-KZ" dirty="0" smtClean="0"/>
              <a:t>Бесінші деңгей</a:t>
            </a:r>
            <a:endParaRPr lang="kk-KZ" dirty="0"/>
          </a:p>
        </p:txBody>
      </p:sp>
      <p:sp>
        <p:nvSpPr>
          <p:cNvPr id="4" name="3-күн деректемесі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kk-KZ" dirty="0" smtClean="0"/>
              <a:t>31.07.2013</a:t>
            </a:r>
            <a:endParaRPr lang="kk-KZ" dirty="0"/>
          </a:p>
        </p:txBody>
      </p:sp>
      <p:sp>
        <p:nvSpPr>
          <p:cNvPr id="5" name="4-төменгі деректемесі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kk-KZ" dirty="0"/>
          </a:p>
        </p:txBody>
      </p:sp>
      <p:sp>
        <p:nvSpPr>
          <p:cNvPr id="6" name="5-слайд нөмірінің деректемесі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kk-KZ" dirty="0" smtClean="0"/>
              <a:t>‹#›</a:t>
            </a:r>
            <a:endParaRPr lang="kk-KZ" dirty="0"/>
          </a:p>
        </p:txBody>
      </p:sp>
      <p:grpSp>
        <p:nvGrpSpPr>
          <p:cNvPr id="19" name="18-топ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181-сурет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28-сурет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29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30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31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32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33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34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35-топ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4-сурет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5-сурет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6-сурет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7-сурет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8-сурет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182-топ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183-сурет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184-сурет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185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186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187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188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189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190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191-топ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4-сурет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5-сурет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6-сурет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7-сурет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8-сурет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197-топ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198-сурет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199-сурет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200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201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202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203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204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205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206-топ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4-сурет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5-сурет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6-сурет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7-сурет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8-сурет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212-топ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213-сурет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214-сурет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215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216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217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218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219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220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221-топ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4-сурет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5-сурет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6-сурет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7-сурет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8-сурет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227-топ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228-сурет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229-сурет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230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231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232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233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234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235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236-топ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4-сурет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5-сурет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6-сурет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7-сурет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8-сурет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242-топ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243-сурет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244-сурет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245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246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247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248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249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250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251-топ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4-сурет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5-сурет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6-сурет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7-сурет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8-сурет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257-топ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258-сурет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259-сурет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260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261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262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263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264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265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266-топ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4-сурет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5-сурет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6-сурет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7-сурет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8-сурет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272-топ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273-сурет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274-сурет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275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276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277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278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279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280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281-топ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4-сурет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5-сурет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6-сурет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7-сурет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8-сурет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287-топ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288-сурет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289-сурет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290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291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292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293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294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295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296-топ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4-сурет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5-сурет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6-сурет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7-сурет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8-сурет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302-топ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303-сурет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304-сурет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305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306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307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308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309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310-сурет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311-топ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4-сурет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5-сурет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6-сурет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7-сурет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8-сурет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148-мәтін деректемесі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r>
              <a:rPr lang="kk-KZ" dirty="0"/>
              <a:t>Маржан Сапарқызы</a:t>
            </a:r>
            <a:endParaRPr lang="kk-KZ" dirty="0"/>
          </a:p>
        </p:txBody>
      </p:sp>
      <p:sp>
        <p:nvSpPr>
          <p:cNvPr id="150" name="149-мәтін деректемесі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r>
              <a:rPr lang="kk-KZ" dirty="0"/>
              <a:t>Шебер әрі қолөнер жанашыры</a:t>
            </a:r>
            <a:endParaRPr lang="kk-KZ" dirty="0"/>
          </a:p>
        </p:txBody>
      </p:sp>
      <p:sp>
        <p:nvSpPr>
          <p:cNvPr id="151" name="150-мәтін деректемесі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r>
              <a:rPr lang="kk-KZ" dirty="0"/>
              <a:t>Ұялы телефон: 773-555-0150</a:t>
            </a:r>
            <a:endParaRPr lang="kk-KZ" dirty="0"/>
          </a:p>
        </p:txBody>
      </p:sp>
      <p:sp>
        <p:nvSpPr>
          <p:cNvPr id="152" name="151-мәтін деректемесі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r>
              <a:rPr lang="kk-KZ" dirty="0"/>
              <a:t>Үй телефоны: 797-555-0151</a:t>
            </a:r>
            <a:endParaRPr lang="kk-KZ" dirty="0"/>
          </a:p>
        </p:txBody>
      </p:sp>
      <p:sp>
        <p:nvSpPr>
          <p:cNvPr id="153" name="152-мәтін деректемесі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r>
              <a:rPr lang="en-US" dirty="0"/>
              <a:t>msaparkyzy@example.com</a:t>
            </a:r>
          </a:p>
        </p:txBody>
      </p:sp>
      <p:sp>
        <p:nvSpPr>
          <p:cNvPr id="154" name="153-мәтін деректемесі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r>
              <a:rPr lang="kk-KZ" dirty="0" smtClean="0"/>
              <a:t>@</a:t>
            </a:r>
            <a:r>
              <a:rPr lang="en-US" dirty="0" err="1" smtClean="0"/>
              <a:t>msaparkyzy</a:t>
            </a:r>
            <a:r>
              <a:rPr lang="kk-KZ" dirty="0" err="1" smtClean="0"/>
              <a:t>examplecom</a:t>
            </a:r>
            <a:endParaRPr lang="kk-KZ" dirty="0"/>
          </a:p>
        </p:txBody>
      </p:sp>
      <p:sp>
        <p:nvSpPr>
          <p:cNvPr id="155" name="154-мәтін деректемесі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r>
              <a:rPr lang="en-US" dirty="0"/>
              <a:t>www.example.com/msaparkyzy/blog</a:t>
            </a:r>
            <a:endParaRPr lang="kk-KZ" dirty="0"/>
          </a:p>
        </p:txBody>
      </p:sp>
      <p:sp>
        <p:nvSpPr>
          <p:cNvPr id="325" name="324-мәтін деректемесі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6" name="325-мәтін деректемесі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7" name="326-мәтін деректемесі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8" name="327-мәтін деректемесі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9" name="328-мәтін деректемесі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0" name="329-мәтін деректемесі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1" name="330-мәтін деректемесі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8" name="317-мәтін деректемесі"/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9" name="318-мәтін деректемесі"/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0" name="319-мәтін деректемесі"/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1" name="320-мәтін деректемесі"/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2" name="321-мәтін деректемесі"/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3" name="322-мәтін деректемесі"/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4" name="323-мәтін деректемесі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1" name="310-мәтін деректемесі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3" name="312-мәтін деректемесі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2" name="311-мәтін деректемесі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4" name="313-мәтін деректемесі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5" name="314-мәтін деректемесі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6" name="315-мәтін деректемесі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7" name="316-мәтін деректемесі"/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9" name="338-мәтін деректемесі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0" name="339-мәтін деректемесі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1" name="340-мәтін деректемесі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2" name="341-мәтін деректемесі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3" name="342-мәтін деректемесі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4" name="343-мәтін деректемесі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5" name="344-мәтін деректемесі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2" name="331-мәтін деректемесі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3" name="332-мәтін деректемесі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4" name="333-мәтін деректемесі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5" name="334-мәтін деректемесі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6" name="335-мәтін деректемесі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7" name="336-мәтін деректемесі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8" name="337-мәтін деректемесі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3" name="352-мәтін деректемесі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4" name="353-мәтін деректемесі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5" name="354-мәтін деректемесі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6" name="355-мәтін деректемесі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7" name="356-мәтін деректемесі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8" name="357-мәтін деректемесі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9" name="358-мәтін деректемесі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6" name="345-мәтін деректемесі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7" name="346-мәтін деректемесі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8" name="347-мәтін деректемесі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9" name="348-мәтін деректемесі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0" name="349-мәтін деректемесі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1" name="350-мәтін деректемесі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2" name="351-мәтін деректемесі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7" name="366-мәтін деректемесі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8" name="367-мәтін деректемесі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9" name="368-мәтін деректемесі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70" name="369-мәтін деректемесі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71" name="370-мәтін деректемесі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72" name="371-мәтін деректемесі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73" name="372-мәтін деректемесі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0" name="359-мәтін деректемесі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1" name="360-мәтін деректемесі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2" name="361-мәтін деректемесі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3" name="362-мәтін деректемесі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4" name="363-мәтін деректемесі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5" name="364-мәтін деректемесі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6" name="365-мәтін деректемесі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л жақ шетпен тураланған қызыл қоңыз деректеме карталары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A2C5C2-251D-4097-9340-6254E26FB4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2ECA5EA-6BFB-4570-94A4-A525B83C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72CD0E-43BF-4E75-86D7-ACF9AC2E83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</Words>
  <Application>Microsoft Office PowerPoint</Application>
  <PresentationFormat>Өзгертпелі</PresentationFormat>
  <Paragraphs>11</Paragraphs>
  <Slides>1</Slides>
  <Notes>1</Notes>
  <HiddenSlides>0</HiddenSlides>
  <MMClips>0</MMClips>
  <ScaleCrop>false</ScaleCrop>
  <HeadingPairs>
    <vt:vector size="6" baseType="variant">
      <vt:variant>
        <vt:lpstr>Қолданылған қаріптер</vt:lpstr>
      </vt:variant>
      <vt:variant>
        <vt:i4>3</vt:i4>
      </vt:variant>
      <vt:variant>
        <vt:lpstr>Тақырып</vt:lpstr>
      </vt:variant>
      <vt:variant>
        <vt:i4>1</vt:i4>
      </vt:variant>
      <vt:variant>
        <vt:lpstr>Слайд тақырыптары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Сол жақ шетпен тураланған қызыл қоңыз деректеме карталары</vt:lpstr>
      <vt:lpstr>PowerPoint көрсетілімі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2013-07-31T14:25:52Z</dcterms:created>
  <dcterms:modified xsi:type="dcterms:W3CDTF">2014-01-06T15:57:21Z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