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2224" autoAdjust="0"/>
  </p:normalViewPr>
  <p:slideViewPr>
    <p:cSldViewPr snapToGrid="0" showGuides="1">
      <p:cViewPr varScale="1">
        <p:scale>
          <a:sx n="84" d="100"/>
          <a:sy n="84" d="100"/>
        </p:scale>
        <p:origin x="1926" y="96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2" d="100"/>
          <a:sy n="102" d="100"/>
        </p:scale>
        <p:origin x="277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Жоғарғы колонтитул, 1-толтырғыш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kk-KZ" sz="1200"/>
            </a:lvl1pPr>
          </a:lstStyle>
          <a:p>
            <a:endParaRPr lang="kk-KZ" dirty="0"/>
          </a:p>
        </p:txBody>
      </p:sp>
      <p:sp>
        <p:nvSpPr>
          <p:cNvPr id="3" name="Күн, 2-толтырғыш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kk-KZ" sz="1200"/>
            </a:lvl1pPr>
          </a:lstStyle>
          <a:p>
            <a:fld id="{40DF0C42-8226-4523-B11E-7C13978E6CFD}" type="datetimeFigureOut">
              <a:rPr lang="kk-KZ" smtClean="0"/>
              <a:t>18-жел-13</a:t>
            </a:fld>
            <a:endParaRPr lang="kk-KZ" dirty="0"/>
          </a:p>
        </p:txBody>
      </p:sp>
      <p:sp>
        <p:nvSpPr>
          <p:cNvPr id="4" name="Төменгі колонтитул, 3-толтырғыш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kk-KZ" sz="1200"/>
            </a:lvl1pPr>
          </a:lstStyle>
          <a:p>
            <a:endParaRPr lang="kk-KZ" dirty="0"/>
          </a:p>
        </p:txBody>
      </p:sp>
      <p:sp>
        <p:nvSpPr>
          <p:cNvPr id="5" name="Слайд нөмірі, 4-толтырғыш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kk-KZ" sz="1200"/>
            </a:lvl1pPr>
          </a:lstStyle>
          <a:p>
            <a:fld id="{4FE0F56A-0C86-4ACC-9CF4-1B63F756A4B0}" type="slidenum">
              <a:rPr lang="kk-KZ" smtClean="0"/>
              <a:t>‹#›</a:t>
            </a:fld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Жоғарғы колонтитул, 1-толтырғыш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kk-KZ" sz="1200"/>
            </a:lvl1pPr>
          </a:lstStyle>
          <a:p>
            <a:endParaRPr lang="kk-KZ" dirty="0"/>
          </a:p>
        </p:txBody>
      </p:sp>
      <p:sp>
        <p:nvSpPr>
          <p:cNvPr id="3" name="Күн, 2-толтырғыш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kk-KZ" sz="1200"/>
            </a:lvl1pPr>
          </a:lstStyle>
          <a:p>
            <a:fld id="{AC0A8818-56B1-4EAC-B5D3-7BFFD2C4E1DE}" type="datetimeFigureOut">
              <a:rPr lang="kk-KZ"/>
              <a:t>18-жел-13</a:t>
            </a:fld>
            <a:endParaRPr lang="kk-KZ" dirty="0"/>
          </a:p>
        </p:txBody>
      </p:sp>
      <p:sp>
        <p:nvSpPr>
          <p:cNvPr id="4" name="Слайд суреті, 3-толтырғыш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k-KZ" dirty="0"/>
          </a:p>
        </p:txBody>
      </p:sp>
      <p:sp>
        <p:nvSpPr>
          <p:cNvPr id="5" name="Жазбалар, 4-толтырғыш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k-KZ" dirty="0"/>
              <a:t>Мәтін үлгісі</a:t>
            </a:r>
          </a:p>
          <a:p>
            <a:pPr lvl="1"/>
            <a:r>
              <a:rPr lang="kk-KZ" dirty="0"/>
              <a:t>Екінші деңгей</a:t>
            </a:r>
          </a:p>
          <a:p>
            <a:pPr lvl="2"/>
            <a:r>
              <a:rPr lang="kk-KZ" dirty="0"/>
              <a:t>Үшінші деңгей</a:t>
            </a:r>
          </a:p>
          <a:p>
            <a:pPr lvl="3"/>
            <a:r>
              <a:rPr lang="kk-KZ" dirty="0"/>
              <a:t>Төртінші деңгей</a:t>
            </a:r>
          </a:p>
          <a:p>
            <a:pPr lvl="4"/>
            <a:r>
              <a:rPr lang="kk-KZ" dirty="0"/>
              <a:t>Бесінші деңгей</a:t>
            </a:r>
          </a:p>
        </p:txBody>
      </p:sp>
      <p:sp>
        <p:nvSpPr>
          <p:cNvPr id="6" name="Төменгі колонтитул, 5-толтырғыш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kk-KZ" sz="1200"/>
            </a:lvl1pPr>
          </a:lstStyle>
          <a:p>
            <a:endParaRPr lang="kk-KZ" dirty="0"/>
          </a:p>
        </p:txBody>
      </p:sp>
      <p:sp>
        <p:nvSpPr>
          <p:cNvPr id="7" name="Слайд нөмірі, 6-толтырғыш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kk-KZ" sz="1200"/>
            </a:lvl1pPr>
          </a:lstStyle>
          <a:p>
            <a:fld id="{636046C0-8A92-4E40-B931-77A8EEB71F69}" type="slidenum">
              <a:rPr lang="kk-KZ" smtClean="0"/>
              <a:t>‹#›</a:t>
            </a:fld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kk-KZ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kk-KZ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kk-KZ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kk-KZ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kk-KZ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kk-KZ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kk-KZ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kk-KZ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kk-KZ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лайд кескіні, 1-толтырғыш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Жазбалар, 2-толтырғыш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k-KZ" dirty="0" smtClean="0"/>
              <a:t>Бірінші</a:t>
            </a:r>
            <a:r>
              <a:rPr lang="kk-KZ" baseline="0" dirty="0" smtClean="0"/>
              <a:t> визит картасын өзгерту үшін мазмұнды өзіңіздікімен ауыстырыңыз. </a:t>
            </a:r>
          </a:p>
          <a:p>
            <a:endParaRPr lang="kk-KZ" baseline="0" dirty="0" smtClean="0"/>
          </a:p>
          <a:p>
            <a:r>
              <a:rPr lang="kk-KZ" baseline="0" dirty="0" smtClean="0"/>
              <a:t>Ал таза күйден бастағыңыз келсе, Басты қойындыдағы «Жаңа слайд» түймешігін басып, жаңа бетті қосыңыз. Енді мәтініңізді бос толтырғышқа енгізіңіз.</a:t>
            </a:r>
            <a:endParaRPr lang="kk-KZ" dirty="0" smtClean="0"/>
          </a:p>
          <a:p>
            <a:endParaRPr lang="kk-KZ" dirty="0"/>
          </a:p>
        </p:txBody>
      </p:sp>
      <p:sp>
        <p:nvSpPr>
          <p:cNvPr id="4" name="Слайд нөмірі, 3-толтырғыш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lang="kk-KZ" smtClean="0"/>
              <a:t>1</a:t>
            </a:fld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2895776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еттелетін орналас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әтін, 2-толтырғыш"/>
          <p:cNvSpPr>
            <a:spLocks noGrp="1"/>
          </p:cNvSpPr>
          <p:nvPr>
            <p:ph type="body" sz="quarter" idx="10" hasCustomPrompt="1"/>
          </p:nvPr>
        </p:nvSpPr>
        <p:spPr>
          <a:xfrm>
            <a:off x="1010324" y="633994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12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 smtClean="0"/>
              <a:t>Атыңызды осы жерге енгізіңіз</a:t>
            </a:r>
            <a:endParaRPr lang="kk-KZ" dirty="0"/>
          </a:p>
        </p:txBody>
      </p:sp>
      <p:sp>
        <p:nvSpPr>
          <p:cNvPr id="5" name="Мәтін, 2-толтырғыш"/>
          <p:cNvSpPr>
            <a:spLocks noGrp="1"/>
          </p:cNvSpPr>
          <p:nvPr>
            <p:ph type="body" sz="quarter" idx="12" hasCustomPrompt="1"/>
          </p:nvPr>
        </p:nvSpPr>
        <p:spPr>
          <a:xfrm>
            <a:off x="1010324" y="912265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/>
              <a:t>Лауазым немесе хоббиге қатысты мәліметті осы жерге енгізіңіз</a:t>
            </a:r>
          </a:p>
        </p:txBody>
      </p:sp>
      <p:sp>
        <p:nvSpPr>
          <p:cNvPr id="4" name="Мәтін, 2-толтырғыш"/>
          <p:cNvSpPr>
            <a:spLocks noGrp="1"/>
          </p:cNvSpPr>
          <p:nvPr>
            <p:ph type="body" sz="quarter" idx="11" hasCustomPrompt="1"/>
          </p:nvPr>
        </p:nvSpPr>
        <p:spPr>
          <a:xfrm>
            <a:off x="2526015" y="1379301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/>
              <a:t>Мекенжайды осында теріңіз</a:t>
            </a:r>
          </a:p>
        </p:txBody>
      </p:sp>
      <p:sp>
        <p:nvSpPr>
          <p:cNvPr id="7" name="Мәтін, 2-толтырғыш"/>
          <p:cNvSpPr>
            <a:spLocks noGrp="1"/>
          </p:cNvSpPr>
          <p:nvPr>
            <p:ph type="body" sz="quarter" idx="13" hasCustomPrompt="1"/>
          </p:nvPr>
        </p:nvSpPr>
        <p:spPr>
          <a:xfrm>
            <a:off x="2526015" y="1644862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/>
              <a:t>Телефон нөмірі</a:t>
            </a:r>
          </a:p>
        </p:txBody>
      </p:sp>
      <p:sp>
        <p:nvSpPr>
          <p:cNvPr id="8" name="Мәтін, 2-толтырғыш"/>
          <p:cNvSpPr>
            <a:spLocks noGrp="1"/>
          </p:cNvSpPr>
          <p:nvPr>
            <p:ph type="body" sz="quarter" idx="14" hasCustomPrompt="1"/>
          </p:nvPr>
        </p:nvSpPr>
        <p:spPr>
          <a:xfrm>
            <a:off x="2526015" y="178723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/>
              <a:t>Эл.пошта мекенжайы</a:t>
            </a:r>
          </a:p>
        </p:txBody>
      </p:sp>
      <p:sp>
        <p:nvSpPr>
          <p:cNvPr id="9" name="Мәтін, 2-толтырғыш"/>
          <p:cNvSpPr>
            <a:spLocks noGrp="1"/>
          </p:cNvSpPr>
          <p:nvPr>
            <p:ph type="body" sz="quarter" idx="15" hasCustomPrompt="1"/>
          </p:nvPr>
        </p:nvSpPr>
        <p:spPr>
          <a:xfrm>
            <a:off x="2526015" y="192960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 err="1"/>
              <a:t>Twitter</a:t>
            </a:r>
            <a:r>
              <a:rPr lang="kk-KZ" dirty="0"/>
              <a:t> </a:t>
            </a:r>
            <a:r>
              <a:rPr lang="kk-KZ" dirty="0" err="1"/>
              <a:t>таңбалауышы</a:t>
            </a:r>
            <a:endParaRPr lang="kk-KZ" dirty="0"/>
          </a:p>
        </p:txBody>
      </p:sp>
      <p:sp>
        <p:nvSpPr>
          <p:cNvPr id="22" name="Мәтін, 2-толтырғыш"/>
          <p:cNvSpPr>
            <a:spLocks noGrp="1"/>
          </p:cNvSpPr>
          <p:nvPr>
            <p:ph type="body" sz="quarter" idx="16" hasCustomPrompt="1"/>
          </p:nvPr>
        </p:nvSpPr>
        <p:spPr>
          <a:xfrm>
            <a:off x="4215384" y="633994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12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 smtClean="0"/>
              <a:t>Атыңызды осы жерге енгізіңіз</a:t>
            </a:r>
            <a:endParaRPr lang="kk-KZ" dirty="0"/>
          </a:p>
        </p:txBody>
      </p:sp>
      <p:sp>
        <p:nvSpPr>
          <p:cNvPr id="24" name="Мәтін, 2-толтырғыш"/>
          <p:cNvSpPr>
            <a:spLocks noGrp="1"/>
          </p:cNvSpPr>
          <p:nvPr>
            <p:ph type="body" sz="quarter" idx="18" hasCustomPrompt="1"/>
          </p:nvPr>
        </p:nvSpPr>
        <p:spPr>
          <a:xfrm>
            <a:off x="4215384" y="912265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/>
              <a:t>Лауазым немесе хоббиге қатысты мәліметті осы жерге енгізіңіз</a:t>
            </a:r>
          </a:p>
        </p:txBody>
      </p:sp>
      <p:sp>
        <p:nvSpPr>
          <p:cNvPr id="23" name="Мәтін, 2-толтырғыш"/>
          <p:cNvSpPr>
            <a:spLocks noGrp="1"/>
          </p:cNvSpPr>
          <p:nvPr>
            <p:ph type="body" sz="quarter" idx="17" hasCustomPrompt="1"/>
          </p:nvPr>
        </p:nvSpPr>
        <p:spPr>
          <a:xfrm>
            <a:off x="5731075" y="1379301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/>
              <a:t>Мекенжайды осында теріңіз</a:t>
            </a:r>
          </a:p>
        </p:txBody>
      </p:sp>
      <p:sp>
        <p:nvSpPr>
          <p:cNvPr id="25" name="Мәтін, 2-толтырғыш"/>
          <p:cNvSpPr>
            <a:spLocks noGrp="1"/>
          </p:cNvSpPr>
          <p:nvPr>
            <p:ph type="body" sz="quarter" idx="19" hasCustomPrompt="1"/>
          </p:nvPr>
        </p:nvSpPr>
        <p:spPr>
          <a:xfrm>
            <a:off x="5731075" y="1644862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/>
              <a:t>Телефон нөмірі</a:t>
            </a:r>
          </a:p>
        </p:txBody>
      </p:sp>
      <p:sp>
        <p:nvSpPr>
          <p:cNvPr id="26" name="Мәтін, 2-толтырғыш"/>
          <p:cNvSpPr>
            <a:spLocks noGrp="1"/>
          </p:cNvSpPr>
          <p:nvPr>
            <p:ph type="body" sz="quarter" idx="20" hasCustomPrompt="1"/>
          </p:nvPr>
        </p:nvSpPr>
        <p:spPr>
          <a:xfrm>
            <a:off x="5731075" y="178723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/>
              <a:t>Эл.пошта мекенжайы</a:t>
            </a:r>
          </a:p>
        </p:txBody>
      </p:sp>
      <p:sp>
        <p:nvSpPr>
          <p:cNvPr id="27" name="Мәтін, 2-толтырғыш"/>
          <p:cNvSpPr>
            <a:spLocks noGrp="1"/>
          </p:cNvSpPr>
          <p:nvPr>
            <p:ph type="body" sz="quarter" idx="21" hasCustomPrompt="1"/>
          </p:nvPr>
        </p:nvSpPr>
        <p:spPr>
          <a:xfrm>
            <a:off x="5731075" y="192960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 err="1"/>
              <a:t>Twitter</a:t>
            </a:r>
            <a:r>
              <a:rPr lang="kk-KZ" dirty="0"/>
              <a:t> </a:t>
            </a:r>
            <a:r>
              <a:rPr lang="kk-KZ" dirty="0" err="1"/>
              <a:t>таңбалауышы</a:t>
            </a:r>
            <a:endParaRPr lang="kk-KZ" dirty="0"/>
          </a:p>
        </p:txBody>
      </p:sp>
      <p:sp>
        <p:nvSpPr>
          <p:cNvPr id="28" name="Мәтін, 2-толтырғыш"/>
          <p:cNvSpPr>
            <a:spLocks noGrp="1"/>
          </p:cNvSpPr>
          <p:nvPr>
            <p:ph type="body" sz="quarter" idx="22" hasCustomPrompt="1"/>
          </p:nvPr>
        </p:nvSpPr>
        <p:spPr>
          <a:xfrm>
            <a:off x="1010324" y="2455479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12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 smtClean="0"/>
              <a:t>Атыңызды осы жерге енгізіңіз</a:t>
            </a:r>
            <a:endParaRPr lang="kk-KZ" dirty="0"/>
          </a:p>
        </p:txBody>
      </p:sp>
      <p:sp>
        <p:nvSpPr>
          <p:cNvPr id="30" name="Мәтін, 2-толтырғыш"/>
          <p:cNvSpPr>
            <a:spLocks noGrp="1"/>
          </p:cNvSpPr>
          <p:nvPr>
            <p:ph type="body" sz="quarter" idx="24" hasCustomPrompt="1"/>
          </p:nvPr>
        </p:nvSpPr>
        <p:spPr>
          <a:xfrm>
            <a:off x="1010324" y="2733750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/>
              <a:t>Лауазым немесе хоббиге қатысты мәліметті осы жерге енгізіңіз</a:t>
            </a:r>
          </a:p>
        </p:txBody>
      </p:sp>
      <p:sp>
        <p:nvSpPr>
          <p:cNvPr id="29" name="Мәтін, 2-толтырғыш"/>
          <p:cNvSpPr>
            <a:spLocks noGrp="1"/>
          </p:cNvSpPr>
          <p:nvPr>
            <p:ph type="body" sz="quarter" idx="23" hasCustomPrompt="1"/>
          </p:nvPr>
        </p:nvSpPr>
        <p:spPr>
          <a:xfrm>
            <a:off x="2526015" y="3200786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/>
              <a:t>Мекенжайды осында теріңіз</a:t>
            </a:r>
          </a:p>
        </p:txBody>
      </p:sp>
      <p:sp>
        <p:nvSpPr>
          <p:cNvPr id="31" name="Мәтін, 2-толтырғыш"/>
          <p:cNvSpPr>
            <a:spLocks noGrp="1"/>
          </p:cNvSpPr>
          <p:nvPr>
            <p:ph type="body" sz="quarter" idx="25" hasCustomPrompt="1"/>
          </p:nvPr>
        </p:nvSpPr>
        <p:spPr>
          <a:xfrm>
            <a:off x="2526015" y="346634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/>
              <a:t>Телефон нөмірі</a:t>
            </a:r>
          </a:p>
        </p:txBody>
      </p:sp>
      <p:sp>
        <p:nvSpPr>
          <p:cNvPr id="32" name="Мәтін, 2-толтырғыш"/>
          <p:cNvSpPr>
            <a:spLocks noGrp="1"/>
          </p:cNvSpPr>
          <p:nvPr>
            <p:ph type="body" sz="quarter" idx="26" hasCustomPrompt="1"/>
          </p:nvPr>
        </p:nvSpPr>
        <p:spPr>
          <a:xfrm>
            <a:off x="2526015" y="360871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/>
              <a:t>Эл.пошта мекенжайы</a:t>
            </a:r>
          </a:p>
        </p:txBody>
      </p:sp>
      <p:sp>
        <p:nvSpPr>
          <p:cNvPr id="33" name="Мәтін, 2-толтырғыш"/>
          <p:cNvSpPr>
            <a:spLocks noGrp="1"/>
          </p:cNvSpPr>
          <p:nvPr>
            <p:ph type="body" sz="quarter" idx="27" hasCustomPrompt="1"/>
          </p:nvPr>
        </p:nvSpPr>
        <p:spPr>
          <a:xfrm>
            <a:off x="2526015" y="375108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 err="1"/>
              <a:t>Twitter</a:t>
            </a:r>
            <a:r>
              <a:rPr lang="kk-KZ" dirty="0"/>
              <a:t> </a:t>
            </a:r>
            <a:r>
              <a:rPr lang="kk-KZ" dirty="0" err="1"/>
              <a:t>таңбалауышы</a:t>
            </a:r>
            <a:endParaRPr lang="kk-KZ" dirty="0"/>
          </a:p>
        </p:txBody>
      </p:sp>
      <p:sp>
        <p:nvSpPr>
          <p:cNvPr id="34" name="Мәтін, 2-толтырғыш"/>
          <p:cNvSpPr>
            <a:spLocks noGrp="1"/>
          </p:cNvSpPr>
          <p:nvPr>
            <p:ph type="body" sz="quarter" idx="28" hasCustomPrompt="1"/>
          </p:nvPr>
        </p:nvSpPr>
        <p:spPr>
          <a:xfrm>
            <a:off x="4215384" y="2455479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12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 smtClean="0"/>
              <a:t>Атыңызды осы жерге енгізіңіз</a:t>
            </a:r>
            <a:endParaRPr lang="kk-KZ" dirty="0"/>
          </a:p>
        </p:txBody>
      </p:sp>
      <p:sp>
        <p:nvSpPr>
          <p:cNvPr id="36" name="Мәтін, 2-толтырғыш"/>
          <p:cNvSpPr>
            <a:spLocks noGrp="1"/>
          </p:cNvSpPr>
          <p:nvPr>
            <p:ph type="body" sz="quarter" idx="30" hasCustomPrompt="1"/>
          </p:nvPr>
        </p:nvSpPr>
        <p:spPr>
          <a:xfrm>
            <a:off x="4215384" y="2733750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/>
              <a:t>Лауазым немесе хоббиге қатысты мәліметті осы жерге енгізіңіз</a:t>
            </a:r>
          </a:p>
        </p:txBody>
      </p:sp>
      <p:sp>
        <p:nvSpPr>
          <p:cNvPr id="35" name="Мәтін, 2-толтырғыш"/>
          <p:cNvSpPr>
            <a:spLocks noGrp="1"/>
          </p:cNvSpPr>
          <p:nvPr>
            <p:ph type="body" sz="quarter" idx="29" hasCustomPrompt="1"/>
          </p:nvPr>
        </p:nvSpPr>
        <p:spPr>
          <a:xfrm>
            <a:off x="5731075" y="3200786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/>
              <a:t>Мекенжайды осында теріңіз</a:t>
            </a:r>
          </a:p>
        </p:txBody>
      </p:sp>
      <p:sp>
        <p:nvSpPr>
          <p:cNvPr id="37" name="Мәтін, 2-толтырғыш"/>
          <p:cNvSpPr>
            <a:spLocks noGrp="1"/>
          </p:cNvSpPr>
          <p:nvPr>
            <p:ph type="body" sz="quarter" idx="31" hasCustomPrompt="1"/>
          </p:nvPr>
        </p:nvSpPr>
        <p:spPr>
          <a:xfrm>
            <a:off x="5731075" y="346634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/>
              <a:t>Телефон нөмірі</a:t>
            </a:r>
          </a:p>
        </p:txBody>
      </p:sp>
      <p:sp>
        <p:nvSpPr>
          <p:cNvPr id="38" name="Мәтін, 2-толтырғыш"/>
          <p:cNvSpPr>
            <a:spLocks noGrp="1"/>
          </p:cNvSpPr>
          <p:nvPr>
            <p:ph type="body" sz="quarter" idx="32" hasCustomPrompt="1"/>
          </p:nvPr>
        </p:nvSpPr>
        <p:spPr>
          <a:xfrm>
            <a:off x="5731075" y="360871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/>
              <a:t>Эл.пошта мекенжайы</a:t>
            </a:r>
          </a:p>
        </p:txBody>
      </p:sp>
      <p:sp>
        <p:nvSpPr>
          <p:cNvPr id="39" name="Мәтін, 2-толтырғыш"/>
          <p:cNvSpPr>
            <a:spLocks noGrp="1"/>
          </p:cNvSpPr>
          <p:nvPr>
            <p:ph type="body" sz="quarter" idx="33" hasCustomPrompt="1"/>
          </p:nvPr>
        </p:nvSpPr>
        <p:spPr>
          <a:xfrm>
            <a:off x="5731075" y="375108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 err="1"/>
              <a:t>Twitter</a:t>
            </a:r>
            <a:r>
              <a:rPr lang="kk-KZ" dirty="0"/>
              <a:t> </a:t>
            </a:r>
            <a:r>
              <a:rPr lang="kk-KZ" dirty="0" err="1"/>
              <a:t>таңбалауышы</a:t>
            </a:r>
            <a:endParaRPr lang="kk-KZ" dirty="0"/>
          </a:p>
        </p:txBody>
      </p:sp>
      <p:sp>
        <p:nvSpPr>
          <p:cNvPr id="40" name="Мәтін, 2-толтырғыш"/>
          <p:cNvSpPr>
            <a:spLocks noGrp="1"/>
          </p:cNvSpPr>
          <p:nvPr>
            <p:ph type="body" sz="quarter" idx="34" hasCustomPrompt="1"/>
          </p:nvPr>
        </p:nvSpPr>
        <p:spPr>
          <a:xfrm>
            <a:off x="1010324" y="4284278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12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 smtClean="0"/>
              <a:t>Атыңызды осы жерге енгізіңіз</a:t>
            </a:r>
            <a:endParaRPr lang="kk-KZ" dirty="0"/>
          </a:p>
        </p:txBody>
      </p:sp>
      <p:sp>
        <p:nvSpPr>
          <p:cNvPr id="42" name="Мәтін, 2-толтырғыш"/>
          <p:cNvSpPr>
            <a:spLocks noGrp="1"/>
          </p:cNvSpPr>
          <p:nvPr>
            <p:ph type="body" sz="quarter" idx="36" hasCustomPrompt="1"/>
          </p:nvPr>
        </p:nvSpPr>
        <p:spPr>
          <a:xfrm>
            <a:off x="1010324" y="4562549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/>
              <a:t>Лауазым немесе хоббиге қатысты мәліметті осы жерге енгізіңіз</a:t>
            </a:r>
          </a:p>
        </p:txBody>
      </p:sp>
      <p:sp>
        <p:nvSpPr>
          <p:cNvPr id="41" name="Мәтін, 2-толтырғыш"/>
          <p:cNvSpPr>
            <a:spLocks noGrp="1"/>
          </p:cNvSpPr>
          <p:nvPr>
            <p:ph type="body" sz="quarter" idx="35" hasCustomPrompt="1"/>
          </p:nvPr>
        </p:nvSpPr>
        <p:spPr>
          <a:xfrm>
            <a:off x="2526015" y="5029585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/>
              <a:t>Мекенжайды осында теріңіз</a:t>
            </a:r>
          </a:p>
        </p:txBody>
      </p:sp>
      <p:sp>
        <p:nvSpPr>
          <p:cNvPr id="43" name="Мәтін, 2-толтырғыш"/>
          <p:cNvSpPr>
            <a:spLocks noGrp="1"/>
          </p:cNvSpPr>
          <p:nvPr>
            <p:ph type="body" sz="quarter" idx="37" hasCustomPrompt="1"/>
          </p:nvPr>
        </p:nvSpPr>
        <p:spPr>
          <a:xfrm>
            <a:off x="2526015" y="529514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/>
              <a:t>Телефон нөмірі</a:t>
            </a:r>
          </a:p>
        </p:txBody>
      </p:sp>
      <p:sp>
        <p:nvSpPr>
          <p:cNvPr id="44" name="Мәтін, 2-толтырғыш"/>
          <p:cNvSpPr>
            <a:spLocks noGrp="1"/>
          </p:cNvSpPr>
          <p:nvPr>
            <p:ph type="body" sz="quarter" idx="38" hasCustomPrompt="1"/>
          </p:nvPr>
        </p:nvSpPr>
        <p:spPr>
          <a:xfrm>
            <a:off x="2526015" y="543751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/>
              <a:t>Эл.пошта мекенжайы</a:t>
            </a:r>
          </a:p>
        </p:txBody>
      </p:sp>
      <p:sp>
        <p:nvSpPr>
          <p:cNvPr id="45" name="Мәтін, 2-толтырғыш"/>
          <p:cNvSpPr>
            <a:spLocks noGrp="1"/>
          </p:cNvSpPr>
          <p:nvPr>
            <p:ph type="body" sz="quarter" idx="39" hasCustomPrompt="1"/>
          </p:nvPr>
        </p:nvSpPr>
        <p:spPr>
          <a:xfrm>
            <a:off x="2526015" y="557988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 err="1"/>
              <a:t>Twitter</a:t>
            </a:r>
            <a:r>
              <a:rPr lang="kk-KZ" dirty="0"/>
              <a:t> </a:t>
            </a:r>
            <a:r>
              <a:rPr lang="kk-KZ" dirty="0" err="1"/>
              <a:t>таңбалауышы</a:t>
            </a:r>
            <a:endParaRPr lang="kk-KZ" dirty="0"/>
          </a:p>
        </p:txBody>
      </p:sp>
      <p:sp>
        <p:nvSpPr>
          <p:cNvPr id="46" name="Мәтін, 2-толтырғыш"/>
          <p:cNvSpPr>
            <a:spLocks noGrp="1"/>
          </p:cNvSpPr>
          <p:nvPr>
            <p:ph type="body" sz="quarter" idx="40" hasCustomPrompt="1"/>
          </p:nvPr>
        </p:nvSpPr>
        <p:spPr>
          <a:xfrm>
            <a:off x="4215384" y="4284278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12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 smtClean="0"/>
              <a:t>Атыңызды осы жерге енгізіңіз</a:t>
            </a:r>
            <a:endParaRPr lang="kk-KZ" dirty="0"/>
          </a:p>
        </p:txBody>
      </p:sp>
      <p:sp>
        <p:nvSpPr>
          <p:cNvPr id="48" name="Мәтін, 2-толтырғыш"/>
          <p:cNvSpPr>
            <a:spLocks noGrp="1"/>
          </p:cNvSpPr>
          <p:nvPr>
            <p:ph type="body" sz="quarter" idx="42" hasCustomPrompt="1"/>
          </p:nvPr>
        </p:nvSpPr>
        <p:spPr>
          <a:xfrm>
            <a:off x="4215384" y="4562549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/>
              <a:t>Лауазым немесе хоббиге қатысты мәліметті осы жерге енгізіңіз</a:t>
            </a:r>
          </a:p>
        </p:txBody>
      </p:sp>
      <p:sp>
        <p:nvSpPr>
          <p:cNvPr id="47" name="Мәтін, 2-толтырғыш"/>
          <p:cNvSpPr>
            <a:spLocks noGrp="1"/>
          </p:cNvSpPr>
          <p:nvPr>
            <p:ph type="body" sz="quarter" idx="41" hasCustomPrompt="1"/>
          </p:nvPr>
        </p:nvSpPr>
        <p:spPr>
          <a:xfrm>
            <a:off x="5731075" y="5029585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/>
              <a:t>Мекенжайды осында теріңіз</a:t>
            </a:r>
          </a:p>
        </p:txBody>
      </p:sp>
      <p:sp>
        <p:nvSpPr>
          <p:cNvPr id="49" name="Мәтін, 2-толтырғыш"/>
          <p:cNvSpPr>
            <a:spLocks noGrp="1"/>
          </p:cNvSpPr>
          <p:nvPr>
            <p:ph type="body" sz="quarter" idx="43" hasCustomPrompt="1"/>
          </p:nvPr>
        </p:nvSpPr>
        <p:spPr>
          <a:xfrm>
            <a:off x="5731075" y="529514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/>
              <a:t>Телефон нөмірі</a:t>
            </a:r>
          </a:p>
        </p:txBody>
      </p:sp>
      <p:sp>
        <p:nvSpPr>
          <p:cNvPr id="50" name="Мәтін, 2-толтырғыш"/>
          <p:cNvSpPr>
            <a:spLocks noGrp="1"/>
          </p:cNvSpPr>
          <p:nvPr>
            <p:ph type="body" sz="quarter" idx="44" hasCustomPrompt="1"/>
          </p:nvPr>
        </p:nvSpPr>
        <p:spPr>
          <a:xfrm>
            <a:off x="5731075" y="543751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/>
              <a:t>Эл.пошта мекенжайы</a:t>
            </a:r>
          </a:p>
        </p:txBody>
      </p:sp>
      <p:sp>
        <p:nvSpPr>
          <p:cNvPr id="51" name="Мәтін, 2-толтырғыш"/>
          <p:cNvSpPr>
            <a:spLocks noGrp="1"/>
          </p:cNvSpPr>
          <p:nvPr>
            <p:ph type="body" sz="quarter" idx="45" hasCustomPrompt="1"/>
          </p:nvPr>
        </p:nvSpPr>
        <p:spPr>
          <a:xfrm>
            <a:off x="5731075" y="557988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 err="1"/>
              <a:t>Twitter</a:t>
            </a:r>
            <a:r>
              <a:rPr lang="kk-KZ" dirty="0"/>
              <a:t> </a:t>
            </a:r>
            <a:r>
              <a:rPr lang="kk-KZ" dirty="0" err="1"/>
              <a:t>таңбалауышы</a:t>
            </a:r>
            <a:endParaRPr lang="kk-KZ" dirty="0"/>
          </a:p>
        </p:txBody>
      </p:sp>
      <p:sp>
        <p:nvSpPr>
          <p:cNvPr id="52" name="Мәтін, 2-толтырғыш"/>
          <p:cNvSpPr>
            <a:spLocks noGrp="1"/>
          </p:cNvSpPr>
          <p:nvPr>
            <p:ph type="body" sz="quarter" idx="46" hasCustomPrompt="1"/>
          </p:nvPr>
        </p:nvSpPr>
        <p:spPr>
          <a:xfrm>
            <a:off x="1010324" y="6113077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12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 smtClean="0"/>
              <a:t>Атыңызды осы жерге енгізіңіз</a:t>
            </a:r>
            <a:endParaRPr lang="kk-KZ" dirty="0"/>
          </a:p>
        </p:txBody>
      </p:sp>
      <p:sp>
        <p:nvSpPr>
          <p:cNvPr id="54" name="Мәтін, 2-толтырғыш"/>
          <p:cNvSpPr>
            <a:spLocks noGrp="1"/>
          </p:cNvSpPr>
          <p:nvPr>
            <p:ph type="body" sz="quarter" idx="48" hasCustomPrompt="1"/>
          </p:nvPr>
        </p:nvSpPr>
        <p:spPr>
          <a:xfrm>
            <a:off x="1010324" y="6391348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/>
              <a:t>Лауазым немесе хоббиге қатысты мәліметті осы жерге енгізіңіз</a:t>
            </a:r>
          </a:p>
        </p:txBody>
      </p:sp>
      <p:sp>
        <p:nvSpPr>
          <p:cNvPr id="53" name="Мәтін, 2-толтырғыш"/>
          <p:cNvSpPr>
            <a:spLocks noGrp="1"/>
          </p:cNvSpPr>
          <p:nvPr>
            <p:ph type="body" sz="quarter" idx="47" hasCustomPrompt="1"/>
          </p:nvPr>
        </p:nvSpPr>
        <p:spPr>
          <a:xfrm>
            <a:off x="2526015" y="6858384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/>
              <a:t>Мекенжайды осында теріңіз</a:t>
            </a:r>
          </a:p>
        </p:txBody>
      </p:sp>
      <p:sp>
        <p:nvSpPr>
          <p:cNvPr id="55" name="Мәтін, 2-толтырғыш"/>
          <p:cNvSpPr>
            <a:spLocks noGrp="1"/>
          </p:cNvSpPr>
          <p:nvPr>
            <p:ph type="body" sz="quarter" idx="49" hasCustomPrompt="1"/>
          </p:nvPr>
        </p:nvSpPr>
        <p:spPr>
          <a:xfrm>
            <a:off x="2526015" y="712394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/>
              <a:t>Телефон нөмірі</a:t>
            </a:r>
          </a:p>
        </p:txBody>
      </p:sp>
      <p:sp>
        <p:nvSpPr>
          <p:cNvPr id="56" name="Мәтін, 2-толтырғыш"/>
          <p:cNvSpPr>
            <a:spLocks noGrp="1"/>
          </p:cNvSpPr>
          <p:nvPr>
            <p:ph type="body" sz="quarter" idx="50" hasCustomPrompt="1"/>
          </p:nvPr>
        </p:nvSpPr>
        <p:spPr>
          <a:xfrm>
            <a:off x="2526015" y="726631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/>
              <a:t>Эл.пошта мекенжайы</a:t>
            </a:r>
          </a:p>
        </p:txBody>
      </p:sp>
      <p:sp>
        <p:nvSpPr>
          <p:cNvPr id="57" name="Мәтін, 2-толтырғыш"/>
          <p:cNvSpPr>
            <a:spLocks noGrp="1"/>
          </p:cNvSpPr>
          <p:nvPr>
            <p:ph type="body" sz="quarter" idx="51" hasCustomPrompt="1"/>
          </p:nvPr>
        </p:nvSpPr>
        <p:spPr>
          <a:xfrm>
            <a:off x="2526015" y="740868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 err="1"/>
              <a:t>Twitter</a:t>
            </a:r>
            <a:r>
              <a:rPr lang="kk-KZ" dirty="0"/>
              <a:t> </a:t>
            </a:r>
            <a:r>
              <a:rPr lang="kk-KZ" dirty="0" err="1"/>
              <a:t>таңбалауышы</a:t>
            </a:r>
            <a:endParaRPr lang="kk-KZ" dirty="0"/>
          </a:p>
        </p:txBody>
      </p:sp>
      <p:sp>
        <p:nvSpPr>
          <p:cNvPr id="58" name="Мәтін, 2-толтырғыш"/>
          <p:cNvSpPr>
            <a:spLocks noGrp="1"/>
          </p:cNvSpPr>
          <p:nvPr>
            <p:ph type="body" sz="quarter" idx="52" hasCustomPrompt="1"/>
          </p:nvPr>
        </p:nvSpPr>
        <p:spPr>
          <a:xfrm>
            <a:off x="4215384" y="6113077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12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 smtClean="0"/>
              <a:t>Атыңызды осы жерге енгізіңіз</a:t>
            </a:r>
            <a:endParaRPr lang="kk-KZ" dirty="0"/>
          </a:p>
        </p:txBody>
      </p:sp>
      <p:sp>
        <p:nvSpPr>
          <p:cNvPr id="60" name="Мәтін, 2-толтырғыш"/>
          <p:cNvSpPr>
            <a:spLocks noGrp="1"/>
          </p:cNvSpPr>
          <p:nvPr>
            <p:ph type="body" sz="quarter" idx="54" hasCustomPrompt="1"/>
          </p:nvPr>
        </p:nvSpPr>
        <p:spPr>
          <a:xfrm>
            <a:off x="4215384" y="6391348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/>
              <a:t>Лауазым немесе хоббиге қатысты мәліметті осы жерге енгізіңіз</a:t>
            </a:r>
          </a:p>
        </p:txBody>
      </p:sp>
      <p:sp>
        <p:nvSpPr>
          <p:cNvPr id="59" name="Мәтін, 2-толтырғыш"/>
          <p:cNvSpPr>
            <a:spLocks noGrp="1"/>
          </p:cNvSpPr>
          <p:nvPr>
            <p:ph type="body" sz="quarter" idx="53" hasCustomPrompt="1"/>
          </p:nvPr>
        </p:nvSpPr>
        <p:spPr>
          <a:xfrm>
            <a:off x="5731075" y="6858384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/>
              <a:t>Мекенжайды осында теріңіз</a:t>
            </a:r>
          </a:p>
        </p:txBody>
      </p:sp>
      <p:sp>
        <p:nvSpPr>
          <p:cNvPr id="61" name="Мәтін, 2-толтырғыш"/>
          <p:cNvSpPr>
            <a:spLocks noGrp="1"/>
          </p:cNvSpPr>
          <p:nvPr>
            <p:ph type="body" sz="quarter" idx="55" hasCustomPrompt="1"/>
          </p:nvPr>
        </p:nvSpPr>
        <p:spPr>
          <a:xfrm>
            <a:off x="5731075" y="712394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/>
              <a:t>Телефон нөмірі</a:t>
            </a:r>
          </a:p>
        </p:txBody>
      </p:sp>
      <p:sp>
        <p:nvSpPr>
          <p:cNvPr id="62" name="Мәтін, 2-толтырғыш"/>
          <p:cNvSpPr>
            <a:spLocks noGrp="1"/>
          </p:cNvSpPr>
          <p:nvPr>
            <p:ph type="body" sz="quarter" idx="56" hasCustomPrompt="1"/>
          </p:nvPr>
        </p:nvSpPr>
        <p:spPr>
          <a:xfrm>
            <a:off x="5731075" y="726631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/>
              <a:t>Эл.пошта мекенжайы</a:t>
            </a:r>
          </a:p>
        </p:txBody>
      </p:sp>
      <p:sp>
        <p:nvSpPr>
          <p:cNvPr id="63" name="Мәтін, 2-толтырғыш"/>
          <p:cNvSpPr>
            <a:spLocks noGrp="1"/>
          </p:cNvSpPr>
          <p:nvPr>
            <p:ph type="body" sz="quarter" idx="57" hasCustomPrompt="1"/>
          </p:nvPr>
        </p:nvSpPr>
        <p:spPr>
          <a:xfrm>
            <a:off x="5731075" y="740868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 err="1"/>
              <a:t>Twitter</a:t>
            </a:r>
            <a:r>
              <a:rPr lang="kk-KZ" dirty="0"/>
              <a:t> </a:t>
            </a:r>
            <a:r>
              <a:rPr lang="kk-KZ" dirty="0" err="1"/>
              <a:t>таңбалауышы</a:t>
            </a:r>
            <a:endParaRPr lang="kk-KZ" dirty="0"/>
          </a:p>
        </p:txBody>
      </p:sp>
      <p:sp>
        <p:nvSpPr>
          <p:cNvPr id="64" name="Мәтін, 2-толтырғыш"/>
          <p:cNvSpPr>
            <a:spLocks noGrp="1"/>
          </p:cNvSpPr>
          <p:nvPr>
            <p:ph type="body" sz="quarter" idx="58" hasCustomPrompt="1"/>
          </p:nvPr>
        </p:nvSpPr>
        <p:spPr>
          <a:xfrm>
            <a:off x="1010324" y="7941876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12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 smtClean="0"/>
              <a:t>Атыңызды осы жерге енгізіңіз</a:t>
            </a:r>
            <a:endParaRPr lang="kk-KZ" dirty="0"/>
          </a:p>
        </p:txBody>
      </p:sp>
      <p:sp>
        <p:nvSpPr>
          <p:cNvPr id="66" name="Мәтін, 2-толтырғыш"/>
          <p:cNvSpPr>
            <a:spLocks noGrp="1"/>
          </p:cNvSpPr>
          <p:nvPr>
            <p:ph type="body" sz="quarter" idx="60" hasCustomPrompt="1"/>
          </p:nvPr>
        </p:nvSpPr>
        <p:spPr>
          <a:xfrm>
            <a:off x="1010324" y="8220147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/>
              <a:t>Лауазым немесе хоббиге қатысты мәліметті осы жерге енгізіңіз</a:t>
            </a:r>
          </a:p>
        </p:txBody>
      </p:sp>
      <p:sp>
        <p:nvSpPr>
          <p:cNvPr id="65" name="Мәтін, 2-толтырғыш"/>
          <p:cNvSpPr>
            <a:spLocks noGrp="1"/>
          </p:cNvSpPr>
          <p:nvPr>
            <p:ph type="body" sz="quarter" idx="59" hasCustomPrompt="1"/>
          </p:nvPr>
        </p:nvSpPr>
        <p:spPr>
          <a:xfrm>
            <a:off x="2526015" y="8687183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/>
              <a:t>Мекенжайды осында теріңіз</a:t>
            </a:r>
          </a:p>
        </p:txBody>
      </p:sp>
      <p:sp>
        <p:nvSpPr>
          <p:cNvPr id="67" name="Мәтін, 2-толтырғыш"/>
          <p:cNvSpPr>
            <a:spLocks noGrp="1"/>
          </p:cNvSpPr>
          <p:nvPr>
            <p:ph type="body" sz="quarter" idx="61" hasCustomPrompt="1"/>
          </p:nvPr>
        </p:nvSpPr>
        <p:spPr>
          <a:xfrm>
            <a:off x="2526015" y="8952744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/>
              <a:t>Телефон нөмірі</a:t>
            </a:r>
          </a:p>
        </p:txBody>
      </p:sp>
      <p:sp>
        <p:nvSpPr>
          <p:cNvPr id="68" name="Мәтін, 2-толтырғыш"/>
          <p:cNvSpPr>
            <a:spLocks noGrp="1"/>
          </p:cNvSpPr>
          <p:nvPr>
            <p:ph type="body" sz="quarter" idx="62" hasCustomPrompt="1"/>
          </p:nvPr>
        </p:nvSpPr>
        <p:spPr>
          <a:xfrm>
            <a:off x="2526015" y="909511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/>
              <a:t>Эл.пошта мекенжайы</a:t>
            </a:r>
          </a:p>
        </p:txBody>
      </p:sp>
      <p:sp>
        <p:nvSpPr>
          <p:cNvPr id="69" name="Мәтін, 2-толтырғыш"/>
          <p:cNvSpPr>
            <a:spLocks noGrp="1"/>
          </p:cNvSpPr>
          <p:nvPr>
            <p:ph type="body" sz="quarter" idx="63" hasCustomPrompt="1"/>
          </p:nvPr>
        </p:nvSpPr>
        <p:spPr>
          <a:xfrm>
            <a:off x="2526015" y="923748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 err="1"/>
              <a:t>Twitter</a:t>
            </a:r>
            <a:r>
              <a:rPr lang="kk-KZ" dirty="0"/>
              <a:t> </a:t>
            </a:r>
            <a:r>
              <a:rPr lang="kk-KZ" dirty="0" err="1"/>
              <a:t>таңбалауышы</a:t>
            </a:r>
            <a:endParaRPr lang="kk-KZ" dirty="0"/>
          </a:p>
        </p:txBody>
      </p:sp>
      <p:sp>
        <p:nvSpPr>
          <p:cNvPr id="70" name="Мәтін, 2-толтырғыш"/>
          <p:cNvSpPr>
            <a:spLocks noGrp="1"/>
          </p:cNvSpPr>
          <p:nvPr>
            <p:ph type="body" sz="quarter" idx="64" hasCustomPrompt="1"/>
          </p:nvPr>
        </p:nvSpPr>
        <p:spPr>
          <a:xfrm>
            <a:off x="4215384" y="7941876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12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 smtClean="0"/>
              <a:t>Атыңызды осы жерге енгізіңіз</a:t>
            </a:r>
            <a:endParaRPr lang="kk-KZ" dirty="0"/>
          </a:p>
        </p:txBody>
      </p:sp>
      <p:sp>
        <p:nvSpPr>
          <p:cNvPr id="72" name="Мәтін, 2-толтырғыш"/>
          <p:cNvSpPr>
            <a:spLocks noGrp="1"/>
          </p:cNvSpPr>
          <p:nvPr>
            <p:ph type="body" sz="quarter" idx="66" hasCustomPrompt="1"/>
          </p:nvPr>
        </p:nvSpPr>
        <p:spPr>
          <a:xfrm>
            <a:off x="4215384" y="8220147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/>
              <a:t>Лауазым немесе хоббиге қатысты мәліметті осы жерге енгізіңіз</a:t>
            </a:r>
          </a:p>
        </p:txBody>
      </p:sp>
      <p:sp>
        <p:nvSpPr>
          <p:cNvPr id="71" name="Мәтін, 2-толтырғыш"/>
          <p:cNvSpPr>
            <a:spLocks noGrp="1"/>
          </p:cNvSpPr>
          <p:nvPr>
            <p:ph type="body" sz="quarter" idx="65" hasCustomPrompt="1"/>
          </p:nvPr>
        </p:nvSpPr>
        <p:spPr>
          <a:xfrm>
            <a:off x="5731075" y="8687183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/>
              <a:t>Мекенжайды осында теріңіз</a:t>
            </a:r>
          </a:p>
        </p:txBody>
      </p:sp>
      <p:sp>
        <p:nvSpPr>
          <p:cNvPr id="73" name="Мәтін, 2-толтырғыш"/>
          <p:cNvSpPr>
            <a:spLocks noGrp="1"/>
          </p:cNvSpPr>
          <p:nvPr>
            <p:ph type="body" sz="quarter" idx="67" hasCustomPrompt="1"/>
          </p:nvPr>
        </p:nvSpPr>
        <p:spPr>
          <a:xfrm>
            <a:off x="5731075" y="8952744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/>
              <a:t>Телефон нөмірі</a:t>
            </a:r>
          </a:p>
        </p:txBody>
      </p:sp>
      <p:sp>
        <p:nvSpPr>
          <p:cNvPr id="74" name="Мәтін, 2-толтырғыш"/>
          <p:cNvSpPr>
            <a:spLocks noGrp="1"/>
          </p:cNvSpPr>
          <p:nvPr>
            <p:ph type="body" sz="quarter" idx="68" hasCustomPrompt="1"/>
          </p:nvPr>
        </p:nvSpPr>
        <p:spPr>
          <a:xfrm>
            <a:off x="5731075" y="909511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/>
              <a:t>Эл.пошта мекенжайы</a:t>
            </a:r>
          </a:p>
        </p:txBody>
      </p:sp>
      <p:sp>
        <p:nvSpPr>
          <p:cNvPr id="75" name="Мәтін, 2-толтырғыш"/>
          <p:cNvSpPr>
            <a:spLocks noGrp="1"/>
          </p:cNvSpPr>
          <p:nvPr>
            <p:ph type="body" sz="quarter" idx="69" hasCustomPrompt="1"/>
          </p:nvPr>
        </p:nvSpPr>
        <p:spPr>
          <a:xfrm>
            <a:off x="5731075" y="923748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kk-KZ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kk-K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kk-KZ" dirty="0" err="1"/>
              <a:t>Twitter</a:t>
            </a:r>
            <a:r>
              <a:rPr lang="kk-KZ" dirty="0"/>
              <a:t> </a:t>
            </a:r>
            <a:r>
              <a:rPr lang="kk-KZ" dirty="0" err="1"/>
              <a:t>таңбалауышы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визит картасының торы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7-төртбұрыш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k-KZ" dirty="0"/>
            </a:p>
          </p:txBody>
        </p:sp>
        <p:sp>
          <p:nvSpPr>
            <p:cNvPr id="9" name="8-төртбұрыш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k-KZ" dirty="0"/>
            </a:p>
          </p:txBody>
        </p:sp>
        <p:sp>
          <p:nvSpPr>
            <p:cNvPr id="10" name="9-төртбұрыш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k-KZ" dirty="0"/>
            </a:p>
          </p:txBody>
        </p:sp>
        <p:sp>
          <p:nvSpPr>
            <p:cNvPr id="11" name="10-төртбұрыш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k-KZ" dirty="0"/>
            </a:p>
          </p:txBody>
        </p:sp>
        <p:sp>
          <p:nvSpPr>
            <p:cNvPr id="12" name="11-төртбұрыш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k-KZ" dirty="0"/>
            </a:p>
          </p:txBody>
        </p:sp>
        <p:sp>
          <p:nvSpPr>
            <p:cNvPr id="13" name="12-төртбұрыш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k-KZ" dirty="0"/>
            </a:p>
          </p:txBody>
        </p:sp>
        <p:sp>
          <p:nvSpPr>
            <p:cNvPr id="14" name="13-төртбұрыш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k-KZ" dirty="0"/>
            </a:p>
          </p:txBody>
        </p:sp>
        <p:sp>
          <p:nvSpPr>
            <p:cNvPr id="15" name="14-төртбұрыш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k-KZ" dirty="0"/>
            </a:p>
          </p:txBody>
        </p:sp>
        <p:sp>
          <p:nvSpPr>
            <p:cNvPr id="16" name="15-төртбұрыш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k-KZ" dirty="0"/>
            </a:p>
          </p:txBody>
        </p:sp>
        <p:sp>
          <p:nvSpPr>
            <p:cNvPr id="17" name="16-төртбұрыш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k-KZ" dirty="0"/>
            </a:p>
          </p:txBody>
        </p:sp>
      </p:grpSp>
      <p:sp>
        <p:nvSpPr>
          <p:cNvPr id="2" name="Тақырып, 1-толтырғыш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k-KZ" dirty="0"/>
              <a:t>Тақырып үлгісі</a:t>
            </a:r>
          </a:p>
        </p:txBody>
      </p:sp>
      <p:sp>
        <p:nvSpPr>
          <p:cNvPr id="3" name="Мәтін, 2-толтырғыш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k-KZ" dirty="0"/>
              <a:t>Мәтін үлгісі</a:t>
            </a:r>
          </a:p>
          <a:p>
            <a:pPr lvl="1"/>
            <a:r>
              <a:rPr lang="kk-KZ" dirty="0"/>
              <a:t>Екінші деңгей</a:t>
            </a:r>
          </a:p>
          <a:p>
            <a:pPr lvl="2"/>
            <a:r>
              <a:rPr lang="kk-KZ" dirty="0"/>
              <a:t>Үшінші деңгей</a:t>
            </a:r>
          </a:p>
          <a:p>
            <a:pPr lvl="3"/>
            <a:r>
              <a:rPr lang="kk-KZ" dirty="0"/>
              <a:t>Төртінші деңгей</a:t>
            </a:r>
          </a:p>
          <a:p>
            <a:pPr lvl="4"/>
            <a:r>
              <a:rPr lang="kk-KZ" dirty="0"/>
              <a:t>Бесінші деңгей</a:t>
            </a:r>
          </a:p>
        </p:txBody>
      </p:sp>
      <p:sp>
        <p:nvSpPr>
          <p:cNvPr id="4" name="Күн, 3-толтырғыш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kk-KZ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rPr lang="kk-KZ"/>
              <a:t>18-жел-13</a:t>
            </a:fld>
            <a:endParaRPr lang="kk-KZ" dirty="0"/>
          </a:p>
        </p:txBody>
      </p:sp>
      <p:sp>
        <p:nvSpPr>
          <p:cNvPr id="5" name="Төменгі колонтитул, 4-толтырғыш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kk-KZ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k-KZ" dirty="0"/>
          </a:p>
        </p:txBody>
      </p:sp>
      <p:sp>
        <p:nvSpPr>
          <p:cNvPr id="6" name="Слайд нөмірі, 5-толтырғыш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kk-KZ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rPr lang="kk-KZ" smtClean="0"/>
              <a:t>‹#›</a:t>
            </a:fld>
            <a:endParaRPr lang="kk-KZ" dirty="0"/>
          </a:p>
        </p:txBody>
      </p:sp>
      <p:pic>
        <p:nvPicPr>
          <p:cNvPr id="38" name="37-сурет" descr="Шие гүлінің ірі көрінісі" title="Слайд дизайнының суреті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458104"/>
            <a:ext cx="3201107" cy="1828800"/>
          </a:xfrm>
          <a:prstGeom prst="rect">
            <a:avLst/>
          </a:prstGeom>
        </p:spPr>
      </p:pic>
      <p:pic>
        <p:nvPicPr>
          <p:cNvPr id="40" name="39-сурет" descr="Шие гүлінің ірі көрінісі" title="Слайд дизайнының суреті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457200"/>
            <a:ext cx="3201107" cy="1828800"/>
          </a:xfrm>
          <a:prstGeom prst="rect">
            <a:avLst/>
          </a:prstGeom>
        </p:spPr>
      </p:pic>
      <p:pic>
        <p:nvPicPr>
          <p:cNvPr id="41" name="40-сурет" descr="Шие гүлінің ірі көрінісі" title="Слайд дизайнының суреті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2286904"/>
            <a:ext cx="3201107" cy="1828800"/>
          </a:xfrm>
          <a:prstGeom prst="rect">
            <a:avLst/>
          </a:prstGeom>
        </p:spPr>
      </p:pic>
      <p:pic>
        <p:nvPicPr>
          <p:cNvPr id="42" name="41-сурет" descr="Шие гүлінің ірі көрінісі" title="Слайд дизайнының суреті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2286904"/>
            <a:ext cx="3201107" cy="1828800"/>
          </a:xfrm>
          <a:prstGeom prst="rect">
            <a:avLst/>
          </a:prstGeom>
        </p:spPr>
      </p:pic>
      <p:pic>
        <p:nvPicPr>
          <p:cNvPr id="43" name="42-сурет" descr="Шие гүлінің ірі көрінісі" title="Слайд дизайнының суреті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4114800"/>
            <a:ext cx="3201107" cy="1828800"/>
          </a:xfrm>
          <a:prstGeom prst="rect">
            <a:avLst/>
          </a:prstGeom>
        </p:spPr>
      </p:pic>
      <p:pic>
        <p:nvPicPr>
          <p:cNvPr id="44" name="43-сурет" descr="Шие гүлінің ірі көрінісі" title="Слайд дизайнының суреті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4114800"/>
            <a:ext cx="3201107" cy="1828800"/>
          </a:xfrm>
          <a:prstGeom prst="rect">
            <a:avLst/>
          </a:prstGeom>
        </p:spPr>
      </p:pic>
      <p:pic>
        <p:nvPicPr>
          <p:cNvPr id="45" name="44-сурет" descr="Шие гүлінің ірі көрінісі" title="Слайд дизайнының суреті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5943600"/>
            <a:ext cx="3201107" cy="1828800"/>
          </a:xfrm>
          <a:prstGeom prst="rect">
            <a:avLst/>
          </a:prstGeom>
        </p:spPr>
      </p:pic>
      <p:pic>
        <p:nvPicPr>
          <p:cNvPr id="46" name="45-сурет" descr="Шие гүлінің ірі көрінісі" title="Слайд дизайнының суреті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5943600"/>
            <a:ext cx="3201107" cy="1828800"/>
          </a:xfrm>
          <a:prstGeom prst="rect">
            <a:avLst/>
          </a:prstGeom>
        </p:spPr>
      </p:pic>
      <p:pic>
        <p:nvPicPr>
          <p:cNvPr id="47" name="46-сурет" descr="Шие гүлінің ірі көрінісі" title="Слайд дизайнының суреті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7776018"/>
            <a:ext cx="3201107" cy="1828800"/>
          </a:xfrm>
          <a:prstGeom prst="rect">
            <a:avLst/>
          </a:prstGeom>
        </p:spPr>
      </p:pic>
      <p:pic>
        <p:nvPicPr>
          <p:cNvPr id="48" name="47-сурет" descr="Шие гүлінің ірі көрінісі" title="Слайд дизайнының суреті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7776018"/>
            <a:ext cx="3201107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kk-KZ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kk-KZ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kk-KZ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kk-KZ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kk-KZ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kk-KZ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kk-KZ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kk-KZ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kk-KZ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kk-KZ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k-KZ"/>
      </a:defPPr>
      <a:lvl1pPr marL="0" algn="l" defTabSz="777240" rtl="0" eaLnBrk="1" latinLnBrk="0" hangingPunct="1">
        <a:defRPr lang="kk-KZ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kk-KZ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kk-KZ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kk-KZ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kk-KZ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kk-KZ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kk-KZ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kk-KZ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kk-KZ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әтін, 1-толтырғыш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kk-KZ" dirty="0"/>
              <a:t>Микио Сато</a:t>
            </a:r>
          </a:p>
        </p:txBody>
      </p:sp>
      <p:sp>
        <p:nvSpPr>
          <p:cNvPr id="4" name="Мәтін, 3-толтырғыш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kk-KZ" dirty="0" smtClean="0"/>
              <a:t>Табиғат фотосуреттері</a:t>
            </a:r>
            <a:endParaRPr lang="kk-KZ" dirty="0"/>
          </a:p>
        </p:txBody>
      </p:sp>
      <p:sp>
        <p:nvSpPr>
          <p:cNvPr id="3" name="Мәтін, 2-толтырғыш"/>
          <p:cNvSpPr>
            <a:spLocks noGrp="1"/>
          </p:cNvSpPr>
          <p:nvPr>
            <p:ph type="body" sz="quarter" idx="11"/>
          </p:nvPr>
        </p:nvSpPr>
        <p:spPr>
          <a:xfrm>
            <a:off x="2526014" y="1379301"/>
            <a:ext cx="1233185" cy="260350"/>
          </a:xfrm>
        </p:spPr>
        <p:txBody>
          <a:bodyPr>
            <a:normAutofit fontScale="92500"/>
          </a:bodyPr>
          <a:lstStyle/>
          <a:p>
            <a:r>
              <a:rPr lang="kk-KZ" dirty="0"/>
              <a:t>1234 Фёрст Стрит,</a:t>
            </a:r>
          </a:p>
          <a:p>
            <a:r>
              <a:rPr lang="kk-KZ" dirty="0"/>
              <a:t>Брауншвейк, Германия 98052</a:t>
            </a:r>
          </a:p>
        </p:txBody>
      </p:sp>
      <p:sp>
        <p:nvSpPr>
          <p:cNvPr id="5" name="Мәтін, 4-толтырғыш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k-KZ" dirty="0"/>
              <a:t>360.555.0150</a:t>
            </a:r>
          </a:p>
        </p:txBody>
      </p:sp>
      <p:sp>
        <p:nvSpPr>
          <p:cNvPr id="6" name="Мәтін, 5-толтырғыш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kk-KZ" dirty="0"/>
              <a:t>msato@example.com</a:t>
            </a:r>
          </a:p>
        </p:txBody>
      </p:sp>
      <p:sp>
        <p:nvSpPr>
          <p:cNvPr id="7" name="Мәтін, 6-толтырғыш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kk-KZ" dirty="0"/>
              <a:t>@msatoexamplecom</a:t>
            </a:r>
          </a:p>
        </p:txBody>
      </p:sp>
      <p:sp>
        <p:nvSpPr>
          <p:cNvPr id="14" name="Мәтін, 13-толтырғыш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16" name="Мәтін, 15-толтырғыш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15" name="Мәтін, 14-толтырғыш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17" name="Мәтін, 16-толтырғыш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18" name="Мәтін, 147-толтырғыш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19" name="Мәтін, 18-толтырғыш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20" name="Мәтін, 19-толтырғыш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22" name="Мәтін, 21-толтырғыш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21" name="Мәтін, 20-толтырғыш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23" name="Мәтін, 22-толтырғыш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24" name="Мәтін, 23-толтырғыш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25" name="Мәтін, 24-толтырғыш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26" name="Мәтін, 25-толтырғыш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28" name="Мәтін, 27-толтырғыш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27" name="Мәтін, 26-толтырғыш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29" name="Мәтін, 28-толтырғыш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30" name="Мәтін, 29-толтырғыш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31" name="Мәтін, 30-толтырғыш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128" name="Мәтін, 127-толтырғыш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130" name="Мәтін, 129-толтырғыш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129" name="Мәтін, 128-толтырғыш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131" name="Мәтін, 130-толтырғыш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132" name="Мәтін, 131-толтырғыш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133" name="Мәтін, 132-толтырғыш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188" name="Мәтін, 187-толтырғыш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190" name="Мәтін, 189-толтырғыш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189" name="Мәтін, 188-толтырғыш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191" name="Мәтін, 190-толтырғыш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192" name="Мәтін, 191-толтырғыш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193" name="Мәтін, 192-толтырғыш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194" name="Мәтін, 193-толтырғыш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196" name="Мәтін, 195-толтырғыш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195" name="Мәтін, 194-толтырғыш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197" name="Мәтін, 196-толтырғыш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198" name="Мәтін, 197-толтырғыш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199" name="Мәтін, 198-толтырғыш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200" name="Мәтін, 199-толтырғыш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202" name="Мәтін, 201-толтырғыш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201" name="Мәтін, 200-толтырғыш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203" name="Мәтін, 202-толтырғыш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204" name="Мәтін, 203-толтырғыш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205" name="Мәтін, 204-толтырғыш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206" name="Мәтін, 205-толтырғыш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208" name="Мәтін, 207-толтырғыш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207" name="Мәтін, 206-толтырғыш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209" name="Мәтін, 208-толтырғыш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210" name="Мәтін, 209-толтырғыш"/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211" name="Мәтін, 210-толтырғыш"/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212" name="Мәтін, 211-толтырғыш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214" name="Мәтін, 213-толтырғыш"/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213" name="Мәтін, 212-толтырғыш"/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215" name="Мәтін, 214-толтырғыш"/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216" name="Мәтін, 215-толтырғыш"/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217" name="Мәтін, 216-толтырғыш"/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</p:sld>
</file>

<file path=ppt/theme/theme1.xml><?xml version="1.0" encoding="utf-8"?>
<a:theme xmlns:a="http://schemas.openxmlformats.org/drawingml/2006/main" name="Визит карталарының түстері">
  <a:themeElements>
    <a:clrScheme name="II түс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lang="kk-KZ"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Blossom.potx" id="{FF3180C7-0895-4E25-ABFC-E6B517B1B6F8}" vid="{4F19CFFE-FAB9-4643-B238-E2662EFE57AB}"/>
    </a:ext>
  </a:extLst>
</a:theme>
</file>

<file path=ppt/theme/theme2.xml><?xml version="1.0" encoding="utf-8"?>
<a:theme xmlns:a="http://schemas.openxmlformats.org/drawingml/2006/main" name="Office Theme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020CDB-B4A8-40F0-A861-A1F3BC6288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A1DFFC-369B-42FD-973F-E148D8C777B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7F6C887-8326-46D4-BD6F-D16C07DF66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</Words>
  <Application>Microsoft Office PowerPoint</Application>
  <PresentationFormat>Өзгертпелі</PresentationFormat>
  <Paragraphs>11</Paragraphs>
  <Slides>1</Slides>
  <Notes>1</Notes>
  <HiddenSlides>0</HiddenSlides>
  <MMClips>0</MMClips>
  <ScaleCrop>false</ScaleCrop>
  <HeadingPairs>
    <vt:vector size="6" baseType="variant">
      <vt:variant>
        <vt:lpstr>Қолданылған қаріптер</vt:lpstr>
      </vt:variant>
      <vt:variant>
        <vt:i4>2</vt:i4>
      </vt:variant>
      <vt:variant>
        <vt:lpstr>Тақырып</vt:lpstr>
      </vt:variant>
      <vt:variant>
        <vt:i4>1</vt:i4>
      </vt:variant>
      <vt:variant>
        <vt:lpstr>Слайд тақырыптары</vt:lpstr>
      </vt:variant>
      <vt:variant>
        <vt:i4>1</vt:i4>
      </vt:variant>
    </vt:vector>
  </HeadingPairs>
  <TitlesOfParts>
    <vt:vector size="4" baseType="lpstr">
      <vt:lpstr>Arial</vt:lpstr>
      <vt:lpstr>Cambria</vt:lpstr>
      <vt:lpstr>Визит карталарының түстері</vt:lpstr>
      <vt:lpstr>PowerPoint көрсетілімі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2013-07-31T14:35:54Z</dcterms:created>
  <dcterms:modified xsi:type="dcterms:W3CDTF">2013-12-18T12:38:21Z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