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 rtl="0">
      <a:defRPr lang="k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93" autoAdjust="0"/>
    <p:restoredTop sz="94795" autoAdjust="0"/>
  </p:normalViewPr>
  <p:slideViewPr>
    <p:cSldViewPr>
      <p:cViewPr varScale="1">
        <p:scale>
          <a:sx n="87" d="100"/>
          <a:sy n="87" d="100"/>
        </p:scale>
        <p:origin x="2892" y="-5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352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үстіңгі деректеме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 деректемесі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3EF72221-C6DC-49F6-9D66-36F823481808}" type="datetime1">
              <a:rPr lang="kk-KZ" smtClean="0"/>
              <a:pPr algn="r" rtl="0"/>
              <a:t>20.12.2013</a:t>
            </a:fld>
            <a:endParaRPr lang="kk-KZ" dirty="0"/>
          </a:p>
        </p:txBody>
      </p:sp>
      <p:sp>
        <p:nvSpPr>
          <p:cNvPr id="4" name="3-төменгі деректемесі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5" name="4-слайд нөмірінің деректемесі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kk-KZ" dirty="0" smtClean="0"/>
              <a:t>‹#›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үстіңгі деректеме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3" name="2-күн деректемесі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63AED65-3B72-4518-A0C3-F5A7637010B2}" type="datetime1">
              <a:rPr lang="kk-KZ" smtClean="0"/>
              <a:pPr/>
              <a:t>20.12.2013</a:t>
            </a:fld>
            <a:endParaRPr lang="kk-KZ" dirty="0"/>
          </a:p>
        </p:txBody>
      </p:sp>
      <p:sp>
        <p:nvSpPr>
          <p:cNvPr id="4" name="3-слайд суретінің деректемесі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kk-KZ" dirty="0"/>
          </a:p>
        </p:txBody>
      </p:sp>
      <p:sp>
        <p:nvSpPr>
          <p:cNvPr id="5" name="4-жазба деректемесі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6" name="5-төменгі деректемесі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kk-KZ" dirty="0"/>
          </a:p>
        </p:txBody>
      </p:sp>
      <p:sp>
        <p:nvSpPr>
          <p:cNvPr id="7" name="6-слайд нөмірінің деректемесі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kk-KZ" dirty="0" smtClean="0"/>
              <a:t>‹#›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 dirty="0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 dirty="0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слайд суретінің деректемесі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-жазба деректемесі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kk"/>
              <a:t>Осы баннерді хабарыңызбен реттеңіз! Әріпті таңдап, мәтініңізді қосыңыз. Әр слайдқа бір таңба пайдаланыңыз.</a:t>
            </a:r>
            <a:endParaRPr lang="en-US" dirty="0"/>
          </a:p>
        </p:txBody>
      </p:sp>
      <p:sp>
        <p:nvSpPr>
          <p:cNvPr id="4" name="3-слайд нөмірінің деректемесі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10" name="5-иілгіш нысан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>
              <a:ln>
                <a:noFill/>
              </a:ln>
            </a:endParaRPr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5" name="5-тіктөртбұрыш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12" name="5-иілгіш нысан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5" name="5-иілгіш нысан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10" name="5-иілгіш нысан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>
              <a:ln>
                <a:noFill/>
              </a:ln>
            </a:endParaRPr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-мәне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-тіктөртбұрыш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kk-KZ" dirty="0"/>
          </a:p>
        </p:txBody>
      </p:sp>
      <p:sp>
        <p:nvSpPr>
          <p:cNvPr id="5" name="5-тіктөртбұрыш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kk-KZ" dirty="0"/>
          </a:p>
        </p:txBody>
      </p:sp>
      <p:sp>
        <p:nvSpPr>
          <p:cNvPr id="2" name="1-тақырып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0"/>
            <a:r>
              <a:rPr lang="kk-KZ" dirty="0" smtClean="0"/>
              <a:t>x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 деректемесі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kk-KZ" dirty="0" smtClean="0"/>
              <a:t>Тақырып үлгісі</a:t>
            </a:r>
            <a:endParaRPr lang="kk-KZ" dirty="0"/>
          </a:p>
        </p:txBody>
      </p:sp>
      <p:sp>
        <p:nvSpPr>
          <p:cNvPr id="3" name="2-мәтін деректемесі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kk-KZ" dirty="0" smtClean="0"/>
              <a:t>Мәтін үлгісі</a:t>
            </a:r>
          </a:p>
          <a:p>
            <a:pPr lvl="1" rtl="0"/>
            <a:r>
              <a:rPr lang="kk-KZ" dirty="0" smtClean="0"/>
              <a:t>Екінші</a:t>
            </a:r>
          </a:p>
          <a:p>
            <a:pPr lvl="2" rtl="0"/>
            <a:r>
              <a:rPr lang="kk-KZ" dirty="0" smtClean="0"/>
              <a:t>Үшінші деңгей</a:t>
            </a:r>
          </a:p>
          <a:p>
            <a:pPr lvl="3" rtl="0"/>
            <a:r>
              <a:rPr lang="kk-KZ" dirty="0" smtClean="0"/>
              <a:t>Төртінші деңгей</a:t>
            </a:r>
          </a:p>
          <a:p>
            <a:pPr lvl="4" rtl="0"/>
            <a:r>
              <a:rPr lang="kk-KZ" dirty="0" smtClean="0"/>
              <a:t>Бесінші деңгей</a:t>
            </a:r>
            <a:endParaRPr lang="kk-KZ" dirty="0"/>
          </a:p>
        </p:txBody>
      </p:sp>
      <p:sp>
        <p:nvSpPr>
          <p:cNvPr id="4" name="3-күн деректемесі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25FFBA-E527-4070-8D73-82F713977045}" type="datetime1">
              <a:rPr lang="kk-KZ" smtClean="0"/>
              <a:t>20.12.2013</a:t>
            </a:fld>
            <a:endParaRPr lang="kk-KZ" dirty="0"/>
          </a:p>
        </p:txBody>
      </p:sp>
      <p:sp>
        <p:nvSpPr>
          <p:cNvPr id="5" name="4-төменгі деректемесі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kk-KZ" dirty="0"/>
          </a:p>
        </p:txBody>
      </p:sp>
      <p:sp>
        <p:nvSpPr>
          <p:cNvPr id="6" name="5-слайд нөмірінің деректемесі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kk-KZ" dirty="0" smtClean="0"/>
              <a:t>‹#›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Т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Ң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М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Е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kk-KZ" dirty="0" smtClean="0"/>
              <a:t>!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У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Ғ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А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К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Ү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Н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-тақырып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kk-KZ" dirty="0" smtClean="0"/>
              <a:t>І</a:t>
            </a: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УҒАН КҮН БАННЕР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266</Words>
  <Application>Microsoft Office PowerPoint</Application>
  <PresentationFormat>Өзгертпелі</PresentationFormat>
  <Paragraphs>42</Paragraphs>
  <Slides>14</Slides>
  <Notes>14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2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14</vt:i4>
      </vt:variant>
    </vt:vector>
  </HeadingPairs>
  <TitlesOfParts>
    <vt:vector size="17" baseType="lpstr">
      <vt:lpstr>Arial</vt:lpstr>
      <vt:lpstr>Tahoma</vt:lpstr>
      <vt:lpstr>ТУҒАН КҮН БАННЕР</vt:lpstr>
      <vt:lpstr>Т</vt:lpstr>
      <vt:lpstr>У</vt:lpstr>
      <vt:lpstr>Ғ</vt:lpstr>
      <vt:lpstr>А</vt:lpstr>
      <vt:lpstr>Н</vt:lpstr>
      <vt:lpstr>К</vt:lpstr>
      <vt:lpstr>Ү</vt:lpstr>
      <vt:lpstr>Н</vt:lpstr>
      <vt:lpstr>І</vt:lpstr>
      <vt:lpstr>Ң</vt:lpstr>
      <vt:lpstr>М</vt:lpstr>
      <vt:lpstr>Е</vt:lpstr>
      <vt:lpstr>Н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2013-12-20T02:38:24Z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