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k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4094" autoAdjust="0"/>
  </p:normalViewPr>
  <p:slideViewPr>
    <p:cSldViewPr snapToGrid="0">
      <p:cViewPr varScale="1">
        <p:scale>
          <a:sx n="119" d="100"/>
          <a:sy n="119" d="100"/>
        </p:scale>
        <p:origin x="96" y="2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2" d="100"/>
          <a:sy n="102" d="100"/>
        </p:scale>
        <p:origin x="3528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үстіңгі деректеме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kk-KZ" dirty="0"/>
          </a:p>
        </p:txBody>
      </p:sp>
      <p:sp>
        <p:nvSpPr>
          <p:cNvPr id="3" name="2-күн деректемесі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24022194-65D8-481C-982D-AFA4ED6E8021}" type="datetime1">
              <a:rPr lang="kk-KZ" smtClean="0"/>
              <a:pPr algn="r" rtl="0"/>
              <a:t>20.12.2013</a:t>
            </a:fld>
            <a:endParaRPr lang="kk-KZ" dirty="0"/>
          </a:p>
        </p:txBody>
      </p:sp>
      <p:sp>
        <p:nvSpPr>
          <p:cNvPr id="4" name="3-төменгі деректемесі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үстіңгі деректеме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kk-KZ" dirty="0"/>
          </a:p>
        </p:txBody>
      </p:sp>
      <p:sp>
        <p:nvSpPr>
          <p:cNvPr id="3" name="2-күн деректемесі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9F9B894F-DF7C-4866-AA5B-21949B066B30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4" name="3-слайд суретінің деректемесі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kk-KZ" dirty="0"/>
          </a:p>
        </p:txBody>
      </p:sp>
      <p:sp>
        <p:nvSpPr>
          <p:cNvPr id="5" name="4-жазба деректемесі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6" name="5-төменгі деректемесі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kk-KZ" dirty="0"/>
          </a:p>
        </p:txBody>
      </p:sp>
      <p:sp>
        <p:nvSpPr>
          <p:cNvPr id="7" name="6-слайд нөмірінің деректемесі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лайд суретінің деректемесі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-жазба деректемесі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kk" dirty="0"/>
              <a:t>Бұл суретті ауыстыру үшін оны жай ғана таңдап жойыңыз. Содан соң, оны өзіңіздікімен ауыстыру үшін «Сурет кірістіру» белгішесін пайдаланыңыз!</a:t>
            </a:r>
            <a:endParaRPr lang="en-US" dirty="0"/>
          </a:p>
        </p:txBody>
      </p:sp>
      <p:sp>
        <p:nvSpPr>
          <p:cNvPr id="4" name="3-слайд нөмірінің деректемесі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лайд суретінің деректемесі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-жазба деректемесі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US" dirty="0"/>
          </a:p>
        </p:txBody>
      </p:sp>
      <p:sp>
        <p:nvSpPr>
          <p:cNvPr id="4" name="3-слайд нөмірінің деректемесі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ақырып слай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-иілгіш нысан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8" name="7-иілгіш нысан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9" name="382-иілгіш нысан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0" name="383-иілгіш нысан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1" name="384-иілгіш нысан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2" name="11-иілгіш нысан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13" name="382-иілгіш нысан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4" name="385-иілгіш нысан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5" name="383-иілгіш нысан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" name="382-иілгіш нысан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" name="383-иілгіш нысан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pic>
        <p:nvPicPr>
          <p:cNvPr id="18" name="17-сурет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18-топ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541-иілгіш нысан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1" name="542-иілгіш нысан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2" name="543-иілгіш нысан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" name="544-иілгіш нысан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" name="545-иілгіш нысан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" name="546-иілгіш нысан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" name="547-иілгіш нысан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" name="548-иілгіш нысан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" name="549-иілгіш нысан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" name="550-тіктөртбұрыш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" name="551-иілгіш нысан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1" name="552-тіктөртбұрыш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2" name="553-иілгіш нысан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3" name="554-иілгіш нысан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4" name="555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5" name="556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6" name="557-иілгіш нысан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7" name="558-тіктөртбұрыш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8" name="559-иілгіш нысан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9" name="560-иілгіш нысан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0" name="561-иілгіш нысан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1" name="562-иілгіш нысан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2" name="563-иілгіш нысан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3" name="564-иілгіш нысан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4" name="565-тіктөртбұрыш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5" name="566-иілгіш нысан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" name="567-иілгіш нысан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" name="568-иілгіш нысан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" name="569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" name="570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" name="571-иілгіш нысан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" name="572-иілгіш нысан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" name="573-иілгіш нысан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" name="574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" name="575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" name="576-иілгіш нысан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" name="577-иілгіш нысан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" name="578-иілгіш нысан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" name="579-иілгіш нысан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" name="580-тіктөртбұрыш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" name="581-иілгіш нысан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1" name="582-иілгіш нысан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" name="583-иілгіш нысан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" name="584-иілгіш нысан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" name="585-иілгіш нысан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" name="586-иілгіш нысан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" name="587-иілгіш нысан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" name="588-иілгіш нысан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" name="589-иілгіш нысан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" name="590-иілгіш нысан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" name="591-иілгіш нысан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" name="592-иілгіш нысан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" name="593-иілгіш нысан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" name="594-иілгіш нысан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" name="595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" name="596-иілгіш нысан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" name="597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" name="598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" name="599-иілгіш нысан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" name="600-иілгіш нысан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" name="601-иілгіш нысан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" name="602-иілгіш нысан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" name="603-иілгіш нысан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" name="604-иілгіш нысан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" name="605-иілгіш нысан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" name="606-иілгіш нысан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" name="607-иілгіш нысан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7" name="608-иілгіш нысан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8" name="609-тіктөртбұрыш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9" name="610-иілгіш нысан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0" name="611-иілгіш нысан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1" name="612-иілгіш нысан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2" name="613-иілгіш нысан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3" name="614-иілгіш нысан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4" name="615-иілгіш нысан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5" name="616-иілгіш нысан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6" name="617-иілгіш нысан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7" name="618-иілгіш нысан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8" name="619-иілгіш нысан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9" name="620-иілгіш нысан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0" name="621-иілгіш нысан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1" name="622-тіктөртбұрыш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2" name="623-иілгіш нысан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3" name="624-тіктөртбұрыш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4" name="625-иілгіш нысан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5" name="626-иілгіш нысан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6" name="627-иілгіш нысан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7" name="628-иілгіш нысан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8" name="629-иілгіш нысан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9" name="630-иілгіш нысан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0" name="631-иілгіш нысан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1" name="632-иілгіш нысан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2" name="633-иілгіш нысан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3" name="634-иілгіш нысан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4" name="635-иілгіш нысан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5" name="636-иілгіш нысан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6" name="637-иілгіш нысан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7" name="638-тіктөртбұрыш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8" name="639-иілгіш нысан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9" name="640-иілгіш нысан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0" name="641-тіктөртбұрыш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1" name="642-иілгіш нысан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2" name="643-иілгіш нысан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3" name="644-иілгіш нысан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4" name="645-иілгіш нысан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5" name="646-иілгіш нысан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6" name="647-иілгіш нысан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7" name="648-иілгіш нысан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8" name="649-иілгіш нысан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9" name="650-иілгіш нысан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0" name="651-иілгіш нысан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1" name="652-иілгіш нысан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2" name="653-иілгіш нысан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3" name="654-иілгіш нысан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4" name="655-иілгіш нысан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5" name="656-иілгіш нысан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136" name="380-иілгіш нысан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7" name="382-иілгіш нысан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8" name="381-иілгіш нысан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9" name="383-иілгіш нысан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140" name="139-топ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5-иілгіш нысан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2" name="6-иілгіш нысан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3" name="7-сопақ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4" name="8-сопақ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5" name="9-сопақ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6" name="10-сопақ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7" name="11-иілгіш нысан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8" name="12-иілгіш нысан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9" name="13-иілгіш нысан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0" name="14-иілгіш нысан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1" name="15-иілгіш нысан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2" name="16-иілгіш нысан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3" name="17-иілгіш нысан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4" name="18-иілгіш нысан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5" name="19-иілгіш нысан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6" name="20-иілгіш нысан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7" name="21-иілгіш нысан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8" name="22-иілгіш нысан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159" name="385-иілгіш нысан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0" name="383-иілгіш нысан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1" name="380-иілгіш нысан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2" name="382-иілгіш нысан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3" name="381-иілгіш нысан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4" name="384-иілгіш нысан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5" name="381-иілгіш нысан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6" name="384-иілгіш нысан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7" name="385-иілгіш нысан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8" name="382-иілгіш нысан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9" name="380-иілгіш нысан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0" name="382-иілгіш нысан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1" name="381-иілгіш нысан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2" name="383-иілгіш нысан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173" name="172-топ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226-топ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26-иілгіш нысан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8" name="27-иілгіш нысан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9" name="28-иілгіш нысан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0" name="29-иілгіш нысан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1" name="30-иілгіш нысан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2" name="31-иілгіш нысан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3" name="32-иілгіш нысан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4" name="33-иілгіш нысан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5" name="34-иілгіш нысан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6" name="35-иілгіш нысан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7" name="36-иілгіш нысан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8" name="37-иілгіш нысан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9" name="38-иілгіш нысан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0" name="39-иілгіш нысан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1" name="40-иілгіш нысан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2" name="41-иілгіш нысан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3" name="42-иілгіш нысан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4" name="43-иілгіш нысан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5" name="44-иілгіш нысан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6" name="45-иілгіш нысан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7" name="46-иілгіш нысан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8" name="47-иілгіш нысан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9" name="48-иілгіш нысан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0" name="49-иілгіш нысан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1" name="50-иілгіш нысан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2" name="51-иілгіш нысан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3" name="52-иілгіш нысан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4" name="53-иілгіш нысан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5" name="54-иілгіш нысан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6" name="55-иілгіш нысан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7" name="56-иілгіш нысан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8" name="57-иілгіш нысан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9" name="58-иілгіш нысан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0" name="59-иілгіш нысан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1" name="60-иілгіш нысан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2" name="61-иілгіш нысан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3" name="62-иілгіш нысан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4" name="63-иілгіш нысан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5" name="64-иілгіш нысан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6" name="65-иілгіш нысан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7" name="66-иілгіш нысан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8" name="67-иілгіш нысан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9" name="68-иілгіш нысан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0" name="69-тіктөртбұрыш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1" name="70-иілгіш нысан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2" name="71-тіктөртбұрыш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3" name="72-иілгіш нысан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4" name="73-иілгіш нысан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5" name="74-иілгіш нысан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6" name="75-иілгіш нысан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7" name="76-тіктөртбұрыш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8" name="77-иілгіш нысан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9" name="78-иілгіш нысан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0" name="79-иілгіш нысан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1" name="80-иілгіш нысан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2" name="81-иілгіш нысан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3" name="82-иілгіш нысан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4" name="83-иілгіш нысан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5" name="84-иілгіш нысан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6" name="85-иілгіш нысан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7" name="86-иілгіш нысан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8" name="87-иілгіш нысан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9" name="88-иілгіш нысан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0" name="89-иілгіш нысан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1" name="90-иілгіш нысан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2" name="91-иілгіш нысан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3" name="92-иілгіш нысан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4" name="93-иілгіш нысан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5" name="94-иілгіш нысан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6" name="95-тіктөртбұрыш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7" name="96-иілгіш нысан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8" name="97-иілгіш нысан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9" name="98-иілгіш нысан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0" name="99-иілгіш нысан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1" name="100-тіктөртбұрыш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2" name="101-иілгіш нысан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3" name="102-иілгіш нысан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4" name="103-иілгіш нысан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5" name="104-иілгіш нысан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6" name="105-иілгіш нысан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7" name="106-иілгіш нысан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8" name="107-иілгіш нысан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9" name="108-иілгіш нысан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0" name="109-иілгіш нысан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1" name="110-иілгіш нысан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2" name="111-иілгіш нысан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3" name="112-тіктөртбұрыш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4" name="113-иілгіш нысан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5" name="114-иілгіш нысан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6" name="115-иілгіш нысан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7" name="116-иілгіш нысан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8" name="117-иілгіш нысан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9" name="118-иілгіш нысан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0" name="119-тіктөртбұрыш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1" name="120-иілгіш нысан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2" name="121-иілгіш нысан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3" name="122-иілгіш нысан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4" name="123-иілгіш нысан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5" name="124-иілгіш нысан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6" name="125-иілгіш нысан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7" name="126-иілгіш нысан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8" name="127-иілгіш нысан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9" name="128-иілгіш нысан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0" name="129-иілгіш нысан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1" name="130-иілгіш нысан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2" name="131-иілгіш нысан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3" name="132-тіктөртбұрыш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4" name="133-иілгіш нысан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5" name="134-иілгіш нысан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6" name="135-иілгіш нысан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7" name="136-тіктөртбұрыш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8" name="137-иілгіш нысан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9" name="138-иілгіш нысан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0" name="139-иілгіш нысан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1" name="140-иілгіш нысан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2" name="141-иілгіш нысан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3" name="142-иілгіш нысан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4" name="143-тіктөртбұрыш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5" name="144-иілгіш нысан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6" name="145-иілгіш нысан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7" name="146-иілгіш нысан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8" name="147-иілгіш нысан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9" name="148-иілгіш нысан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0" name="149-иілгіш нысан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1" name="150-иілгіш нысан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2" name="151-иілгіш нысан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3" name="152-иілгіш нысан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4" name="153-иілгіш нысан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5" name="154-иілгіш нысан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6" name="155-тіктөртбұрыш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7" name="156-иілгіш нысан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8" name="157-иілгіш нысан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9" name="158-иілгіш нысан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0" name="159-иілгіш нысан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1" name="160-тіктөртбұрыш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2" name="161-иілгіш нысан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3" name="162-тіктөртбұрыш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4" name="163-иілгіш нысан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5" name="164-иілгіш нысан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6" name="165-иілгіш нысан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7" name="166-иілгіш нысан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8" name="167-иілгіш нысан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9" name="168-иілгіш нысан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0" name="169-иілгіш нысан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1" name="170-иілгіш нысан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2" name="171-иілгіш нысан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3" name="172-тіктөртбұрыш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4" name="173-иілгіш нысан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5" name="174-иілгіш нысан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6" name="175-иілгіш нысан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7" name="176-иілгіш нысан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8" name="177-иілгіш нысан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9" name="178-иілгіш нысан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0" name="179-иілгіш нысан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1" name="180-иілгіш нысан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2" name="181-иілгіш нысан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3" name="182-иілгіш нысан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4" name="183-иілгіш нысан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5" name="184-иілгіш нысан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6" name="185-иілгіш нысан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7" name="186-иілгіш нысан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8" name="187-иілгіш нысан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9" name="188-иілгіш нысан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0" name="189-иілгіш нысан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1" name="190-иілгіш нысан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2" name="191-иілгіш нысан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3" name="192-иілгіш нысан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4" name="193-иілгіш нысан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5" name="194-иілгіш нысан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6" name="195-иілгіш нысан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7" name="196-иілгіш нысан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8" name="197-иілгіш нысан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9" name="198-иілгіш нысан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0" name="199-иілгіш нысан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1" name="200-иілгіш нысан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2" name="201-иілгіш нысан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3" name="202-иілгіш нысан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4" name="203-иілгіш нысан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5" name="204-иілгіш нысан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6" name="205-иілгіш нысан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7" name="206-иілгіш нысан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8" name="207-иілгіш нысан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9" name="208-иілгіш нысан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0" name="209-иілгіш нысан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1" name="210-иілгіш нысан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2" name="211-иілгіш нысан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3" name="212-иілгіш нысан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4" name="213-иілгіш нысан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5" name="214-иілгіш нысан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6" name="215-иілгіш нысан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7" name="216-иілгіш нысан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8" name="217-иілгіш нысан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9" name="218-иілгіш нысан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0" name="219-иілгіш нысан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1" name="220-иілгіш нысан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2" name="221-иілгіш нысан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3" name="222-иілгіш нысан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4" name="223-иілгіш нысан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5" name="224-иілгіш нысан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6" name="225-иілгіш нысан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  <p:grpSp>
          <p:nvGrpSpPr>
            <p:cNvPr id="175" name="427-топ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227-иілгіш нысан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08" name="228-иілгіш нысан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09" name="229-иілгіш нысан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0" name="230-иілгіш нысан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1" name="231-тіктөртбұрыш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2" name="232-иілгіш нысан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3" name="233-иілгіш нысан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4" name="234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5" name="235-иілгіш нысан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6" name="236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7" name="237-иілгіш нысан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8" name="238-иілгіш нысан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9" name="239-иілгіш нысан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0" name="240-иілгіш нысан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1" name="241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2" name="242-иілгіш нысан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3" name="243-иілгіш нысан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4" name="244-иілгіш нысан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5" name="245-иілгіш нысан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6" name="246-иілгіш нысан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7" name="247-иілгіш нысан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8" name="248-иілгіш нысан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9" name="249-иілгіш нысан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0" name="250-иілгіш нысан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1" name="251-иілгіш нысан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2" name="252-иілгіш нысан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3" name="253-иілгіш нысан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4" name="254-иілгіш нысан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5" name="255-иілгіш нысан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6" name="256-иілгіш нысан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7" name="257-иілгіш нысан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8" name="258-иілгіш нысан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9" name="259-иілгіш нысан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0" name="260-иілгіш нысан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1" name="261-иілгіш нысан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2" name="262-иілгіш нысан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3" name="263-иілгіш нысан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4" name="264-иілгіш нысан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5" name="265-иілгіш нысан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6" name="266-иілгіш нысан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7" name="267-иілгіш нысан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8" name="268-иілгіш нысан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9" name="269-иілгіш нысан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0" name="270-иілгіш нысан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1" name="271-иілгіш нысан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2" name="272-иілгіш нысан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3" name="273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4" name="274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5" name="275-иілгіш нысан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6" name="276-иілгіш нысан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7" name="277-иілгіш нысан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8" name="278-иілгіш нысан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9" name="279-иілгіш нысан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0" name="280-иілгіш нысан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1" name="281-иілгіш нысан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2" name="282-иілгіш нысан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3" name="283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4" name="284-иілгіш нысан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5" name="285-иілгіш нысан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6" name="286-иілгіш нысан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7" name="287-иілгіш нысан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8" name="288-иілгіш нысан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9" name="289-иілгіш нысан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0" name="290-иілгіш нысан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1" name="291-иілгіш нысан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2" name="292-иілгіш нысан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3" name="293-иілгіш нысан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4" name="294-иілгіш нысан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5" name="295-иілгіш нысан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6" name="296-иілгіш нысан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7" name="297-иілгіш нысан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8" name="298-иілгіш нысан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9" name="299-иілгіш нысан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0" name="300-иілгіш нысан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1" name="301-иілгіш нысан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2" name="302-иілгіш нысан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3" name="303-иілгіш нысан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4" name="304-иілгіш нысан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5" name="305-тіктөртбұрыш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6" name="306-иілгіш нысан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7" name="307-иілгіш нысан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8" name="308-иілгіш нысан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9" name="309-иілгіш нысан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0" name="310-иілгіш нысан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1" name="311-иілгіш нысан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2" name="312-иілгіш нысан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3" name="313-иілгіш нысан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4" name="314-иілгіш нысан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5" name="315-иілгіш нысан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6" name="316-иілгіш нысан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7" name="317-иілгіш нысан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8" name="318-иілгіш нысан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9" name="319-иілгіш нысан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0" name="320-иілгіш нысан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1" name="321-иілгіш нысан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2" name="322-иілгіш нысан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3" name="323-иілгіш нысан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4" name="324-иілгіш нысан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5" name="325-иілгіш нысан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6" name="326-иілгіш нысан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7" name="327-иілгіш нысан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8" name="328-иілгіш нысан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9" name="329-иілгіш нысан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0" name="330-иілгіш нысан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1" name="331-иілгіш нысан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2" name="332-иілгіш нысан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3" name="333-иілгіш нысан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4" name="334-иілгіш нысан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5" name="335-иілгіш нысан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6" name="336-иілгіш нысан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7" name="337-иілгіш нысан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8" name="338-тіктөртбұрыш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9" name="339-иілгіш нысан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0" name="340-иілгіш нысан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1" name="341-иілгіш нысан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2" name="342-иілгіш нысан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3" name="343-иілгіш нысан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4" name="344-иілгіш нысан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5" name="345-иілгіш нысан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6" name="346-иілгіш нысан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7" name="347-иілгіш нысан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8" name="348-иілгіш нысан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9" name="349-иілгіш нысан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0" name="350-иілгіш нысан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1" name="351-иілгіш нысан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2" name="352-иілгіш нысан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3" name="353-иілгіш нысан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4" name="354-иілгіш нысан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5" name="355-иілгіш нысан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6" name="356-иілгіш нысан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7" name="357-иілгіш нысан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8" name="358-иілгіш нысан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9" name="359-иілгіш нысан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0" name="360-иілгіш нысан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1" name="361-иілгіш нысан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2" name="362-иілгіш нысан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3" name="363-иілгіш нысан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4" name="364-иілгіш нысан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5" name="365-иілгіш нысан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6" name="366-иілгіш нысан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7" name="367-иілгіш нысан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8" name="368-иілгіш нысан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9" name="369-иілгіш нысан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0" name="370-тіктөртбұрыш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1" name="371-иілгіш нысан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2" name="372-иілгіш нысан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3" name="373-иілгіш нысан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4" name="374-иілгіш нысан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5" name="375-иілгіш нысан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6" name="376-иілгіш нысан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7" name="377-иілгіш нысан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8" name="378-иілгіш нысан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9" name="379-иілгіш нысан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0" name="380-иілгіш нысан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1" name="381-иілгіш нысан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2" name="382-иілгіш нысан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3" name="383-иілгіш нысан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4" name="384-иілгіш нысан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5" name="385-иілгіш нысан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6" name="386-иілгіш нысан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7" name="387-иілгіш нысан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8" name="388-иілгіш нысан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9" name="389-иілгіш нысан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0" name="390-иілгіш нысан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1" name="391-иілгіш нысан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2" name="392-иілгіш нысан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3" name="393-иілгіш нысан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4" name="394-иілгіш нысан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5" name="395-иілгіш нысан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6" name="396-иілгіш нысан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7" name="397-иілгіш нысан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8" name="398-иілгіш нысан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9" name="399-иілгіш нысан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0" name="400-иілгіш нысан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1" name="401-тіктөртбұрыш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2" name="402-иілгіш нысан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3" name="403-иілгіш нысан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4" name="404-иілгіш нысан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5" name="405-иілгіш нысан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6" name="406-иілгіш нысан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7" name="407-иілгіш нысан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8" name="408-иілгіш нысан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9" name="409-иілгіш нысан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0" name="410-иілгіш нысан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1" name="411-иілгіш нысан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2" name="412-иілгіш нысан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3" name="413-иілгіш нысан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4" name="414-иілгіш нысан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5" name="415-иілгіш нысан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6" name="416-иілгіш нысан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7" name="417-иілгіш нысан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8" name="418-иілгіш нысан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9" name="419-иілгіш нысан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0" name="420-иілгіш нысан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1" name="421-иілгіш нысан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2" name="422-иілгіш нысан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3" name="423-иілгіш нысан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4" name="424-иілгіш нысан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5" name="425-иілгіш нысан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6" name="426-иілгіш нысан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  <p:sp>
          <p:nvSpPr>
            <p:cNvPr id="176" name="428-иілгіш нысан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7" name="429-иілгіш нысан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8" name="430-иілгіш нысан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9" name="431-иілгіш нысан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0" name="432-иілгіш нысан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1" name="433-иілгіш нысан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2" name="434-иілгіш нысан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3" name="435-иілгіш нысан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4" name="436-иілгіш нысан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5" name="437-иілгіш нысан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6" name="438-иілгіш нысан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7" name="439-иілгіш нысан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8" name="440-иілгіш нысан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9" name="441-иілгіш нысан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0" name="442-иілгіш нысан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1" name="443-иілгіш нысан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2" name="446-иілгіш нысан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3" name="455-иілгіш нысан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4" name="456-иілгіш нысан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5" name="457-иілгіш нысан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6" name="458-иілгіш нысан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7" name="459-иілгіш нысан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8" name="460-иілгіш нысан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9" name="461-иілгіш нысан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0" name="462-иілгіш нысан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1" name="463-иілгіш нысан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2" name="464-тіктөртбұрыш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3" name="465-иілгіш нысан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4" name="466-иілгіш нысан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5" name="469-иілгіш нысан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6" name="439-иілгіш нысан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607" name="384-иілгіш нысан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тақырыпша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kk-KZ" dirty="0" smtClean="0"/>
              <a:t>Тақырыпша үлгісін өңдеу үшін басыңыз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Екі мазмұ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азмұн деректемесі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4" name="3-мазмұн деректемесі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5" name="4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algn="r">
              <a:defRPr/>
            </a:lvl1pPr>
          </a:lstStyle>
          <a:p>
            <a:fld id="{96149F01-A0CC-4C67-BF72-B4E98BFD5892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6" name="5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7" name="6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алыстыр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әтін деректемесі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  <p:sp>
        <p:nvSpPr>
          <p:cNvPr id="4" name="3-мазмұн деректемесі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  <p:sp>
        <p:nvSpPr>
          <p:cNvPr id="6" name="5-мазмұн деректемесі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7" name="6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algn="r">
              <a:defRPr/>
            </a:lvl1pPr>
          </a:lstStyle>
          <a:p>
            <a:fld id="{CC353089-C42D-486C-A8E3-60F648CF0FEC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8" name="7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9" name="8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ек тақыры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algn="r">
              <a:defRPr/>
            </a:lvl1pPr>
          </a:lstStyle>
          <a:p>
            <a:fld id="{191BA531-EEC9-4F1F-95D5-4829DF5FF7AF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4" name="3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5" name="4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Бо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-иілгіш нысан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" name="5-иілгіш нысан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" name="1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algn="r">
              <a:defRPr/>
            </a:lvl1pPr>
          </a:lstStyle>
          <a:p>
            <a:fld id="{E76554DA-05B9-46DB-AD56-71A49D462FDD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3" name="2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4" name="3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Тақырыбы бар мазмұ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-иілгіш нысан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9" name="8-иілгіш нысан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азмұн деректемесі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4" name="3-мәтін деректемесі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  <p:sp>
        <p:nvSpPr>
          <p:cNvPr id="5" name="4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31C7B213-9B49-4B68-9F9D-C03A94F58AF4}" type="datetime1">
              <a:rPr lang="kk-KZ" smtClean="0"/>
              <a:t>20.12.2013</a:t>
            </a:fld>
            <a:endParaRPr lang="kk-KZ" dirty="0"/>
          </a:p>
        </p:txBody>
      </p:sp>
      <p:sp>
        <p:nvSpPr>
          <p:cNvPr id="6" name="5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7" name="6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ақырыбы бар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-иілгіш нысан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9" name="8-иілгіш нысан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10" name="9-иілгіш нысан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11" name="10-топ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9-иілгіш нысан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" name="10-иілгіш нысан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" name="11-иілгіш нысан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" name="12-иілгіш нысан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6" name="13-иілгіш нысан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" name="14-иілгіш нысан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" name="15-иілгіш нысан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" name="16-иілгіш нысан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" name="17-иілгіш нысан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1" name="18-иілгіш нысан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2" name="19-иілгіш нысан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" name="20-тіктөртбұрыш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" name="21-иілгіш нысан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" name="22-иілгіш нысан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" name="23-иілгіш нысан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" name="24-иілгіш нысан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2" name="1-тақырып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4" name="3-мәтін деректемесі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  <p:sp>
        <p:nvSpPr>
          <p:cNvPr id="5" name="4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DCBEA382-C089-43F7-8522-0FBB2EF063A3}" type="datetime1">
              <a:rPr lang="kk-KZ" smtClean="0"/>
              <a:t>20.12.2013</a:t>
            </a:fld>
            <a:endParaRPr lang="kk-KZ" dirty="0"/>
          </a:p>
        </p:txBody>
      </p:sp>
      <p:sp>
        <p:nvSpPr>
          <p:cNvPr id="6" name="5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7" name="6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  <p:grpSp>
        <p:nvGrpSpPr>
          <p:cNvPr id="28" name="27-топ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5-иілгіш нысан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" name="6-иілгіш нысан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1" name="7-сопақ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2" name="8-сопақ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3" name="9-сопақ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4" name="10-сопақ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5" name="11-иілгіш нысан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6" name="12-иілгіш нысан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7" name="13-иілгіш нысан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8" name="14-иілгіш нысан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9" name="15-иілгіш нысан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0" name="16-иілгіш нысан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1" name="17-иілгіш нысан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2" name="18-иілгіш нысан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3" name="19-иілгіш нысан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4" name="20-иілгіш нысан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5" name="21-иілгіш нысан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" name="22-иілгіш нысан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50" name="49-сурет деректемесі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Тақырып және тік мәті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тік мәтін деректемесі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4" name="3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1A9EDCAE-31AE-4A86-9F86-5A6D5979C981}" type="datetime1">
              <a:rPr lang="kk-KZ" smtClean="0"/>
              <a:t>20.12.2013</a:t>
            </a:fld>
            <a:endParaRPr lang="kk-KZ" dirty="0"/>
          </a:p>
        </p:txBody>
      </p:sp>
      <p:sp>
        <p:nvSpPr>
          <p:cNvPr id="5" name="4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6" name="5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Тік тақырып пен мәті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ік тақырып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тік мәтін деректемесі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4" name="3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E51BE325-5C61-4F45-B28B-F04E396D965A}" type="datetime1">
              <a:rPr lang="kk-KZ" smtClean="0"/>
              <a:t>20.12.2013</a:t>
            </a:fld>
            <a:endParaRPr lang="kk-KZ" dirty="0"/>
          </a:p>
        </p:txBody>
      </p:sp>
      <p:sp>
        <p:nvSpPr>
          <p:cNvPr id="5" name="4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6" name="5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Суреті бар тақырып слай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-иілгіш нысан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8" name="7-иілгіш нысан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9" name="382-иілгіш нысан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0" name="383-иілгіш нысан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1" name="384-иілгіш нысан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2" name="11-иілгіш нысан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13" name="382-иілгіш нысан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4" name="385-иілгіш нысан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5" name="383-иілгіш нысан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" name="382-иілгіш нысан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" name="383-иілгіш нысан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pic>
        <p:nvPicPr>
          <p:cNvPr id="18" name="17-сурет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18-топ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541-иілгіш нысан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1" name="542-иілгіш нысан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2" name="543-иілгіш нысан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" name="544-иілгіш нысан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" name="545-иілгіш нысан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" name="546-иілгіш нысан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" name="547-иілгіш нысан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" name="548-иілгіш нысан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" name="549-иілгіш нысан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" name="550-тіктөртбұрыш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" name="551-иілгіш нысан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1" name="552-тіктөртбұрыш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2" name="553-иілгіш нысан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3" name="554-иілгіш нысан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4" name="555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5" name="556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6" name="557-иілгіш нысан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7" name="558-тіктөртбұрыш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8" name="559-иілгіш нысан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9" name="560-иілгіш нысан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0" name="561-иілгіш нысан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1" name="562-иілгіш нысан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2" name="563-иілгіш нысан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3" name="564-иілгіш нысан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4" name="565-тіктөртбұрыш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5" name="566-иілгіш нысан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" name="567-иілгіш нысан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" name="568-иілгіш нысан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" name="569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" name="570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" name="571-иілгіш нысан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" name="572-иілгіш нысан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" name="573-иілгіш нысан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" name="574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" name="575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" name="576-иілгіш нысан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" name="577-иілгіш нысан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" name="578-иілгіш нысан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" name="579-иілгіш нысан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" name="580-тіктөртбұрыш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" name="581-иілгіш нысан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1" name="582-иілгіш нысан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" name="583-иілгіш нысан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" name="584-иілгіш нысан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" name="585-иілгіш нысан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" name="586-иілгіш нысан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" name="587-иілгіш нысан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" name="588-иілгіш нысан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" name="589-иілгіш нысан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" name="590-иілгіш нысан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" name="591-иілгіш нысан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" name="592-иілгіш нысан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" name="593-иілгіш нысан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" name="594-иілгіш нысан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" name="595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" name="596-иілгіш нысан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" name="597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" name="598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" name="599-иілгіш нысан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" name="600-иілгіш нысан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" name="601-иілгіш нысан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" name="602-иілгіш нысан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" name="603-иілгіш нысан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" name="604-иілгіш нысан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" name="605-иілгіш нысан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" name="606-иілгіш нысан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" name="607-иілгіш нысан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7" name="608-иілгіш нысан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8" name="609-тіктөртбұрыш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9" name="610-иілгіш нысан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0" name="611-иілгіш нысан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1" name="612-иілгіш нысан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2" name="613-иілгіш нысан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3" name="614-иілгіш нысан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4" name="615-иілгіш нысан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5" name="616-иілгіш нысан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6" name="617-иілгіш нысан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7" name="618-иілгіш нысан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8" name="619-иілгіш нысан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99" name="620-иілгіш нысан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0" name="621-иілгіш нысан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1" name="622-тіктөртбұрыш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2" name="623-иілгіш нысан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3" name="624-тіктөртбұрыш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4" name="625-иілгіш нысан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5" name="626-иілгіш нысан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6" name="627-иілгіш нысан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7" name="628-иілгіш нысан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8" name="629-иілгіш нысан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09" name="630-иілгіш нысан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0" name="631-иілгіш нысан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1" name="632-иілгіш нысан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2" name="633-иілгіш нысан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3" name="634-иілгіш нысан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4" name="635-иілгіш нысан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5" name="636-иілгіш нысан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6" name="637-иілгіш нысан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7" name="638-тіктөртбұрыш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8" name="639-иілгіш нысан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19" name="640-иілгіш нысан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0" name="641-тіктөртбұрыш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1" name="642-иілгіш нысан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2" name="643-иілгіш нысан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3" name="644-иілгіш нысан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4" name="645-иілгіш нысан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5" name="646-иілгіш нысан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6" name="647-иілгіш нысан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7" name="648-иілгіш нысан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8" name="649-иілгіш нысан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29" name="650-иілгіш нысан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0" name="651-иілгіш нысан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1" name="652-иілгіш нысан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2" name="653-иілгіш нысан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3" name="654-иілгіш нысан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4" name="655-иілгіш нысан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35" name="656-иілгіш нысан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136" name="380-иілгіш нысан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7" name="382-иілгіш нысан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8" name="381-иілгіш нысан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39" name="383-иілгіш нысан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140" name="139-топ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5-иілгіш нысан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2" name="6-иілгіш нысан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3" name="7-сопақ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4" name="8-сопақ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5" name="9-сопақ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6" name="10-сопақ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7" name="11-иілгіш нысан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8" name="12-иілгіш нысан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49" name="13-иілгіш нысан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0" name="14-иілгіш нысан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1" name="15-иілгіш нысан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2" name="16-иілгіш нысан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3" name="17-иілгіш нысан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4" name="18-иілгіш нысан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5" name="19-иілгіш нысан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6" name="20-иілгіш нысан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7" name="21-иілгіш нысан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58" name="22-иілгіш нысан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159" name="385-иілгіш нысан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0" name="383-иілгіш нысан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1" name="380-иілгіш нысан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2" name="382-иілгіш нысан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3" name="381-иілгіш нысан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4" name="384-иілгіш нысан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5" name="381-иілгіш нысан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6" name="384-иілгіш нысан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7" name="385-иілгіш нысан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8" name="382-иілгіш нысан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69" name="380-иілгіш нысан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0" name="382-иілгіш нысан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1" name="381-иілгіш нысан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172" name="383-иілгіш нысан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173" name="172-топ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226-топ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26-иілгіш нысан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8" name="27-иілгіш нысан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9" name="28-иілгіш нысан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0" name="29-иілгіш нысан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1" name="30-иілгіш нысан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2" name="31-иілгіш нысан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3" name="32-иілгіш нысан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4" name="33-иілгіш нысан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5" name="34-иілгіш нысан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6" name="35-иілгіш нысан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7" name="36-иілгіш нысан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8" name="37-иілгіш нысан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19" name="38-иілгіш нысан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0" name="39-иілгіш нысан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1" name="40-иілгіш нысан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2" name="41-иілгіш нысан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3" name="42-иілгіш нысан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4" name="43-иілгіш нысан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5" name="44-иілгіш нысан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6" name="45-иілгіш нысан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7" name="46-иілгіш нысан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8" name="47-иілгіш нысан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29" name="48-иілгіш нысан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0" name="49-иілгіш нысан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1" name="50-иілгіш нысан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2" name="51-иілгіш нысан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3" name="52-иілгіш нысан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4" name="53-иілгіш нысан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5" name="54-иілгіш нысан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6" name="55-иілгіш нысан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7" name="56-иілгіш нысан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8" name="57-иілгіш нысан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39" name="58-иілгіш нысан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0" name="59-иілгіш нысан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1" name="60-иілгіш нысан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2" name="61-иілгіш нысан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3" name="62-иілгіш нысан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4" name="63-иілгіш нысан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5" name="64-иілгіш нысан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6" name="65-иілгіш нысан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7" name="66-иілгіш нысан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8" name="67-иілгіш нысан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49" name="68-иілгіш нысан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0" name="69-тіктөртбұрыш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1" name="70-иілгіш нысан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2" name="71-тіктөртбұрыш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3" name="72-иілгіш нысан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4" name="73-иілгіш нысан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5" name="74-иілгіш нысан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6" name="75-иілгіш нысан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7" name="76-тіктөртбұрыш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8" name="77-иілгіш нысан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59" name="78-иілгіш нысан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0" name="79-иілгіш нысан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1" name="80-иілгіш нысан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2" name="81-иілгіш нысан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3" name="82-иілгіш нысан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4" name="83-иілгіш нысан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5" name="84-иілгіш нысан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6" name="85-иілгіш нысан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7" name="86-иілгіш нысан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8" name="87-иілгіш нысан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69" name="88-иілгіш нысан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0" name="89-иілгіш нысан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1" name="90-иілгіш нысан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2" name="91-иілгіш нысан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3" name="92-иілгіш нысан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4" name="93-иілгіш нысан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5" name="94-иілгіш нысан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6" name="95-тіктөртбұрыш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7" name="96-иілгіш нысан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8" name="97-иілгіш нысан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79" name="98-иілгіш нысан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0" name="99-иілгіш нысан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1" name="100-тіктөртбұрыш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2" name="101-иілгіш нысан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3" name="102-иілгіш нысан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4" name="103-иілгіш нысан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5" name="104-иілгіш нысан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6" name="105-иілгіш нысан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7" name="106-иілгіш нысан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8" name="107-иілгіш нысан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89" name="108-иілгіш нысан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0" name="109-иілгіш нысан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1" name="110-иілгіш нысан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2" name="111-иілгіш нысан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3" name="112-тіктөртбұрыш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4" name="113-иілгіш нысан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5" name="114-иілгіш нысан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6" name="115-иілгіш нысан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7" name="116-иілгіш нысан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8" name="117-иілгіш нысан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99" name="118-иілгіш нысан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0" name="119-тіктөртбұрыш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1" name="120-иілгіш нысан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2" name="121-иілгіш нысан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3" name="122-иілгіш нысан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4" name="123-иілгіш нысан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5" name="124-иілгіш нысан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6" name="125-иілгіш нысан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7" name="126-иілгіш нысан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8" name="127-иілгіш нысан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09" name="128-иілгіш нысан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0" name="129-иілгіш нысан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1" name="130-иілгіш нысан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2" name="131-иілгіш нысан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3" name="132-тіктөртбұрыш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4" name="133-иілгіш нысан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5" name="134-иілгіш нысан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6" name="135-иілгіш нысан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7" name="136-тіктөртбұрыш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8" name="137-иілгіш нысан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19" name="138-иілгіш нысан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0" name="139-иілгіш нысан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1" name="140-иілгіш нысан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2" name="141-иілгіш нысан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3" name="142-иілгіш нысан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4" name="143-тіктөртбұрыш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5" name="144-иілгіш нысан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6" name="145-иілгіш нысан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7" name="146-иілгіш нысан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8" name="147-иілгіш нысан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29" name="148-иілгіш нысан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0" name="149-иілгіш нысан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1" name="150-иілгіш нысан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2" name="151-иілгіш нысан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3" name="152-иілгіш нысан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4" name="153-иілгіш нысан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5" name="154-иілгіш нысан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6" name="155-тіктөртбұрыш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7" name="156-иілгіш нысан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8" name="157-иілгіш нысан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39" name="158-иілгіш нысан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0" name="159-иілгіш нысан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1" name="160-тіктөртбұрыш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2" name="161-иілгіш нысан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3" name="162-тіктөртбұрыш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4" name="163-иілгіш нысан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5" name="164-иілгіш нысан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6" name="165-иілгіш нысан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7" name="166-иілгіш нысан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8" name="167-иілгіш нысан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49" name="168-иілгіш нысан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0" name="169-иілгіш нысан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1" name="170-иілгіш нысан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2" name="171-иілгіш нысан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3" name="172-тіктөртбұрыш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4" name="173-иілгіш нысан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5" name="174-иілгіш нысан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6" name="175-иілгіш нысан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7" name="176-иілгіш нысан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8" name="177-иілгіш нысан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59" name="178-иілгіш нысан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0" name="179-иілгіш нысан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1" name="180-иілгіш нысан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2" name="181-иілгіш нысан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3" name="182-иілгіш нысан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4" name="183-иілгіш нысан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5" name="184-иілгіш нысан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6" name="185-иілгіш нысан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7" name="186-иілгіш нысан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8" name="187-иілгіш нысан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69" name="188-иілгіш нысан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0" name="189-иілгіш нысан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1" name="190-иілгіш нысан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2" name="191-иілгіш нысан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3" name="192-иілгіш нысан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4" name="193-иілгіш нысан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5" name="194-иілгіш нысан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6" name="195-иілгіш нысан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7" name="196-иілгіш нысан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8" name="197-иілгіш нысан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79" name="198-иілгіш нысан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0" name="199-иілгіш нысан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1" name="200-иілгіш нысан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2" name="201-иілгіш нысан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3" name="202-иілгіш нысан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4" name="203-иілгіш нысан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5" name="204-иілгіш нысан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6" name="205-иілгіш нысан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7" name="206-иілгіш нысан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8" name="207-иілгіш нысан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89" name="208-иілгіш нысан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0" name="209-иілгіш нысан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1" name="210-иілгіш нысан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2" name="211-иілгіш нысан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3" name="212-иілгіш нысан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4" name="213-иілгіш нысан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5" name="214-иілгіш нысан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6" name="215-иілгіш нысан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7" name="216-иілгіш нысан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8" name="217-иілгіш нысан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599" name="218-иілгіш нысан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0" name="219-иілгіш нысан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1" name="220-иілгіш нысан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2" name="221-иілгіш нысан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3" name="222-иілгіш нысан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4" name="223-иілгіш нысан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5" name="224-иілгіш нысан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06" name="225-иілгіш нысан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  <p:grpSp>
          <p:nvGrpSpPr>
            <p:cNvPr id="175" name="427-топ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227-иілгіш нысан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08" name="228-иілгіш нысан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09" name="229-иілгіш нысан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0" name="230-иілгіш нысан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1" name="231-тіктөртбұрыш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2" name="232-иілгіш нысан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3" name="233-иілгіш нысан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4" name="234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5" name="235-иілгіш нысан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6" name="236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7" name="237-иілгіш нысан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8" name="238-иілгіш нысан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19" name="239-иілгіш нысан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0" name="240-иілгіш нысан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1" name="241-иілгіш нысан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2" name="242-иілгіш нысан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3" name="243-иілгіш нысан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4" name="244-иілгіш нысан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5" name="245-иілгіш нысан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6" name="246-иілгіш нысан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7" name="247-иілгіш нысан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8" name="248-иілгіш нысан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29" name="249-иілгіш нысан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0" name="250-иілгіш нысан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1" name="251-иілгіш нысан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2" name="252-иілгіш нысан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3" name="253-иілгіш нысан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4" name="254-иілгіш нысан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5" name="255-иілгіш нысан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6" name="256-иілгіш нысан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7" name="257-иілгіш нысан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8" name="258-иілгіш нысан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39" name="259-иілгіш нысан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0" name="260-иілгіш нысан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1" name="261-иілгіш нысан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2" name="262-иілгіш нысан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3" name="263-иілгіш нысан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4" name="264-иілгіш нысан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5" name="265-иілгіш нысан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6" name="266-иілгіш нысан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7" name="267-иілгіш нысан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8" name="268-иілгіш нысан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49" name="269-иілгіш нысан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0" name="270-иілгіш нысан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1" name="271-иілгіш нысан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2" name="272-иілгіш нысан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3" name="273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4" name="274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5" name="275-иілгіш нысан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6" name="276-иілгіш нысан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7" name="277-иілгіш нысан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8" name="278-иілгіш нысан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59" name="279-иілгіш нысан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0" name="280-иілгіш нысан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1" name="281-иілгіш нысан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2" name="282-иілгіш нысан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3" name="283-иілгіш нысан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4" name="284-иілгіш нысан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5" name="285-иілгіш нысан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6" name="286-иілгіш нысан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7" name="287-иілгіш нысан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8" name="288-иілгіш нысан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69" name="289-иілгіш нысан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0" name="290-иілгіш нысан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1" name="291-иілгіш нысан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2" name="292-иілгіш нысан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3" name="293-иілгіш нысан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4" name="294-иілгіш нысан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5" name="295-иілгіш нысан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6" name="296-иілгіш нысан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7" name="297-иілгіш нысан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8" name="298-иілгіш нысан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79" name="299-иілгіш нысан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0" name="300-иілгіш нысан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1" name="301-иілгіш нысан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2" name="302-иілгіш нысан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3" name="303-иілгіш нысан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4" name="304-иілгіш нысан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5" name="305-тіктөртбұрыш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6" name="306-иілгіш нысан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7" name="307-иілгіш нысан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8" name="308-иілгіш нысан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89" name="309-иілгіш нысан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0" name="310-иілгіш нысан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1" name="311-иілгіш нысан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2" name="312-иілгіш нысан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3" name="313-иілгіш нысан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4" name="314-иілгіш нысан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5" name="315-иілгіш нысан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6" name="316-иілгіш нысан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7" name="317-иілгіш нысан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8" name="318-иілгіш нысан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299" name="319-иілгіш нысан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0" name="320-иілгіш нысан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1" name="321-иілгіш нысан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2" name="322-иілгіш нысан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3" name="323-иілгіш нысан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4" name="324-иілгіш нысан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5" name="325-иілгіш нысан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6" name="326-иілгіш нысан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7" name="327-иілгіш нысан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8" name="328-иілгіш нысан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09" name="329-иілгіш нысан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0" name="330-иілгіш нысан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1" name="331-иілгіш нысан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2" name="332-иілгіш нысан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3" name="333-иілгіш нысан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4" name="334-иілгіш нысан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5" name="335-иілгіш нысан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6" name="336-иілгіш нысан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7" name="337-иілгіш нысан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8" name="338-тіктөртбұрыш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19" name="339-иілгіш нысан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0" name="340-иілгіш нысан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1" name="341-иілгіш нысан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2" name="342-иілгіш нысан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3" name="343-иілгіш нысан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4" name="344-иілгіш нысан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5" name="345-иілгіш нысан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6" name="346-иілгіш нысан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7" name="347-иілгіш нысан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8" name="348-иілгіш нысан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29" name="349-иілгіш нысан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0" name="350-иілгіш нысан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1" name="351-иілгіш нысан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2" name="352-иілгіш нысан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3" name="353-иілгіш нысан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4" name="354-иілгіш нысан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5" name="355-иілгіш нысан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6" name="356-иілгіш нысан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7" name="357-иілгіш нысан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8" name="358-иілгіш нысан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39" name="359-иілгіш нысан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0" name="360-иілгіш нысан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1" name="361-иілгіш нысан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2" name="362-иілгіш нысан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3" name="363-иілгіш нысан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4" name="364-иілгіш нысан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5" name="365-иілгіш нысан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6" name="366-иілгіш нысан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7" name="367-иілгіш нысан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8" name="368-иілгіш нысан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49" name="369-иілгіш нысан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0" name="370-тіктөртбұрыш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1" name="371-иілгіш нысан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2" name="372-иілгіш нысан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3" name="373-иілгіш нысан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4" name="374-иілгіш нысан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5" name="375-иілгіш нысан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6" name="376-иілгіш нысан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7" name="377-иілгіш нысан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8" name="378-иілгіш нысан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59" name="379-иілгіш нысан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0" name="380-иілгіш нысан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1" name="381-иілгіш нысан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2" name="382-иілгіш нысан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3" name="383-иілгіш нысан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4" name="384-иілгіш нысан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5" name="385-иілгіш нысан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6" name="386-иілгіш нысан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7" name="387-иілгіш нысан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8" name="388-иілгіш нысан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69" name="389-иілгіш нысан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0" name="390-иілгіш нысан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1" name="391-иілгіш нысан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2" name="392-иілгіш нысан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3" name="393-иілгіш нысан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4" name="394-иілгіш нысан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5" name="395-иілгіш нысан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6" name="396-иілгіш нысан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7" name="397-иілгіш нысан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8" name="398-иілгіш нысан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79" name="399-иілгіш нысан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0" name="400-иілгіш нысан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1" name="401-тіктөртбұрыш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2" name="402-иілгіш нысан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3" name="403-иілгіш нысан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4" name="404-иілгіш нысан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5" name="405-иілгіш нысан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6" name="406-иілгіш нысан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7" name="407-иілгіш нысан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8" name="408-иілгіш нысан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89" name="409-иілгіш нысан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0" name="410-иілгіш нысан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1" name="411-иілгіш нысан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2" name="412-иілгіш нысан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3" name="413-иілгіш нысан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4" name="414-иілгіш нысан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5" name="415-иілгіш нысан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6" name="416-иілгіш нысан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7" name="417-иілгіш нысан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8" name="418-иілгіш нысан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399" name="419-иілгіш нысан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0" name="420-иілгіш нысан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1" name="421-иілгіш нысан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2" name="422-иілгіш нысан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3" name="423-иілгіш нысан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4" name="424-иілгіш нысан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5" name="425-иілгіш нысан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406" name="426-иілгіш нысан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  <p:sp>
          <p:nvSpPr>
            <p:cNvPr id="176" name="428-иілгіш нысан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7" name="429-иілгіш нысан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8" name="430-иілгіш нысан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79" name="431-иілгіш нысан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0" name="432-иілгіш нысан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1" name="433-иілгіш нысан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2" name="434-иілгіш нысан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3" name="435-иілгіш нысан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4" name="436-иілгіш нысан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5" name="437-иілгіш нысан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6" name="438-иілгіш нысан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7" name="439-иілгіш нысан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8" name="440-иілгіш нысан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89" name="441-иілгіш нысан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0" name="442-иілгіш нысан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1" name="443-иілгіш нысан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2" name="446-иілгіш нысан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3" name="455-иілгіш нысан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4" name="456-иілгіш нысан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5" name="457-иілгіш нысан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6" name="458-иілгіш нысан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7" name="459-иілгіш нысан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8" name="460-иілгіш нысан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199" name="461-иілгіш нысан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0" name="462-иілгіш нысан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1" name="463-иілгіш нысан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2" name="464-тіктөртбұрыш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3" name="465-иілгіш нысан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4" name="466-иілгіш нысан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5" name="469-иілгіш нысан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06" name="439-иілгіш нысан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607" name="384-иілгіш нысан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тақырыпша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kk-KZ" dirty="0" smtClean="0"/>
              <a:t>Тақырыпша үлгісін өңдеу үшін басыңыз</a:t>
            </a:r>
            <a:endParaRPr lang="kk-KZ" dirty="0"/>
          </a:p>
        </p:txBody>
      </p:sp>
      <p:sp>
        <p:nvSpPr>
          <p:cNvPr id="608" name="7-сурет деректемесі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Екі көлденең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-иілгіш нысан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0" name="609-иілгіш нысан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1" name="610-иілгіш нысан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2" name="385-иілгіш нысан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3" name="382-иілгіш нысан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4" name="383-иілгіш нысан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pic>
        <p:nvPicPr>
          <p:cNvPr id="615" name="614-сурет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380-иілгіш нысан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7" name="383-иілгіш нысан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8" name="385-иілгіш нысан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9" name="383-иілгіш нысан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0" name="380-иілгіш нысан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1" name="382-иілгіш нысан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2" name="381-иілгіш нысан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3" name="384-иілгіш нысан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4" name="381-иілгіш нысан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5" name="384-иілгіш нысан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6" name="385-иілгіш нысан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7" name="382-иілгіш нысан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8" name="380-иілгіш нысан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29" name="382-иілгіш нысан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30" name="381-иілгіш нысан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31" name="383-иілгіш нысан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632" name="631-топ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632-топ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5-иілгіш нысан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5" name="6-иілгіш нысан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6" name="7-иілгіш нысан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7" name="8-иілгіш нысан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8" name="9-иілгіш нысан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9" name="10-иілгіш нысан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0" name="11-иілгіш нысан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1" name="12-иілгіш нысан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2" name="13-иілгіш нысан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3" name="14-иілгіш нысан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4" name="15-иілгіш нысан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5" name="16-иілгіш нысан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6" name="17-иілгіш нысан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17" name="18-иілгіш нысан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  <p:sp>
          <p:nvSpPr>
            <p:cNvPr id="634" name="22-иілгіш нысан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grpSp>
          <p:nvGrpSpPr>
            <p:cNvPr id="635" name="634-топ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23-иілгіш нысан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37" name="24-иілгіш нысан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38" name="25-иілгіш нысан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39" name="26-иілгіш нысан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0" name="27-иілгіш нысан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1" name="28-иілгіш нысан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2" name="29-иілгіш нысан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3" name="30-иілгіш нысан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4" name="31-иілгіш нысан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5" name="32-иілгіш нысан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6" name="33-иілгіш нысан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7" name="34-иілгіш нысан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8" name="35-иілгіш нысан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49" name="36-иілгіш нысан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0" name="37-иілгіш нысан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1" name="38-иілгіш нысан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2" name="39-иілгіш нысан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3" name="40-иілгіш нысан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4" name="41-иілгіш нысан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5" name="42-иілгіш нысан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6" name="43-иілгіш нысан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7" name="44-иілгіш нысан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8" name="45-иілгіш нысан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59" name="46-иілгіш нысан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0" name="47-иілгіш нысан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1" name="48-иілгіш нысан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2" name="49-иілгіш нысан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3" name="50-иілгіш нысан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4" name="51-иілгіш нысан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5" name="52-иілгіш нысан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6" name="53-иілгіш нысан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7" name="54-иілгіш нысан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8" name="55-иілгіш нысан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69" name="56-иілгіш нысан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0" name="57-иілгіш нысан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1" name="58-иілгіш нысан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2" name="59-иілгіш нысан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3" name="60-иілгіш нысан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4" name="61-иілгіш нысан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5" name="62-иілгіш нысан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6" name="63-иілгіш нысан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7" name="64-иілгіш нысан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8" name="65-иілгіш нысан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79" name="66-иілгіш нысан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0" name="67-иілгіш нысан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1" name="68-иілгіш нысан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2" name="69-иілгіш нысан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3" name="70-иілгіш нысан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4" name="71-иілгіш нысан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5" name="72-иілгіш нысан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6" name="73-иілгіш нысан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7" name="74-иілгіш нысан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8" name="75-иілгіш нысан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89" name="76-иілгіш нысан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0" name="77-иілгіш нысан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1" name="78-иілгіш нысан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2" name="79-иілгіш нысан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3" name="80-иілгіш нысан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4" name="81-иілгіш нысан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5" name="82-иілгіш нысан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6" name="83-иілгіш нысан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7" name="84-иілгіш нысан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8" name="85-иілгіш нысан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699" name="86-иілгіш нысан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0" name="87-иілгіш нысан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1" name="88-иілгіш нысан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2" name="89-иілгіш нысан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  <p:sp>
            <p:nvSpPr>
              <p:cNvPr id="703" name="90-иілгіш нысан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kk-KZ" dirty="0"/>
              </a:p>
            </p:txBody>
          </p:sp>
        </p:grpSp>
      </p:grpSp>
      <p:sp>
        <p:nvSpPr>
          <p:cNvPr id="718" name="7-сурет деректемесі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719" name="7-сурет деректемесі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grpSp>
        <p:nvGrpSpPr>
          <p:cNvPr id="720" name="719-топ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541-иілгіш нысан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2" name="542-иілгіш нысан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3" name="543-иілгіш нысан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4" name="544-иілгіш нысан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5" name="545-иілгіш нысан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6" name="546-иілгіш нысан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7" name="547-иілгіш нысан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8" name="548-иілгіш нысан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9" name="549-иілгіш нысан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0" name="550-тіктөртбұрыш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1" name="551-иілгіш нысан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2" name="552-тіктөртбұрыш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3" name="553-иілгіш нысан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4" name="554-иілгіш нысан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5" name="555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6" name="556-иілгіш нысан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7" name="557-иілгіш нысан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8" name="558-тіктөртбұрыш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9" name="559-иілгіш нысан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0" name="560-иілгіш нысан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1" name="561-иілгіш нысан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2" name="562-иілгіш нысан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3" name="563-иілгіш нысан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4" name="564-иілгіш нысан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5" name="565-тіктөртбұрыш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6" name="566-иілгіш нысан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7" name="567-иілгіш нысан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8" name="568-иілгіш нысан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9" name="569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0" name="570-иілгіш нысан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1" name="571-иілгіш нысан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2" name="572-иілгіш нысан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3" name="573-иілгіш нысан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4" name="574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5" name="575-иілгіш нысан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6" name="576-иілгіш нысан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7" name="577-иілгіш нысан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8" name="578-иілгіш нысан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9" name="579-иілгіш нысан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0" name="580-тіктөртбұрыш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1" name="581-иілгіш нысан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2" name="582-иілгіш нысан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3" name="583-иілгіш нысан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4" name="584-иілгіш нысан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5" name="585-иілгіш нысан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6" name="586-иілгіш нысан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7" name="587-иілгіш нысан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8" name="588-иілгіш нысан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9" name="589-иілгіш нысан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0" name="590-иілгіш нысан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1" name="591-иілгіш нысан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2" name="592-иілгіш нысан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3" name="593-иілгіш нысан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4" name="594-иілгіш нысан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5" name="595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6" name="596-иілгіш нысан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7" name="597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8" name="598-иілгіш нысан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9" name="599-иілгіш нысан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0" name="600-иілгіш нысан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1" name="601-иілгіш нысан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2" name="602-иілгіш нысан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3" name="603-иілгіш нысан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4" name="604-иілгіш нысан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5" name="605-иілгіш нысан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6" name="606-иілгіш нысан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7" name="607-иілгіш нысан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8" name="608-иілгіш нысан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9" name="609-тіктөртбұрыш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0" name="610-иілгіш нысан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1" name="611-иілгіш нысан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2" name="612-иілгіш нысан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3" name="613-иілгіш нысан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4" name="614-иілгіш нысан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5" name="615-иілгіш нысан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6" name="616-иілгіш нысан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7" name="617-иілгіш нысан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8" name="618-иілгіш нысан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9" name="619-иілгіш нысан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0" name="620-иілгіш нысан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1" name="621-иілгіш нысан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2" name="622-тіктөртбұрыш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3" name="623-иілгіш нысан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4" name="624-тіктөртбұрыш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5" name="625-иілгіш нысан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6" name="626-иілгіш нысан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7" name="627-иілгіш нысан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8" name="628-иілгіш нысан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09" name="629-иілгіш нысан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0" name="630-иілгіш нысан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1" name="631-иілгіш нысан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2" name="632-иілгіш нысан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3" name="633-иілгіш нысан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4" name="634-иілгіш нысан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5" name="635-иілгіш нысан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6" name="636-иілгіш нысан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7" name="637-иілгіш нысан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8" name="638-тіктөртбұрыш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19" name="639-иілгіш нысан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0" name="640-иілгіш нысан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1" name="641-тіктөртбұрыш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2" name="642-иілгіш нысан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3" name="643-иілгіш нысан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4" name="644-иілгіш нысан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5" name="645-иілгіш нысан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6" name="646-иілгіш нысан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7" name="647-иілгіш нысан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8" name="648-иілгіш нысан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29" name="649-иілгіш нысан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0" name="650-иілгіш нысан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1" name="651-иілгіш нысан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2" name="652-иілгіш нысан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3" name="653-иілгіш нысан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4" name="654-иілгіш нысан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5" name="655-иілгіш нысан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6" name="656-иілгіш нысан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837" name="382-иілгіш нысан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838" name="381-иілгіш нысан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Екі сопақ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233-иілгіш нысан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235" name="234-топ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5-иілгіш нысан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7" name="6-иілгіш нысан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238" name="237-топ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380-иілгіш нысан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0" name="382-иілгіш нысан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1" name="383-иілгіш нысан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2" name="381-иілгіш нысан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3" name="385-иілгіш нысан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4" name="384-иілгіш нысан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245" name="244-топ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191-иілгіш нысан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7" name="192-иілгіш нысан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8" name="193-иілгіш нысан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9" name="194-иілгіш нысан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0" name="195-иілгіш нысан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1" name="196-иілгіш нысан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2" name="197-иілгіш нысан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3" name="198-иілгіш нысан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4" name="199-иілгіш нысан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5" name="200-иілгіш нысан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6" name="201-иілгіш нысан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7" name="202-иілгіш нысан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8" name="203-иілгіш нысан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9" name="204-иілгіш нысан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0" name="205-иілгіш нысан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1" name="206-иілгіш нысан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2" name="207-иілгіш нысан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3" name="208-иілгіш нысан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4" name="209-иілгіш нысан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5" name="210-иілгіш нысан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266" name="265-иілгіш нысан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67" name="378-иілгіш нысан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268" name="267-топ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383-иілгіш нысан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0" name="380-иілгіш нысан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1" name="382-иілгіш нысан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2" name="381-иілгіш нысан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3" name="385-иілгіш нысан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4" name="384-иілгіш нысан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275" name="274-топ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380-иілгіш нысан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7" name="382-иілгіш нысан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8" name="383-иілгіш нысан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9" name="381-иілгіш нысан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0" name="385-иілгіш нысан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1" name="384-иілгіш нысан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282" name="377-иілгіш нысан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83" name="378-иілгіш нысан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284" name="283-топ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380-иілгіш нысан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6" name="382-иілгіш нысан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7" name="383-иілгіш нысан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8" name="381-иілгіш нысан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9" name="385-иілгіш нысан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0" name="384-иілгіш нысан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291" name="379-иілгіш нысан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2" name="386-иілгіш нысан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3" name="387-иілгіш нысан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4" name="388-иілгіш нысан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5" name="389-иілгіш нысан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6" name="390-иілгіш нысан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7" name="391-иілгіш нысан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8" name="381-иілгіш нысан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99" name="382-иілгіш нысан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0" name="383-иілгіш нысан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1" name="370-иілгіш нысан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2" name="371-иілгіш нысан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3" name="372-иілгіш нысан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4" name="373-иілгіш нысан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5" name="211-иілгіш нысан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6" name="212-иілгіш нысан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7" name="213-иілгіш нысан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8" name="214-иілгіш нысан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09" name="215-иілгіш нысан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0" name="216-иілгіш нысан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1" name="217-иілгіш нысан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2" name="218-иілгіш нысан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3" name="219-иілгіш нысан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4" name="220-иілгіш нысан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5" name="221-иілгіш нысан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6" name="222-иілгіш нысан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7" name="223-иілгіш нысан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8" name="224-иілгіш нысан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19" name="225-иілгіш нысан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0" name="226-иілгіш нысан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1" name="227-иілгіш нысан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2" name="228-иілгіш нысан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3" name="229-иілгіш нысан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4" name="230-иілгіш нысан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5" name="231-иілгіш нысан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6" name="232-иілгіш нысан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7" name="233-иілгіш нысан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8" name="234-иілгіш нысан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29" name="235-иілгіш нысан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0" name="236-иілгіш нысан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1" name="237-иілгіш нысан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2" name="238-иілгіш нысан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3" name="239-иілгіш нысан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4" name="240-иілгіш нысан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5" name="241-иілгіш нысан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6" name="242-иілгіш нысан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7" name="243-иілгіш нысан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8" name="244-иілгіш нысан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39" name="245-иілгіш нысан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0" name="246-иілгіш нысан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1" name="247-тіктөртбұрыш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2" name="248-иілгіш нысан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3" name="249-иілгіш нысан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4" name="250-иілгіш нысан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5" name="251-иілгіш нысан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6" name="252-иілгіш нысан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7" name="253-иілгіш нысан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8" name="254-иілгіш нысан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49" name="255-иілгіш нысан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0" name="256-иілгіш нысан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1" name="257-иілгіш нысан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2" name="258-иілгіш нысан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3" name="259-иілгіш нысан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4" name="260-иілгіш нысан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5" name="261-иілгіш нысан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6" name="262-иілгіш нысан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7" name="263-тіктөртбұрыш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8" name="264-иілгіш нысан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59" name="265-иілгіш нысан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0" name="266-иілгіш нысан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1" name="267-иілгіш нысан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2" name="268-иілгіш нысан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3" name="269-иілгіш нысан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4" name="270-иілгіш нысан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5" name="271-иілгіш нысан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6" name="272-иілгіш нысан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7" name="273-иілгіш нысан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8" name="274-иілгіш нысан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69" name="275-иілгіш нысан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0" name="276-иілгіш нысан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1" name="277-иілгіш нысан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2" name="278-иілгіш нысан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3" name="279-иілгіш нысан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4" name="280-тіктөртбұрыш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5" name="281-иілгіш нысан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6" name="282-иілгіш нысан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7" name="283-иілгіш нысан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8" name="284-иілгіш нысан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79" name="285-иілгіш нысан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0" name="286-иілгіш нысан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1" name="287-иілгіш нысан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2" name="288-иілгіш нысан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3" name="289-иілгіш нысан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4" name="290-иілгіш нысан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5" name="291-иілгіш нысан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6" name="292-иілгіш нысан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7" name="293-иілгіш нысан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8" name="294-иілгіш нысан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89" name="295-иілгіш нысан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0" name="296-иілгіш нысан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1" name="297-иілгіш нысан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2" name="298-иілгіш нысан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3" name="299-иілгіш нысан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4" name="300-иілгіш нысан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5" name="301-иілгіш нысан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6" name="302-иілгіш нысан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7" name="303-иілгіш нысан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8" name="304-иілгіш нысан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399" name="305-иілгіш нысан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0" name="306-иілгіш нысан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1" name="307-иілгіш нысан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2" name="308-иілгіш нысан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3" name="309-иілгіш нысан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4" name="310-иілгіш нысан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5" name="311-иілгіш нысан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6" name="312-иілгіш нысан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7" name="313-иілгіш нысан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8" name="314-иілгіш нысан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09" name="315-иілгіш нысан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0" name="316-иілгіш нысан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1" name="317-иілгіш нысан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2" name="318-иілгіш нысан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3" name="319-иілгіш нысан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4" name="320-иілгіш нысан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5" name="321-иілгіш нысан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6" name="322-иілгіш нысан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7" name="323-иілгіш нысан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8" name="324-иілгіш нысан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19" name="325-тіктөртбұрыш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0" name="326-иілгіш нысан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1" name="327-иілгіш нысан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2" name="328-иілгіш нысан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3" name="329-иілгіш нысан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4" name="330-иілгіш нысан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5" name="331-иілгіш нысан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6" name="332-иілгіш нысан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7" name="333-иілгіш нысан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8" name="334-иілгіш нысан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29" name="335-иілгіш нысан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0" name="336-иілгіш нысан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1" name="337-иілгіш нысан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2" name="338-иілгіш нысан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3" name="339-иілгіш нысан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4" name="340-иілгіш нысан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5" name="341-иілгіш нысан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6" name="342-иілгіш нысан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7" name="343-иілгіш нысан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8" name="344-иілгіш нысан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39" name="345-иілгіш нысан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0" name="346-иілгіш нысан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1" name="347-иілгіш нысан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2" name="348-иілгіш нысан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3" name="349-иілгіш нысан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4" name="350-тіктөртбұрыш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5" name="351-иілгіш нысан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6" name="352-иілгіш нысан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7" name="353-иілгіш нысан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8" name="354-иілгіш нысан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49" name="355-иілгіш нысан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0" name="356-иілгіш нысан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1" name="357-иілгіш нысан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2" name="358-иілгіш нысан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3" name="359-иілгіш нысан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4" name="360-иілгіш нысан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5" name="361-иілгіш нысан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6" name="362-тіктөртбұрыш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7" name="363-тіктөртбұрыш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8" name="364-иілгіш нысан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59" name="365-иілгіш нысан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460" name="366-иілгіш нысан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461" name="460-топ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7-иілгіш нысан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3" name="8-иілгіш нысан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4" name="9-иілгіш нысан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5" name="10-иілгіш нысан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6" name="11-иілгіш нысан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7" name="12-иілгіш нысан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8" name="13-иілгіш нысан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69" name="14-иілгіш нысан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0" name="15-иілгіш нысан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1" name="16-иілгіш нысан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2" name="17-иілгіш нысан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3" name="18-иілгіш нысан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4" name="19-иілгіш нысан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5" name="20-иілгіш нысан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6" name="21-иілгіш нысан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7" name="22-иілгіш нысан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8" name="23-иілгіш нысан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79" name="24-иілгіш нысан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0" name="25-иілгіш нысан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1" name="26-тіктөртбұрыш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2" name="27-иілгіш нысан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3" name="28-иілгіш нысан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4" name="29-иілгіш нысан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5" name="30-иілгіш нысан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6" name="31-иілгіш нысан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7" name="32-иілгіш нысан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8" name="33-иілгіш нысан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89" name="34-иілгіш нысан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0" name="35-иілгіш нысан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1" name="36-иілгіш нысан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2" name="37-иілгіш нысан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3" name="38-иілгіш нысан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4" name="39-иілгіш нысан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5" name="40-иілгіш нысан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6" name="41-иілгіш нысан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7" name="42-иілгіш нысан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8" name="43-тіктөртбұрыш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499" name="44-иілгіш нысан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0" name="45-иілгіш нысан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1" name="46-иілгіш нысан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2" name="47-иілгіш нысан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3" name="48-иілгіш нысан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4" name="49-иілгіш нысан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5" name="50-иілгіш нысан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6" name="51-иілгіш нысан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7" name="52-иілгіш нысан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8" name="53-иілгіш нысан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09" name="54-тіктөртбұрыш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0" name="55-иілгіш нысан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1" name="56-иілгіш нысан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2" name="57-иілгіш нысан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3" name="58-иілгіш нысан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4" name="59-тіктөртбұрыш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5" name="60-иілгіш нысан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6" name="61-тіктөртбұрыш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7" name="62-иілгіш нысан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8" name="63-иілгіш нысан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19" name="64-иілгіш нысан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0" name="65-иілгіш нысан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1" name="66-иілгіш нысан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2" name="67-иілгіш нысан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3" name="68-иілгіш нысан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4" name="69-иілгіш нысан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5" name="70-иілгіш нысан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6" name="71-иілгіш нысан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7" name="72-иілгіш нысан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8" name="73-иілгіш нысан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29" name="74-иілгіш нысан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0" name="75-иілгіш нысан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1" name="76-тіктөртбұрыш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2" name="77-иілгіш нысан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3" name="78-иілгіш нысан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4" name="79-иілгіш нысан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5" name="80-иілгіш нысан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6" name="81-иілгіш нысан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7" name="82-иілгіш нысан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8" name="83-иілгіш нысан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39" name="84-иілгіш нысан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0" name="85-иілгіш нысан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1" name="86-иілгіш нысан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2" name="87-иілгіш нысан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3" name="88-иілгіш нысан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4" name="89-иілгіш нысан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5" name="90-иілгіш нысан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6" name="91-иілгіш нысан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7" name="92-иілгіш нысан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8" name="93-иілгіш нысан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49" name="94-тіктөртбұрыш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0" name="95-иілгіш нысан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1" name="96-иілгіш нысан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2" name="97-иілгіш нысан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3" name="98-иілгіш нысан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4" name="99-иілгіш нысан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5" name="100-иілгіш нысан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6" name="101-иілгіш нысан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7" name="102-иілгіш нысан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8" name="103-иілгіш нысан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59" name="104-тіктөртбұрыш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0" name="105-иілгіш нысан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1" name="106-тіктөртбұрыш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2" name="107-иілгіш нысан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3" name="108-иілгіш нысан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4" name="109-иілгіш нысан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5" name="110-иілгіш нысан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6" name="111-иілгіш нысан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7" name="112-иілгіш нысан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8" name="113-иілгіш нысан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69" name="114-иілгіш нысан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0" name="115-иілгіш нысан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1" name="116-иілгіш нысан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2" name="117-иілгіш нысан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3" name="118-иілгіш нысан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4" name="119-иілгіш нысан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5" name="120-иілгіш нысан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6" name="121-иілгіш нысан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7" name="122-иілгіш нысан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8" name="123-иілгіш нысан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79" name="124-иілгіш нысан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0" name="125-иілгіш нысан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1" name="126-иілгіш нысан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2" name="127-иілгіш нысан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3" name="128-иілгіш нысан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4" name="129-иілгіш нысан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5" name="130-иілгіш нысан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6" name="131-иілгіш нысан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7" name="132-иілгіш нысан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8" name="133-иілгіш нысан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89" name="134-иілгіш нысан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0" name="135-иілгіш нысан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1" name="136-иілгіш нысан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2" name="137-иілгіш нысан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3" name="138-тіктөртбұрыш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4" name="139-иілгіш нысан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5" name="140-иілгіш нысан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6" name="141-иілгіш нысан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7" name="142-иілгіш нысан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8" name="143-иілгіш нысан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599" name="144-иілгіш нысан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0" name="145-иілгіш нысан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1" name="146-иілгіш нысан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2" name="147-иілгіш нысан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3" name="148-иілгіш нысан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4" name="149-иілгіш нысан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5" name="150-иілгіш нысан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6" name="151-иілгіш нысан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7" name="152-иілгіш нысан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08" name="153-иілгіш нысан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39" name="154-иілгіш нысан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0" name="155-иілгіш нысан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1" name="156-иілгіш нысан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2" name="157-иілгіш нысан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3" name="158-иілгіш нысан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4" name="159-иілгіш нысан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5" name="160-иілгіш нысан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6" name="161-иілгіш нысан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7" name="162-иілгіш нысан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8" name="163-иілгіш нысан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49" name="164-иілгіш нысан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0" name="165-иілгіш нысан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1" name="166-иілгіш нысан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2" name="167-иілгіш нысан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3" name="168-иілгіш нысан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4" name="169-иілгіш нысан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5" name="170-иілгіш нысан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6" name="171-иілгіш нысан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7" name="172-тіктөртбұрыш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8" name="173-иілгіш нысан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59" name="174-иілгіш нысан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0" name="175-иілгіш нысан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1" name="176-иілгіш нысан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2" name="177-иілгіш нысан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3" name="178-иілгіш нысан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4" name="179-иілгіш нысан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5" name="180-иілгіш нысан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6" name="181-иілгіш нысан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7" name="182-иілгіш нысан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8" name="183-иілгіш нысан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69" name="184-иілгіш нысан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70" name="185-тіктөртбұрыш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71" name="186-иілгіш нысан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872" name="187-иілгіш нысан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873" name="872-топ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12-сопақ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kk-KZ" dirty="0"/>
            </a:p>
          </p:txBody>
        </p:sp>
        <p:sp>
          <p:nvSpPr>
            <p:cNvPr id="875" name="6-иілгіш нысан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876" name="7-сурет деректемесі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grpSp>
        <p:nvGrpSpPr>
          <p:cNvPr id="877" name="876-топ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12-сопақ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kk-KZ" dirty="0"/>
            </a:p>
          </p:txBody>
        </p:sp>
        <p:sp>
          <p:nvSpPr>
            <p:cNvPr id="879" name="6-иілгіш нысан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880" name="7-сурет деректемесі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Үш сопақ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-иілгіш нысан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0" name="609-иілгіш нысан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1" name="22-сопақ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2" name="22-сопақ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3" name="6-иілгіш нысан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4" name="6-иілгіш нысан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615" name="7-сурет деректемесі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616" name="7-сурет деректемесі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617" name="616-иілгіш нысан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18" name="617-иілгіш нысан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619" name="618-топ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5-иілгіш нысан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1" name="7-сопақ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2" name="8-иілгіш нысан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3" name="9-иілгіш нысан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4" name="6-иілгіш нысан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625" name="12-сопақ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626" name="7-сурет деректемесі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627" name="6-иілгіш нысан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Екі тік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608-иілгіш нысан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610" name="609-топ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19-иілгіш нысан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12" name="73-иілгіш нысан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613" name="612-иілгіш нысан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614" name="613-топ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5-иілгіш нысан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16" name="6-иілгіш нысан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17" name="7-иілгіш нысан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618" name="7-сурет деректемесі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grpSp>
        <p:nvGrpSpPr>
          <p:cNvPr id="619" name="618-топ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5-иілгіш нысан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1" name="6-иілгіш нысан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2" name="7-иілгіш нысан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623" name="622-топ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89-иілгіш нысан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5" name="90-иілгіш нысан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6" name="91-иілгіш нысан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7" name="92-иілгіш нысан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8" name="93-иілгіш нысан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29" name="94-иілгіш нысан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0" name="95-иілгіш нысан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1" name="96-иілгіш нысан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2" name="97-иілгіш нысан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3" name="98-иілгіш нысан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4" name="99-иілгіш нысан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5" name="100-иілгіш нысан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6" name="101-иілгіш нысан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7" name="102-иілгіш нысан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8" name="103-иілгіш нысан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39" name="104-иілгіш нысан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0" name="105-иілгіш нысан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1" name="106-иілгіш нысан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2" name="107-иілгіш нысан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3" name="108-иілгіш нысан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4" name="109-иілгіш нысан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5" name="110-иілгіш нысан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6" name="111-иілгіш нысан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7" name="112-иілгіш нысан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8" name="113-иілгіш нысан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49" name="114-иілгіш нысан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0" name="115-иілгіш нысан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1" name="116-иілгіш нысан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2" name="117-иілгіш нысан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3" name="118-иілгіш нысан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4" name="119-иілгіш нысан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5" name="120-иілгіш нысан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6" name="121-иілгіш нысан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7" name="122-иілгіш нысан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8" name="123-иілгіш нысан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59" name="124-иілгіш нысан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0" name="125-иілгіш нысан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1" name="126-иілгіш нысан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2" name="127-иілгіш нысан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3" name="128-иілгіш нысан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4" name="129-иілгіш нысан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5" name="130-иілгіш нысан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6" name="131-иілгіш нысан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7" name="132-иілгіш нысан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8" name="133-иілгіш нысан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69" name="134-иілгіш нысан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0" name="135-иілгіш нысан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1" name="136-иілгіш нысан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2" name="137-иілгіш нысан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3" name="138-иілгіш нысан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4" name="139-иілгіш нысан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5" name="140-иілгіш нысан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6" name="141-иілгіш нысан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7" name="142-иілгіш нысан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8" name="143-иілгіш нысан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79" name="144-иілгіш нысан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0" name="145-иілгіш нысан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1" name="146-иілгіш нысан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2" name="147-иілгіш нысан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3" name="148-иілгіш нысан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4" name="149-иілгіш нысан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5" name="150-иілгіш нысан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6" name="151-иілгіш нысан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7" name="152-иілгіш нысан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8" name="153-иілгіш нысан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89" name="154-иілгіш нысан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0" name="155-иілгіш нысан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1" name="156-иілгіш нысан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2" name="157-иілгіш нысан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3" name="158-иілгіш нысан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4" name="159-иілгіш нысан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5" name="160-иілгіш нысан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6" name="161-иілгіш нысан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7" name="162-иілгіш нысан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8" name="163-иілгіш нысан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699" name="164-иілгіш нысан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0" name="165-иілгіш нысан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1" name="166-иілгіш нысан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2" name="167-иілгіш нысан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3" name="168-иілгіш нысан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4" name="169-иілгіш нысан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5" name="170-иілгіш нысан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6" name="171-иілгіш нысан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7" name="172-иілгіш нысан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8" name="173-иілгіш нысан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09" name="174-иілгіш нысан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0" name="175-иілгіш нысан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1" name="176-иілгіш нысан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2" name="177-иілгіш нысан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3" name="178-иілгіш нысан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4" name="179-иілгіш нысан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5" name="180-иілгіш нысан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6" name="181-иілгіш нысан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7" name="182-иілгіш нысан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8" name="183-иілгіш нысан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19" name="184-иілгіш нысан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0" name="185-иілгіш нысан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1" name="186-иілгіш нысан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2" name="187-иілгіш нысан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3" name="188-иілгіш нысан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4" name="189-тіктөртбұрыш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5" name="190-иілгіш нысан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6" name="191-иілгіш нысан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7" name="192-иілгіш нысан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8" name="193-иілгіш нысан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29" name="194-иілгіш нысан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0" name="195-иілгіш нысан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1" name="196-иілгіш нысан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2" name="197-иілгіш нысан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3" name="198-иілгіш нысан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4" name="199-иілгіш нысан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5" name="200-иілгіш нысан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6" name="201-иілгіш нысан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7" name="202-иілгіш нысан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8" name="203-иілгіш нысан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39" name="204-иілгіш нысан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0" name="205-иілгіш нысан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1" name="206-иілгіш нысан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2" name="207-иілгіш нысан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3" name="208-иілгіш нысан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4" name="209-тіктөртбұрыш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5" name="210-иілгіш нысан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6" name="211-иілгіш нысан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7" name="212-иілгіш нысан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8" name="213-иілгіш нысан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49" name="214-иілгіш нысан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0" name="215-иілгіш нысан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1" name="216-иілгіш нысан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2" name="217-иілгіш нысан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3" name="218-иілгіш нысан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4" name="219-иілгіш нысан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5" name="220-иілгіш нысан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6" name="221-иілгіш нысан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7" name="222-иілгіш нысан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8" name="223-иілгіш нысан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59" name="224-иілгіш нысан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0" name="225-иілгіш нысан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1" name="226-иілгіш нысан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2" name="227-тіктөртбұрыш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3" name="228-иілгіш нысан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4" name="229-иілгіш нысан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5" name="230-иілгіш нысан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6" name="231-иілгіш нысан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7" name="232-тіктөртбұрыш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8" name="233-иілгіш нысан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69" name="234-тіктөртбұрыш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0" name="235-тіктөртбұрыш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1" name="236-иілгіш нысан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2" name="237-иілгіш нысан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3" name="238-иілгіш нысан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4" name="239-тіктөртбұрыш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5" name="240-иілгіш нысан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6" name="241-тіктөртбұрыш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77" name="242-иілгіш нысан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778" name="777-топ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5-иілгіш нысан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0" name="6-иілгіш нысан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1" name="7-иілгіш нысан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2" name="8-иілгіш нысан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3" name="9-иілгіш нысан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4" name="10-иілгіш нысан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5" name="11-иілгіш нысан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6" name="12-иілгіш нысан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7" name="13-иілгіш нысан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8" name="14-иілгіш нысан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89" name="15-иілгіш нысан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0" name="16-иілгіш нысан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1" name="17-иілгіш нысан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2" name="18-иілгіш нысан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3" name="19-иілгіш нысан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4" name="20-иілгіш нысан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795" name="21-иілгіш нысан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796" name="7-сурет деректемесі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Көлденең және тік сур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233-иілгіш нысан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35" name="234-иілгіш нысан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grpSp>
        <p:nvGrpSpPr>
          <p:cNvPr id="236" name="235-топ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5-иілгіш нысан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8" name="6-иілгіш нысан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39" name="7-иілгіш нысан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0" name="8-иілгіш нысан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1" name="9-иілгіш нысан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2" name="10-иілгіш нысан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3" name="11-иілгіш нысан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4" name="12-иілгіш нысан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5" name="13-иілгіш нысан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6" name="14-иілгіш нысан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7" name="15-иілгіш нысан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8" name="16-иілгіш нысан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49" name="17-иілгіш нысан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0" name="18-иілгіш нысан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1" name="19-иілгіш нысан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2" name="20-иілгіш нысан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3" name="21-иілгіш нысан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4" name="22-иілгіш нысан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5" name="23-иілгіш нысан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6" name="24-тіктөртбұрыш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7" name="25-иілгіш нысан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8" name="26-иілгіш нысан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59" name="27-иілгіш нысан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0" name="28-иілгіш нысан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1" name="29-тіктөртбұрыш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2" name="30-иілгіш нысан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3" name="31-тіктөртбұрыш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4" name="32-иілгіш нысан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5" name="33-иілгіш нысан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6" name="34-иілгіш нысан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7" name="35-иілгіш нысан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8" name="36-иілгіш нысан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69" name="37-иілгіш нысан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0" name="38-иілгіш нысан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1" name="39-иілгіш нысан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2" name="40-иілгіш нысан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3" name="41-иілгіш нысан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4" name="42-иілгіш нысан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5" name="43-иілгіш нысан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76" name="44-иілгіш нысан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277" name="5-иілгіш нысан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kk-KZ" dirty="0"/>
          </a:p>
        </p:txBody>
      </p:sp>
      <p:grpSp>
        <p:nvGrpSpPr>
          <p:cNvPr id="278" name="277-топ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278-иілгіш нысан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0" name="7-иілгіш нысан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1" name="8-иілгіш нысан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2" name="9-иілгіш нысан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3" name="10-иілгіш нысан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4" name="11-иілгіш нысан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5" name="12-иілгіш нысан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6" name="13-иілгіш нысан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7" name="14-иілгіш нысан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8" name="15-иілгіш нысан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89" name="16-иілгіш нысан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0" name="17-иілгіш нысан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1" name="18-иілгіш нысан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2" name="291-иілгіш нысан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3" name="292-иілгіш нысан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4" name="7-иілгіш нысан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5" name="8-иілгіш нысан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6" name="9-иілгіш нысан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7" name="10-иілгіш нысан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8" name="11-иілгіш нысан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299" name="12-иілгіш нысан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0" name="13-иілгіш нысан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grpSp>
        <p:nvGrpSpPr>
          <p:cNvPr id="301" name="300-топ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14-иілгіш нысан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3" name="15-иілгіш нысан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4" name="16-иілгіш нысан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5" name="17-иілгіш нысан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6" name="18-иілгіш нысан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  <p:sp>
          <p:nvSpPr>
            <p:cNvPr id="307" name="306-иілгіш нысан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kk-KZ" dirty="0"/>
            </a:p>
          </p:txBody>
        </p:sp>
      </p:grpSp>
      <p:sp>
        <p:nvSpPr>
          <p:cNvPr id="308" name="7-сурет деректемесі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309" name="7-сурет деректемесі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kk-KZ" dirty="0" smtClean="0"/>
              <a:t>Суретті қосу үшін белгішені басыңыз</a:t>
            </a:r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Тақырып және мазмұ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азмұн деректемесі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  <a:endParaRPr lang="kk-KZ" dirty="0"/>
          </a:p>
        </p:txBody>
      </p:sp>
      <p:sp>
        <p:nvSpPr>
          <p:cNvPr id="4" name="3-күн деректемесі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algn="r">
              <a:defRPr/>
            </a:lvl1pPr>
          </a:lstStyle>
          <a:p>
            <a:fld id="{16E90F8A-184C-4771-913B-D061F1EAF484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5" name="4-төменгі деректемесі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6" name="5-слайд нөмірінің деректемесі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Бөлім тақырыб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-иілгіш нысан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9" name="8-иілгіш нысан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әтін деректемесі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kk-KZ" dirty="0" smtClean="0"/>
              <a:t>Мәтін үлгісі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-иілгіш нысан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7" name="6-иілгіш нысан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kk-KZ" dirty="0"/>
          </a:p>
        </p:txBody>
      </p:sp>
      <p:sp>
        <p:nvSpPr>
          <p:cNvPr id="2" name="1-тақырып деректемесі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kk-KZ" dirty="0" smtClean="0"/>
              <a:t>Тақырып үлгісі</a:t>
            </a:r>
            <a:endParaRPr lang="kk-KZ" dirty="0"/>
          </a:p>
        </p:txBody>
      </p:sp>
      <p:sp>
        <p:nvSpPr>
          <p:cNvPr id="3" name="2-мәтін деректемесі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kk-KZ" dirty="0" smtClean="0"/>
              <a:t>Мәтін үлгісі</a:t>
            </a:r>
          </a:p>
          <a:p>
            <a:pPr lvl="1" rtl="0"/>
            <a:r>
              <a:rPr lang="kk-KZ" dirty="0" smtClean="0"/>
              <a:t>Екінші</a:t>
            </a:r>
          </a:p>
          <a:p>
            <a:pPr lvl="2" rtl="0"/>
            <a:r>
              <a:rPr lang="kk-KZ" dirty="0" smtClean="0"/>
              <a:t>Үшінші деңгей</a:t>
            </a:r>
          </a:p>
          <a:p>
            <a:pPr lvl="3" rtl="0"/>
            <a:r>
              <a:rPr lang="kk-KZ" dirty="0" smtClean="0"/>
              <a:t>Төртінші деңгей</a:t>
            </a:r>
          </a:p>
          <a:p>
            <a:pPr lvl="4" rtl="0"/>
            <a:r>
              <a:rPr lang="kk-KZ" dirty="0" smtClean="0"/>
              <a:t>Бесінші деңгей</a:t>
            </a:r>
          </a:p>
        </p:txBody>
      </p:sp>
      <p:sp>
        <p:nvSpPr>
          <p:cNvPr id="4" name="3-күн деректемесі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09C3B64D-B396-4CAD-8EA1-DB577E7E5958}" type="datetime1">
              <a:rPr lang="kk-KZ" smtClean="0"/>
              <a:pPr/>
              <a:t>20.12.2013</a:t>
            </a:fld>
            <a:endParaRPr lang="kk-KZ" dirty="0"/>
          </a:p>
        </p:txBody>
      </p:sp>
      <p:sp>
        <p:nvSpPr>
          <p:cNvPr id="5" name="4-төменгі деректемесі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kk-KZ" dirty="0"/>
          </a:p>
        </p:txBody>
      </p:sp>
      <p:sp>
        <p:nvSpPr>
          <p:cNvPr id="6" name="5-слайд нөмірінің деректемесі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algn="r"/>
            <a:r>
              <a:rPr lang="kk-KZ" dirty="0" smtClean="0"/>
              <a:t>‹#›</a:t>
            </a:r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Calibri" panose="020F0502020204030204" pitchFamily="34" charset="0"/>
          <a:ea typeface="+mn-ea"/>
          <a:cs typeface="Calibri" panose="020F0502020204030204" pitchFamily="34" charset="0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Calibri" panose="020F0502020204030204" pitchFamily="34" charset="0"/>
          <a:ea typeface="+mn-ea"/>
          <a:cs typeface="Calibri" panose="020F0502020204030204" pitchFamily="34" charset="0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Calibri" panose="020F0502020204030204" pitchFamily="34" charset="0"/>
          <a:ea typeface="+mn-ea"/>
          <a:cs typeface="Calibri" panose="020F0502020204030204" pitchFamily="34" charset="0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Calibri" panose="020F0502020204030204" pitchFamily="34" charset="0"/>
          <a:ea typeface="+mn-ea"/>
          <a:cs typeface="Calibri" panose="020F0502020204030204" pitchFamily="34" charset="0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Calibri" panose="020F0502020204030204" pitchFamily="34" charset="0"/>
          <a:ea typeface="+mn-ea"/>
          <a:cs typeface="Calibri" panose="020F0502020204030204" pitchFamily="34" charset="0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kk-KZ" dirty="0" smtClean="0"/>
              <a:t>Альбомның тақырыбы</a:t>
            </a:r>
            <a:endParaRPr lang="kk-KZ" dirty="0"/>
          </a:p>
        </p:txBody>
      </p:sp>
      <p:sp>
        <p:nvSpPr>
          <p:cNvPr id="3" name="2-тақырыпша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kk-KZ" dirty="0" smtClean="0"/>
              <a:t>Тақырыпша</a:t>
            </a:r>
            <a:endParaRPr lang="kk-KZ" dirty="0"/>
          </a:p>
        </p:txBody>
      </p:sp>
      <p:pic>
        <p:nvPicPr>
          <p:cNvPr id="8" name="7-сурет деректемесі" descr="Тоқылған қалпағы бар ұйықыдағы бөпе" title="Үлгі сурет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2" name="1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3" name="2-сурет деректемесі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5-сурет деректемесі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урет деректемесі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2-сурет деректемесі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3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урет деректемесі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2-сурет деректемесі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3-сурет деректемесі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4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6" name="5-мәтін деректемесі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урет деректемесі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2-сурет деректемесі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3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сурет деректемесі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2-сурет деректемесі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3-тақырып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5" name="4-мәтін деректемесі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-тақырып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3" name="2-мәтін деректемесі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kk-KZ" dirty="0"/>
          </a:p>
        </p:txBody>
      </p:sp>
      <p:sp>
        <p:nvSpPr>
          <p:cNvPr id="4" name="3-сурет деректемесі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6x9 жануар нобайы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29</Words>
  <Application>Microsoft Office PowerPoint</Application>
  <PresentationFormat>Кең экран</PresentationFormat>
  <Paragraphs>5</Paragraphs>
  <Slides>7</Slides>
  <Notes>2</Notes>
  <HiddenSlides>0</HiddenSlides>
  <MMClips>0</MMClips>
  <ScaleCrop>false</ScaleCrop>
  <HeadingPairs>
    <vt:vector size="6" baseType="variant">
      <vt:variant>
        <vt:lpstr>Қолданылған қаріптер</vt:lpstr>
      </vt:variant>
      <vt:variant>
        <vt:i4>4</vt:i4>
      </vt:variant>
      <vt:variant>
        <vt:lpstr>Тақырып</vt:lpstr>
      </vt:variant>
      <vt:variant>
        <vt:i4>1</vt:i4>
      </vt:variant>
      <vt:variant>
        <vt:lpstr>Слайд тақырыптары</vt:lpstr>
      </vt:variant>
      <vt:variant>
        <vt:i4>7</vt:i4>
      </vt:variant>
    </vt:vector>
  </HeadingPairs>
  <TitlesOfParts>
    <vt:vector size="12" baseType="lpstr">
      <vt:lpstr>Calibri</vt:lpstr>
      <vt:lpstr>Candara</vt:lpstr>
      <vt:lpstr>Segoe Script</vt:lpstr>
      <vt:lpstr>Wingdings</vt:lpstr>
      <vt:lpstr>16x9 жануар нобайы</vt:lpstr>
      <vt:lpstr>Альбомның тақырыбы</vt:lpstr>
      <vt:lpstr>PowerPoint көрсетілімі</vt:lpstr>
      <vt:lpstr>PowerPoint көрсетілімі</vt:lpstr>
      <vt:lpstr>PowerPoint көрсетілімі</vt:lpstr>
      <vt:lpstr>PowerPoint көрсетілімі</vt:lpstr>
      <vt:lpstr>PowerPoint көрсетілімі</vt:lpstr>
      <vt:lpstr>PowerPoint көрсетілімі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2013-12-20T02:43:35Z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