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82" d="100"/>
          <a:sy n="82" d="100"/>
        </p:scale>
        <p:origin x="19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00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Үстіңгі деректем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kk-KZ" sz="1200"/>
            </a:lvl1pPr>
          </a:lstStyle>
          <a:p>
            <a:endParaRPr lang="kk-KZ" dirty="0"/>
          </a:p>
        </p:txBody>
      </p:sp>
      <p:sp>
        <p:nvSpPr>
          <p:cNvPr id="3" name="Күн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kk-KZ" sz="1200"/>
            </a:lvl1pPr>
          </a:lstStyle>
          <a:p>
            <a:fld id="{2DCD5EBD-C616-4121-9DAE-B88DB20D57A7}" type="datetimeFigureOut">
              <a:rPr lang="kk-KZ" smtClean="0"/>
              <a:t>20.11.2013</a:t>
            </a:fld>
            <a:endParaRPr lang="kk-KZ" dirty="0"/>
          </a:p>
        </p:txBody>
      </p:sp>
      <p:sp>
        <p:nvSpPr>
          <p:cNvPr id="4" name="Төменгі деректеме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kk-KZ" sz="1200"/>
            </a:lvl1pPr>
          </a:lstStyle>
          <a:p>
            <a:endParaRPr lang="kk-KZ" dirty="0"/>
          </a:p>
        </p:txBody>
      </p:sp>
      <p:sp>
        <p:nvSpPr>
          <p:cNvPr id="5" name="Слайд нөмірі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kk-KZ" sz="1200"/>
            </a:lvl1pPr>
          </a:lstStyle>
          <a:p>
            <a:fld id="{89ED90CB-459C-4B12-B364-B0CA1993A97E}" type="slidenum">
              <a:rPr lang="kk-KZ" smtClean="0"/>
              <a:t>‹#›</a:t>
            </a:fld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Үстіңгі деректем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kk-KZ" sz="1200"/>
            </a:lvl1pPr>
          </a:lstStyle>
          <a:p>
            <a:endParaRPr lang="kk-KZ" noProof="0" dirty="0"/>
          </a:p>
        </p:txBody>
      </p:sp>
      <p:sp>
        <p:nvSpPr>
          <p:cNvPr id="3" name="Күн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kk-KZ" sz="1200"/>
            </a:lvl1pPr>
          </a:lstStyle>
          <a:p>
            <a:fld id="{F251D991-21AC-415A-AB20-722F3BCDD040}" type="datetimeFigureOut">
              <a:rPr lang="kk-KZ" noProof="0"/>
              <a:t>20.11.2013</a:t>
            </a:fld>
            <a:endParaRPr lang="kk-KZ" noProof="0" dirty="0"/>
          </a:p>
        </p:txBody>
      </p:sp>
      <p:sp>
        <p:nvSpPr>
          <p:cNvPr id="4" name="Слайд суреті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 noProof="0" dirty="0"/>
          </a:p>
        </p:txBody>
      </p:sp>
      <p:sp>
        <p:nvSpPr>
          <p:cNvPr id="5" name="Жазбала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k-KZ" noProof="0" dirty="0" smtClean="0"/>
              <a:t>Мәтін үлгісі</a:t>
            </a:r>
          </a:p>
          <a:p>
            <a:pPr lvl="1"/>
            <a:r>
              <a:rPr lang="kk-KZ" noProof="0" dirty="0" smtClean="0"/>
              <a:t>Екінші </a:t>
            </a:r>
            <a:r>
              <a:rPr lang="kk-KZ" noProof="0" dirty="0"/>
              <a:t>деңгей</a:t>
            </a:r>
          </a:p>
          <a:p>
            <a:pPr lvl="2"/>
            <a:r>
              <a:rPr lang="kk-KZ" noProof="0" dirty="0"/>
              <a:t>Үшінші деңгей</a:t>
            </a:r>
          </a:p>
          <a:p>
            <a:pPr lvl="3"/>
            <a:r>
              <a:rPr lang="kk-KZ" noProof="0" dirty="0"/>
              <a:t>Төртінші деңгей</a:t>
            </a:r>
          </a:p>
          <a:p>
            <a:pPr lvl="4"/>
            <a:r>
              <a:rPr lang="kk-KZ" noProof="0" dirty="0"/>
              <a:t>Бесінші деңгей</a:t>
            </a:r>
          </a:p>
        </p:txBody>
      </p:sp>
      <p:sp>
        <p:nvSpPr>
          <p:cNvPr id="6" name="Төменгі деректем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kk-KZ" sz="1200"/>
            </a:lvl1pPr>
          </a:lstStyle>
          <a:p>
            <a:endParaRPr lang="kk-KZ" noProof="0" dirty="0"/>
          </a:p>
        </p:txBody>
      </p:sp>
      <p:sp>
        <p:nvSpPr>
          <p:cNvPr id="7" name="Слайд нөмірі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kk-KZ" sz="1200"/>
            </a:lvl1pPr>
          </a:lstStyle>
          <a:p>
            <a:fld id="{4E5863F8-513E-44B9-9F9C-A7685A64A6AB}" type="slidenum">
              <a:rPr lang="kk-KZ" noProof="0" smtClean="0"/>
              <a:t>‹#›</a:t>
            </a:fld>
            <a:endParaRPr lang="kk-KZ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kk-K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kk-K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kk-K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kk-K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kk-K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kk-K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kk-K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kk-K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kk-K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Жазбала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/>
              <a:t>Басқаша құттықтауды </a:t>
            </a:r>
            <a:r>
              <a:rPr lang="kk-KZ" dirty="0" err="1" smtClean="0"/>
              <a:t>қалайсызба</a:t>
            </a:r>
            <a:r>
              <a:rPr lang="kk-KZ" dirty="0" smtClean="0"/>
              <a:t>? </a:t>
            </a:r>
            <a:r>
              <a:rPr lang="kk-KZ" smtClean="0"/>
              <a:t>Өзіңіздікін қосу үшін бар болғаны мәтінді таңдап, өз хабарыңызды енгізіңіз.</a:t>
            </a:r>
            <a:endParaRPr lang="kk-KZ" dirty="0"/>
          </a:p>
        </p:txBody>
      </p:sp>
      <p:sp>
        <p:nvSpPr>
          <p:cNvPr id="4" name="Слайд нөмірі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kk-KZ" smtClean="0"/>
              <a:pPr/>
              <a:t>1</a:t>
            </a:fld>
            <a:endParaRPr lang="kk-KZ"/>
          </a:p>
        </p:txBody>
      </p:sp>
      <p:sp>
        <p:nvSpPr>
          <p:cNvPr id="7" name="Слайд суреті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ыртқы б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Сурет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Иілгіш нысан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noProof="0" dirty="0"/>
          </a:p>
        </p:txBody>
      </p:sp>
      <p:sp>
        <p:nvSpPr>
          <p:cNvPr id="2" name="Тақырып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kk-KZ" sz="6200" b="1">
                <a:blipFill>
                  <a:blip r:embed="rId5"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kk-KZ" noProof="0" dirty="0"/>
              <a:t>Тақырыпты өңдеу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толтырғышы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-KZ" noProof="0" dirty="0" smtClean="0"/>
              <a:t>Тақырып үлгісі</a:t>
            </a:r>
            <a:endParaRPr lang="kk-KZ" noProof="0" dirty="0"/>
          </a:p>
        </p:txBody>
      </p:sp>
      <p:sp>
        <p:nvSpPr>
          <p:cNvPr id="3" name="Мәтін толтырғышы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k-KZ" noProof="0" dirty="0" smtClean="0"/>
              <a:t>Мәтін үлгісі</a:t>
            </a:r>
          </a:p>
          <a:p>
            <a:pPr lvl="1"/>
            <a:r>
              <a:rPr lang="kk-KZ" noProof="0" dirty="0" smtClean="0"/>
              <a:t>Екінші </a:t>
            </a:r>
            <a:r>
              <a:rPr lang="kk-KZ" noProof="0" dirty="0"/>
              <a:t>деңгей</a:t>
            </a:r>
          </a:p>
          <a:p>
            <a:pPr lvl="2"/>
            <a:r>
              <a:rPr lang="kk-KZ" noProof="0" dirty="0"/>
              <a:t>Үшінші деңгей</a:t>
            </a:r>
          </a:p>
          <a:p>
            <a:pPr lvl="3"/>
            <a:r>
              <a:rPr lang="kk-KZ" noProof="0" dirty="0"/>
              <a:t>Төртінші деңгей</a:t>
            </a:r>
          </a:p>
          <a:p>
            <a:pPr lvl="4"/>
            <a:r>
              <a:rPr lang="kk-KZ" noProof="0" dirty="0"/>
              <a:t>Бесінші деңгей</a:t>
            </a:r>
          </a:p>
        </p:txBody>
      </p:sp>
      <p:sp>
        <p:nvSpPr>
          <p:cNvPr id="4" name="Күн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kk-KZ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kk-KZ" noProof="0"/>
              <a:t>20.11.2013</a:t>
            </a:fld>
            <a:endParaRPr lang="kk-KZ" noProof="0" dirty="0"/>
          </a:p>
        </p:txBody>
      </p:sp>
      <p:sp>
        <p:nvSpPr>
          <p:cNvPr id="5" name="Төменгі деректеме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kk-KZ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 noProof="0" dirty="0"/>
          </a:p>
        </p:txBody>
      </p:sp>
      <p:sp>
        <p:nvSpPr>
          <p:cNvPr id="6" name="Слайд нөмірі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kk-KZ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kk-KZ" noProof="0" smtClean="0"/>
              <a:t>‹#›</a:t>
            </a:fld>
            <a:endParaRPr lang="kk-KZ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kk-KZ" sz="374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kk-KZ" sz="238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k-KZ" sz="204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k-KZ" sz="17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k-KZ" sz="15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k-KZ" sz="15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777240" rtl="0" eaLnBrk="1" latinLnBrk="0" hangingPunct="1"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kk-KZ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ctrTitle"/>
          </p:nvPr>
        </p:nvSpPr>
        <p:spPr>
          <a:xfrm>
            <a:off x="2696704" y="6467707"/>
            <a:ext cx="4847095" cy="3144644"/>
          </a:xfrm>
        </p:spPr>
        <p:txBody>
          <a:bodyPr>
            <a:normAutofit/>
          </a:bodyPr>
          <a:lstStyle/>
          <a:p>
            <a:r>
              <a:rPr lang="kk-KZ" sz="11000" b="1" dirty="0" smtClean="0"/>
              <a:t>Туған күн </a:t>
            </a:r>
            <a:r>
              <a:rPr lang="kk-KZ" sz="10000" b="1" dirty="0" smtClean="0"/>
              <a:t/>
            </a:r>
            <a:br>
              <a:rPr lang="kk-KZ" sz="10000" b="1" dirty="0" smtClean="0"/>
            </a:br>
            <a:r>
              <a:rPr lang="kk-KZ" sz="5000" b="1" dirty="0" smtClean="0"/>
              <a:t>құтты болсын!</a:t>
            </a:r>
            <a:endParaRPr lang="kk-KZ" sz="5000" b="1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өк құттықтау хатының үлгісі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Office PowerPoint</Application>
  <PresentationFormat>Өзгертпелі</PresentationFormat>
  <Paragraphs>3</Paragraphs>
  <Slides>1</Slides>
  <Notes>1</Notes>
  <HiddenSlides>0</HiddenSlides>
  <MMClips>0</MMClips>
  <ScaleCrop>false</ScaleCrop>
  <HeadingPairs>
    <vt:vector size="6" baseType="variant">
      <vt:variant>
        <vt:lpstr>Қолданылған қаріптер</vt:lpstr>
      </vt:variant>
      <vt:variant>
        <vt:i4>3</vt:i4>
      </vt:variant>
      <vt:variant>
        <vt:lpstr>Тақырып</vt:lpstr>
      </vt:variant>
      <vt:variant>
        <vt:i4>1</vt:i4>
      </vt:variant>
      <vt:variant>
        <vt:lpstr>Слайд тақырыптары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Tahoma</vt:lpstr>
      <vt:lpstr>Көк құттықтау хатының үлгісі</vt:lpstr>
      <vt:lpstr>Туған күн  құтты болсын!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2013-11-20T07:50:39Z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