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19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толтырғыш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3" name="Күн толтырғышы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D6402-830E-4506-BDF8-A981EA480E81}" type="datetime1">
              <a:rPr lang="kk-KZ" smtClean="0"/>
              <a:t>26-қар-13</a:t>
            </a:fld>
            <a:endParaRPr lang="kk-KZ" dirty="0"/>
          </a:p>
        </p:txBody>
      </p:sp>
      <p:sp>
        <p:nvSpPr>
          <p:cNvPr id="4" name="Төменгі толтырғыш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 dirty="0"/>
          </a:p>
        </p:txBody>
      </p:sp>
      <p:sp>
        <p:nvSpPr>
          <p:cNvPr id="5" name="Слайд нөмірінің толтырғышы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толтырғыш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 noProof="0" dirty="0"/>
          </a:p>
        </p:txBody>
      </p:sp>
      <p:sp>
        <p:nvSpPr>
          <p:cNvPr id="3" name="Күн толтырғышы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C00DA-317C-4CD7-B79B-D0AED2B0863A}" type="datetime1">
              <a:rPr lang="kk-KZ" noProof="0" smtClean="0"/>
              <a:pPr/>
              <a:t>26-қар-13</a:t>
            </a:fld>
            <a:endParaRPr lang="kk-KZ" noProof="0" dirty="0"/>
          </a:p>
        </p:txBody>
      </p:sp>
      <p:sp>
        <p:nvSpPr>
          <p:cNvPr id="4" name="Слайд кескінінің толтырғышы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 noProof="0" dirty="0"/>
          </a:p>
        </p:txBody>
      </p:sp>
      <p:sp>
        <p:nvSpPr>
          <p:cNvPr id="5" name="Жазба толтырғышы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k-KZ" noProof="0" dirty="0" smtClean="0"/>
              <a:t>Мәтін мәнерлерін өңдеу үшін нұқыңыз</a:t>
            </a:r>
          </a:p>
          <a:p>
            <a:pPr lvl="1"/>
            <a:r>
              <a:rPr lang="kk-KZ" noProof="0" dirty="0" smtClean="0"/>
              <a:t>Екінші деңгей</a:t>
            </a:r>
          </a:p>
          <a:p>
            <a:pPr lvl="2"/>
            <a:r>
              <a:rPr lang="kk-KZ" noProof="0" dirty="0" smtClean="0"/>
              <a:t>Үшінші деңгей</a:t>
            </a:r>
          </a:p>
          <a:p>
            <a:pPr lvl="3"/>
            <a:r>
              <a:rPr lang="kk-KZ" noProof="0" dirty="0" smtClean="0"/>
              <a:t>Төртінші деңгей</a:t>
            </a:r>
          </a:p>
          <a:p>
            <a:pPr lvl="4"/>
            <a:r>
              <a:rPr lang="kk-KZ" noProof="0" dirty="0" smtClean="0"/>
              <a:t>Бесінші деңгей</a:t>
            </a:r>
            <a:endParaRPr lang="kk-KZ" noProof="0" dirty="0"/>
          </a:p>
        </p:txBody>
      </p:sp>
      <p:sp>
        <p:nvSpPr>
          <p:cNvPr id="6" name="Төменгі толтырғыш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 noProof="0" dirty="0"/>
          </a:p>
        </p:txBody>
      </p:sp>
      <p:sp>
        <p:nvSpPr>
          <p:cNvPr id="7" name="Слайд нөмірінің толтырғышы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kk-KZ" noProof="0" smtClean="0"/>
              <a:t>‹#›</a:t>
            </a:fld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лайд суреті толтырылатын орын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Ескертпелер толтырылатын оры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Слайд нөмірі толтырылатын орын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ласс тақырыб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>
            <a:lvl1pPr>
              <a:defRPr b="1">
                <a:latin typeface="Book Antiqua" panose="02040602050305030304" pitchFamily="18" charset="0"/>
              </a:defRPr>
            </a:lvl1pPr>
          </a:lstStyle>
          <a:p>
            <a:r>
              <a:rPr lang="kk-KZ" noProof="0" dirty="0" smtClean="0"/>
              <a:t>Тақырып үлгісі</a:t>
            </a:r>
            <a:endParaRPr lang="kk-KZ" noProof="0" dirty="0"/>
          </a:p>
        </p:txBody>
      </p:sp>
      <p:sp>
        <p:nvSpPr>
          <p:cNvPr id="6" name="Мәтін толтырылатын орын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Book Antiqua" panose="02040602050305030304" pitchFamily="18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Жыл</a:t>
            </a:r>
          </a:p>
        </p:txBody>
      </p:sp>
      <p:sp>
        <p:nvSpPr>
          <p:cNvPr id="7" name="Мәтін ұясы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дүй</a:t>
            </a:r>
            <a:endParaRPr lang="kk-KZ" sz="1800" b="1" noProof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Мәтін ұясы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сей</a:t>
            </a:r>
            <a:endParaRPr lang="kk-KZ" sz="1800" b="1" noProof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Мәтін ұясы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сәр</a:t>
            </a:r>
          </a:p>
        </p:txBody>
      </p:sp>
      <p:sp>
        <p:nvSpPr>
          <p:cNvPr id="10" name="Мәтін ұясы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бей</a:t>
            </a:r>
            <a:endParaRPr lang="kk-KZ" sz="1800" b="1" noProof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Мәтін ұясы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жұм</a:t>
            </a:r>
            <a:endParaRPr lang="kk-KZ" sz="1800" b="1" noProof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Мәтін ұясы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сен</a:t>
            </a:r>
          </a:p>
        </p:txBody>
      </p:sp>
      <p:sp>
        <p:nvSpPr>
          <p:cNvPr id="13" name="Мәтін ұясы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kk-KZ" sz="1800" b="1" noProof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жек</a:t>
            </a:r>
            <a:endParaRPr lang="kk-KZ" sz="1800" b="1" noProof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Мәтін толтырылатын орын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15" name="Мәтін толтырылатын орын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16" name="Мәтін толтырылатын орын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17" name="Мәтін толтырылатын орын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18" name="Мәтін толтырылатын орын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19" name="Мәтін толтырылатын орын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20" name="Мәтін толтырылатын орын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Күні</a:t>
            </a:r>
          </a:p>
        </p:txBody>
      </p:sp>
      <p:sp>
        <p:nvSpPr>
          <p:cNvPr id="21" name="Мәтін ұясы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Мәтін ұясы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Мәтін ұясы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Мәтін ұясы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Мәтін ұясы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Мәтін ұясы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8:30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Мәтін ұясы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9:00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Мәтін ұясы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10:00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Мәтін ұясы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10:30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Мәтін ұясы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11:00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Мәтін ұясы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11:30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Мәтін ұясы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12:00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Мәтін ұясы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12:30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Мәтін ұясы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13:00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Мәтін ұясы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13:30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Мәтін ұясы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14:00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Мәтін ұясы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14:30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Мәтін ұясы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15:00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Мәтін ұясы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15:30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Мәтін ұясы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16:00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Мәтін ұясы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16:30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Мәтін ұясы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17:00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Мәтін ұясы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17:30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Мәтін ұясы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18:00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Мәтін ұясы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18:30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Мәтін ұясы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19:00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Мәтін ұясы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19:30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Мәтін ұясы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20:00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Мәтін ұясы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kk-KZ" sz="750" noProof="0" dirty="0" smtClean="0">
                <a:solidFill>
                  <a:schemeClr val="tx2"/>
                </a:solidFill>
                <a:latin typeface="+mn-lt"/>
              </a:rPr>
              <a:t>9:30</a:t>
            </a:r>
            <a:br>
              <a:rPr lang="kk-KZ" sz="750" noProof="0" dirty="0" smtClean="0">
                <a:solidFill>
                  <a:schemeClr val="tx2"/>
                </a:solidFill>
                <a:latin typeface="+mn-lt"/>
              </a:rPr>
            </a:br>
            <a:endParaRPr lang="kk-K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Мәтін толтырылатын орын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994892"/>
            <a:ext cx="2335574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Тақырыпты не ескертпені мұнда қосыңыз. Пайдаланушы кестесін жасау үшін кез келген ескертпе ұясын қайта өлшеңіз, жылжытыңыз, көшіріңіз не жойыңыз.</a:t>
            </a:r>
          </a:p>
        </p:txBody>
      </p:sp>
      <p:sp>
        <p:nvSpPr>
          <p:cNvPr id="53" name="Мәтін толтырылатын орын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994892"/>
            <a:ext cx="2343151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Тақырыпты не ескертпені мұнда қосыңыз. Пайдаланушы кестесін жасау үшін кез келген ескертпе ұясын қайта өлшеңіз, жылжытыңыз, көшіріңіз не жойыңыз..</a:t>
            </a:r>
          </a:p>
        </p:txBody>
      </p:sp>
      <p:sp>
        <p:nvSpPr>
          <p:cNvPr id="54" name="Мәтін толтырылатын орын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017647"/>
            <a:ext cx="1168439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55" name="Мәтін толтырылатын орын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017647"/>
            <a:ext cx="1169280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56" name="Мәтін толтырылатын орын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1541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57" name="Мәтін толтырылатын орын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1541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58" name="Мәтін толтырылатын орын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697952"/>
            <a:ext cx="1169194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59" name="Мәтін толтырылатын орын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697952"/>
            <a:ext cx="1171661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60" name="Мәтін толтырылатын орын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1170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61" name="Мәтін толтырылатын орын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1170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62" name="Мәтін толтырылатын орын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5088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  <p:sp>
        <p:nvSpPr>
          <p:cNvPr id="63" name="Мәтін толтырылатын орын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0799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kk-KZ" noProof="0" dirty="0" smtClean="0"/>
              <a:t>Тақырып не ескертпе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ікбұрыш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800" noProof="0" dirty="0"/>
          </a:p>
        </p:txBody>
      </p:sp>
      <p:sp>
        <p:nvSpPr>
          <p:cNvPr id="18" name="Тікбұрыш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800" noProof="0" dirty="0"/>
          </a:p>
        </p:txBody>
      </p:sp>
      <p:sp>
        <p:nvSpPr>
          <p:cNvPr id="19" name="Тікбұрыш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800" noProof="0" dirty="0"/>
          </a:p>
        </p:txBody>
      </p:sp>
      <p:sp>
        <p:nvSpPr>
          <p:cNvPr id="20" name="Тікбұрыш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800" noProof="0" dirty="0"/>
          </a:p>
        </p:txBody>
      </p:sp>
      <p:grpSp>
        <p:nvGrpSpPr>
          <p:cNvPr id="43" name="Топ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Тікбұрыш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28" name="Тікбұрыш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29" name="Тікбұрыш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0" name="Тікбұрыш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1" name="Тікбұрыш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2" name="Тікбұрыш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3" name="Тікбұрыш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4" name="Тікбұрыш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5" name="Тікбұрыш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6" name="Тікбұрыш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7" name="Тікбұрыш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8" name="Тікбұрыш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39" name="Тікбұрыш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40" name="Тікбұрыш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  <p:sp>
          <p:nvSpPr>
            <p:cNvPr id="41" name="Тікбұрыш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sz="1800" noProof="0" dirty="0"/>
            </a:p>
          </p:txBody>
        </p:sp>
      </p:grpSp>
      <p:sp>
        <p:nvSpPr>
          <p:cNvPr id="16" name="Тікбұрыш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800" noProof="0" dirty="0"/>
          </a:p>
        </p:txBody>
      </p:sp>
      <p:sp>
        <p:nvSpPr>
          <p:cNvPr id="2" name="Тақырып толтырылатын орын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kk-KZ" noProof="0" dirty="0" smtClean="0"/>
              <a:t>Тақырып үлгісі</a:t>
            </a:r>
            <a:endParaRPr lang="kk-KZ" noProof="0" dirty="0"/>
          </a:p>
        </p:txBody>
      </p:sp>
      <p:sp>
        <p:nvSpPr>
          <p:cNvPr id="3" name="Тақырып толтырылатын орын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noProof="0" dirty="0" smtClean="0"/>
              <a:t>Мәтін үлгісі</a:t>
            </a:r>
          </a:p>
          <a:p>
            <a:pPr lvl="1"/>
            <a:r>
              <a:rPr lang="kk-KZ" noProof="0" dirty="0" smtClean="0"/>
              <a:t>Екінші деңгей</a:t>
            </a:r>
          </a:p>
          <a:p>
            <a:pPr lvl="2"/>
            <a:r>
              <a:rPr lang="kk-KZ" noProof="0" dirty="0" smtClean="0"/>
              <a:t>Үшінші деңгей</a:t>
            </a:r>
          </a:p>
          <a:p>
            <a:pPr lvl="3"/>
            <a:r>
              <a:rPr lang="kk-KZ" noProof="0" dirty="0" smtClean="0"/>
              <a:t>Төртінші деңгей</a:t>
            </a:r>
          </a:p>
          <a:p>
            <a:pPr lvl="4"/>
            <a:r>
              <a:rPr lang="kk-KZ" noProof="0" dirty="0" smtClean="0"/>
              <a:t>Бесінші деңгей</a:t>
            </a:r>
            <a:endParaRPr lang="kk-KZ" noProof="0" dirty="0"/>
          </a:p>
        </p:txBody>
      </p:sp>
      <p:sp>
        <p:nvSpPr>
          <p:cNvPr id="4" name="Күн толтырылатын орын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05EB734-F3BB-4403-818A-AEFB630DA762}" type="datetime1">
              <a:rPr lang="kk-KZ" noProof="0" smtClean="0"/>
              <a:pPr/>
              <a:t>26-қар-13</a:t>
            </a:fld>
            <a:endParaRPr lang="kk-KZ" noProof="0" dirty="0"/>
          </a:p>
        </p:txBody>
      </p:sp>
      <p:sp>
        <p:nvSpPr>
          <p:cNvPr id="5" name="Төменгі дерек толтырылатын орын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kk-KZ" noProof="0" dirty="0"/>
          </a:p>
        </p:txBody>
      </p:sp>
      <p:sp>
        <p:nvSpPr>
          <p:cNvPr id="6" name="Слайд нөмірі толтырылатын орын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kk-KZ" noProof="0" smtClean="0"/>
              <a:t>‹#›</a:t>
            </a:fld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Сабақ кестесі</a:t>
            </a:r>
            <a:endParaRPr lang="kk-KZ" dirty="0"/>
          </a:p>
        </p:txBody>
      </p:sp>
      <p:sp>
        <p:nvSpPr>
          <p:cNvPr id="3" name="Тақырып толтырылатын орын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kk-KZ" dirty="0" smtClean="0"/>
              <a:t>2013</a:t>
            </a:r>
            <a:endParaRPr lang="kk-KZ" dirty="0"/>
          </a:p>
        </p:txBody>
      </p:sp>
      <p:sp>
        <p:nvSpPr>
          <p:cNvPr id="4" name="Тақырып толтырылатын орын 3"/>
          <p:cNvSpPr>
            <a:spLocks noGrp="1"/>
          </p:cNvSpPr>
          <p:nvPr>
            <p:ph type="body" sz="quarter" idx="16"/>
          </p:nvPr>
        </p:nvSpPr>
        <p:spPr>
          <a:xfrm>
            <a:off x="59937" y="1383912"/>
            <a:ext cx="482253" cy="285465"/>
          </a:xfrm>
        </p:spPr>
        <p:txBody>
          <a:bodyPr>
            <a:normAutofit/>
          </a:bodyPr>
          <a:lstStyle/>
          <a:p>
            <a:r>
              <a:rPr lang="kk-KZ" dirty="0" smtClean="0"/>
              <a:t>2</a:t>
            </a:r>
            <a:r>
              <a:rPr lang="en-US" dirty="0" smtClean="0"/>
              <a:t>1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5" name="Тақырып толтырылатын орын 4"/>
          <p:cNvSpPr>
            <a:spLocks noGrp="1"/>
          </p:cNvSpPr>
          <p:nvPr>
            <p:ph type="body" sz="quarter" idx="24"/>
          </p:nvPr>
        </p:nvSpPr>
        <p:spPr>
          <a:xfrm>
            <a:off x="59937" y="2233128"/>
            <a:ext cx="482253" cy="285465"/>
          </a:xfrm>
        </p:spPr>
        <p:txBody>
          <a:bodyPr>
            <a:normAutofit/>
          </a:bodyPr>
          <a:lstStyle/>
          <a:p>
            <a:r>
              <a:rPr lang="kk-KZ" dirty="0" smtClean="0"/>
              <a:t>2</a:t>
            </a:r>
            <a:r>
              <a:rPr lang="en-US" dirty="0"/>
              <a:t>2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6" name="Тақырып толтырылатын орын 5"/>
          <p:cNvSpPr>
            <a:spLocks noGrp="1"/>
          </p:cNvSpPr>
          <p:nvPr>
            <p:ph type="body" sz="quarter" idx="32"/>
          </p:nvPr>
        </p:nvSpPr>
        <p:spPr>
          <a:xfrm>
            <a:off x="59937" y="3082344"/>
            <a:ext cx="482253" cy="285465"/>
          </a:xfrm>
        </p:spPr>
        <p:txBody>
          <a:bodyPr/>
          <a:lstStyle/>
          <a:p>
            <a:r>
              <a:rPr lang="kk-KZ" dirty="0" smtClean="0"/>
              <a:t>2</a:t>
            </a:r>
            <a:r>
              <a:rPr lang="en-US" dirty="0" smtClean="0"/>
              <a:t>3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7" name="Тақырып толтырылатын орын 6"/>
          <p:cNvSpPr>
            <a:spLocks noGrp="1"/>
          </p:cNvSpPr>
          <p:nvPr>
            <p:ph type="body" sz="quarter" idx="40"/>
          </p:nvPr>
        </p:nvSpPr>
        <p:spPr>
          <a:xfrm>
            <a:off x="59937" y="3931560"/>
            <a:ext cx="482253" cy="285465"/>
          </a:xfrm>
        </p:spPr>
        <p:txBody>
          <a:bodyPr/>
          <a:lstStyle/>
          <a:p>
            <a:r>
              <a:rPr lang="kk-KZ" dirty="0" smtClean="0"/>
              <a:t>2</a:t>
            </a:r>
            <a:r>
              <a:rPr lang="en-US" dirty="0" smtClean="0"/>
              <a:t>4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8" name="Тақырып толтырылатын орын 7"/>
          <p:cNvSpPr>
            <a:spLocks noGrp="1"/>
          </p:cNvSpPr>
          <p:nvPr>
            <p:ph type="body" sz="quarter" idx="48"/>
          </p:nvPr>
        </p:nvSpPr>
        <p:spPr>
          <a:xfrm>
            <a:off x="50105" y="4780776"/>
            <a:ext cx="482253" cy="285465"/>
          </a:xfrm>
        </p:spPr>
        <p:txBody>
          <a:bodyPr/>
          <a:lstStyle/>
          <a:p>
            <a:r>
              <a:rPr lang="kk-KZ" dirty="0" smtClean="0"/>
              <a:t>2</a:t>
            </a:r>
            <a:r>
              <a:rPr lang="en-US" dirty="0" smtClean="0"/>
              <a:t>5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9" name="Тақырып толтырылатын орын 8"/>
          <p:cNvSpPr>
            <a:spLocks noGrp="1"/>
          </p:cNvSpPr>
          <p:nvPr>
            <p:ph type="body" sz="quarter" idx="56"/>
          </p:nvPr>
        </p:nvSpPr>
        <p:spPr>
          <a:xfrm>
            <a:off x="59937" y="5629992"/>
            <a:ext cx="482253" cy="285465"/>
          </a:xfrm>
        </p:spPr>
        <p:txBody>
          <a:bodyPr/>
          <a:lstStyle/>
          <a:p>
            <a:r>
              <a:rPr lang="kk-KZ" dirty="0" smtClean="0"/>
              <a:t>2</a:t>
            </a:r>
            <a:r>
              <a:rPr lang="en-US" dirty="0" smtClean="0"/>
              <a:t>6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10" name="Тақырып толтырылатын орын 9"/>
          <p:cNvSpPr>
            <a:spLocks noGrp="1"/>
          </p:cNvSpPr>
          <p:nvPr>
            <p:ph type="body" sz="quarter" idx="64"/>
          </p:nvPr>
        </p:nvSpPr>
        <p:spPr>
          <a:xfrm>
            <a:off x="59937" y="6479209"/>
            <a:ext cx="482253" cy="285465"/>
          </a:xfrm>
        </p:spPr>
        <p:txBody>
          <a:bodyPr/>
          <a:lstStyle/>
          <a:p>
            <a:r>
              <a:rPr lang="kk-KZ" dirty="0" smtClean="0"/>
              <a:t>2</a:t>
            </a:r>
            <a:r>
              <a:rPr lang="en-US" dirty="0" smtClean="0"/>
              <a:t>7</a:t>
            </a:r>
            <a:r>
              <a:rPr lang="kk-KZ" dirty="0" smtClean="0"/>
              <a:t> қазан</a:t>
            </a:r>
            <a:endParaRPr lang="kk-KZ" dirty="0"/>
          </a:p>
        </p:txBody>
      </p:sp>
      <p:sp>
        <p:nvSpPr>
          <p:cNvPr id="11" name="Тақырып толтырылатын орын 10"/>
          <p:cNvSpPr>
            <a:spLocks noGrp="1"/>
          </p:cNvSpPr>
          <p:nvPr>
            <p:ph type="body" sz="quarter" idx="73"/>
          </p:nvPr>
        </p:nvSpPr>
        <p:spPr>
          <a:xfrm>
            <a:off x="1240631" y="1149728"/>
            <a:ext cx="2335574" cy="392928"/>
          </a:xfrm>
        </p:spPr>
        <p:txBody>
          <a:bodyPr/>
          <a:lstStyle/>
          <a:p>
            <a:r>
              <a:rPr lang="kk-KZ" dirty="0" smtClean="0"/>
              <a:t>Алгебра сынағын талдау</a:t>
            </a:r>
          </a:p>
          <a:p>
            <a:r>
              <a:rPr lang="kk-KZ" dirty="0" smtClean="0"/>
              <a:t>Ағылшын тілінен құжат №1</a:t>
            </a:r>
            <a:endParaRPr lang="kk-KZ" dirty="0"/>
          </a:p>
        </p:txBody>
      </p:sp>
      <p:sp>
        <p:nvSpPr>
          <p:cNvPr id="12" name="Тақырып толтырылатын орын 11"/>
          <p:cNvSpPr>
            <a:spLocks noGrp="1"/>
          </p:cNvSpPr>
          <p:nvPr>
            <p:ph type="body" sz="quarter" idx="74"/>
          </p:nvPr>
        </p:nvSpPr>
        <p:spPr>
          <a:xfrm>
            <a:off x="5338762" y="1149728"/>
            <a:ext cx="2343151" cy="392928"/>
          </a:xfrm>
        </p:spPr>
        <p:txBody>
          <a:bodyPr/>
          <a:lstStyle/>
          <a:p>
            <a:r>
              <a:rPr lang="kk-KZ" dirty="0" smtClean="0"/>
              <a:t>Көркем материалдар дүкені</a:t>
            </a:r>
          </a:p>
          <a:p>
            <a:r>
              <a:rPr lang="kk-KZ" dirty="0" smtClean="0"/>
              <a:t>Әкеден ақша сұрау</a:t>
            </a:r>
            <a:endParaRPr lang="kk-KZ" dirty="0"/>
          </a:p>
        </p:txBody>
      </p:sp>
      <p:sp>
        <p:nvSpPr>
          <p:cNvPr id="13" name="Тақырып толтырылатын орын 12"/>
          <p:cNvSpPr>
            <a:spLocks noGrp="1"/>
          </p:cNvSpPr>
          <p:nvPr>
            <p:ph type="body" sz="quarter" idx="75"/>
          </p:nvPr>
        </p:nvSpPr>
        <p:spPr>
          <a:xfrm>
            <a:off x="2114550" y="2102682"/>
            <a:ext cx="1168439" cy="216982"/>
          </a:xfrm>
        </p:spPr>
        <p:txBody>
          <a:bodyPr/>
          <a:lstStyle/>
          <a:p>
            <a:r>
              <a:rPr lang="kk-KZ" dirty="0" smtClean="0"/>
              <a:t>Ағылшын тілі 101</a:t>
            </a:r>
            <a:endParaRPr lang="kk-KZ" dirty="0"/>
          </a:p>
        </p:txBody>
      </p:sp>
      <p:sp>
        <p:nvSpPr>
          <p:cNvPr id="14" name="Тақырып толтырылатын орын 13"/>
          <p:cNvSpPr>
            <a:spLocks noGrp="1"/>
          </p:cNvSpPr>
          <p:nvPr>
            <p:ph type="body" sz="quarter" idx="76"/>
          </p:nvPr>
        </p:nvSpPr>
        <p:spPr>
          <a:xfrm>
            <a:off x="5045869" y="2102682"/>
            <a:ext cx="1169280" cy="216982"/>
          </a:xfrm>
        </p:spPr>
        <p:txBody>
          <a:bodyPr/>
          <a:lstStyle/>
          <a:p>
            <a:r>
              <a:rPr lang="kk-KZ" dirty="0" smtClean="0"/>
              <a:t>Өнер 101</a:t>
            </a:r>
            <a:endParaRPr lang="kk-KZ" dirty="0"/>
          </a:p>
        </p:txBody>
      </p:sp>
      <p:sp>
        <p:nvSpPr>
          <p:cNvPr id="15" name="Тақырып толтырылатын орын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kk-KZ" dirty="0" smtClean="0"/>
              <a:t>Алгебра 101</a:t>
            </a:r>
            <a:endParaRPr lang="kk-KZ" dirty="0"/>
          </a:p>
        </p:txBody>
      </p:sp>
      <p:sp>
        <p:nvSpPr>
          <p:cNvPr id="16" name="Тақырып толтырылатын орын 15"/>
          <p:cNvSpPr>
            <a:spLocks noGrp="1"/>
          </p:cNvSpPr>
          <p:nvPr>
            <p:ph type="body" sz="quarter" idx="78"/>
          </p:nvPr>
        </p:nvSpPr>
        <p:spPr>
          <a:xfrm>
            <a:off x="6508365" y="2931671"/>
            <a:ext cx="1466080" cy="216982"/>
          </a:xfrm>
        </p:spPr>
        <p:txBody>
          <a:bodyPr/>
          <a:lstStyle/>
          <a:p>
            <a:r>
              <a:rPr lang="kk-KZ" dirty="0" smtClean="0"/>
              <a:t>Информатика 108</a:t>
            </a:r>
            <a:endParaRPr lang="kk-KZ" dirty="0"/>
          </a:p>
        </p:txBody>
      </p:sp>
      <p:sp>
        <p:nvSpPr>
          <p:cNvPr id="17" name="Тақырып толтырылатын орын 16"/>
          <p:cNvSpPr>
            <a:spLocks noGrp="1"/>
          </p:cNvSpPr>
          <p:nvPr>
            <p:ph type="body" sz="quarter" idx="79"/>
          </p:nvPr>
        </p:nvSpPr>
        <p:spPr>
          <a:xfrm>
            <a:off x="2114550" y="3782987"/>
            <a:ext cx="1169194" cy="216982"/>
          </a:xfrm>
        </p:spPr>
        <p:txBody>
          <a:bodyPr/>
          <a:lstStyle/>
          <a:p>
            <a:r>
              <a:rPr lang="kk-KZ" dirty="0" smtClean="0"/>
              <a:t>Ағылшын тілі 101</a:t>
            </a:r>
            <a:endParaRPr lang="kk-KZ" dirty="0"/>
          </a:p>
        </p:txBody>
      </p:sp>
      <p:sp>
        <p:nvSpPr>
          <p:cNvPr id="18" name="Тақырып толтырылатын орын 17"/>
          <p:cNvSpPr>
            <a:spLocks noGrp="1"/>
          </p:cNvSpPr>
          <p:nvPr>
            <p:ph type="body" sz="quarter" idx="80"/>
          </p:nvPr>
        </p:nvSpPr>
        <p:spPr>
          <a:xfrm>
            <a:off x="5043488" y="3782987"/>
            <a:ext cx="1171661" cy="216982"/>
          </a:xfrm>
        </p:spPr>
        <p:txBody>
          <a:bodyPr/>
          <a:lstStyle/>
          <a:p>
            <a:r>
              <a:rPr lang="kk-KZ" dirty="0" smtClean="0"/>
              <a:t>Өнер 101</a:t>
            </a:r>
            <a:endParaRPr lang="kk-KZ" dirty="0"/>
          </a:p>
        </p:txBody>
      </p:sp>
      <p:sp>
        <p:nvSpPr>
          <p:cNvPr id="19" name="Тақырып толтырылатын орын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kk-KZ" dirty="0" smtClean="0"/>
              <a:t>Алгебра 101</a:t>
            </a:r>
            <a:endParaRPr lang="kk-KZ" dirty="0"/>
          </a:p>
        </p:txBody>
      </p:sp>
      <p:sp>
        <p:nvSpPr>
          <p:cNvPr id="20" name="Тақырып толтырылатын орын 19"/>
          <p:cNvSpPr>
            <a:spLocks noGrp="1"/>
          </p:cNvSpPr>
          <p:nvPr>
            <p:ph type="body" sz="quarter" idx="82"/>
          </p:nvPr>
        </p:nvSpPr>
        <p:spPr>
          <a:xfrm>
            <a:off x="6508365" y="4565636"/>
            <a:ext cx="1466080" cy="341632"/>
          </a:xfrm>
        </p:spPr>
        <p:txBody>
          <a:bodyPr/>
          <a:lstStyle/>
          <a:p>
            <a:r>
              <a:rPr lang="kk-KZ" dirty="0" smtClean="0"/>
              <a:t>Компьютер ғылымы Sci 108</a:t>
            </a:r>
            <a:endParaRPr lang="kk-KZ" dirty="0"/>
          </a:p>
        </p:txBody>
      </p:sp>
      <p:sp>
        <p:nvSpPr>
          <p:cNvPr id="21" name="Тақырып толтырылатын орын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kk-KZ" dirty="0" smtClean="0"/>
              <a:t>Өнер 101 студиясы</a:t>
            </a:r>
            <a:endParaRPr lang="kk-KZ" dirty="0"/>
          </a:p>
        </p:txBody>
      </p:sp>
      <p:sp>
        <p:nvSpPr>
          <p:cNvPr id="22" name="Тақырып толтырылатын орын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kk-KZ" dirty="0" smtClean="0"/>
              <a:t>ФУТБОЛ КОМАНДАСЫН ҚАРЖЫЛАНДЫРУДЫ ҰЙЫМДАСТЫРУ!!!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бақКестесі_УақытБойынша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Экранда көрсету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4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Impact</vt:lpstr>
      <vt:lpstr>СабақКестесі_УақытБойынша</vt:lpstr>
      <vt:lpstr>Сабақ кестесі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2013-11-26T15:56:04Z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