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k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298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үстіңгі деректеме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7C9DDE2-10BF-4DBE-869D-D7898D04B50B}" type="datetime1">
              <a:rPr lang="kk-KZ" smtClean="0"/>
              <a:pPr algn="r" rtl="0"/>
              <a:t>26-қаз-15</a:t>
            </a:fld>
            <a:endParaRPr lang="kk-KZ" dirty="0"/>
          </a:p>
        </p:txBody>
      </p:sp>
      <p:sp>
        <p:nvSpPr>
          <p:cNvPr id="4" name="Төменгі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kk-KZ" smtClean="0"/>
              <a:pPr algn="r" rtl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C30AD2D-BAE9-4F2F-8E1C-A5E37774C8E0}" type="datetime1">
              <a:rPr lang="kk-KZ" smtClean="0"/>
              <a:pPr/>
              <a:t>26-қаз-15</a:t>
            </a:fld>
            <a:endParaRPr lang="kk-KZ" dirty="0"/>
          </a:p>
        </p:txBody>
      </p:sp>
      <p:sp>
        <p:nvSpPr>
          <p:cNvPr id="4" name="3-слайд кескіні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k-KZ" dirty="0"/>
          </a:p>
        </p:txBody>
      </p:sp>
      <p:sp>
        <p:nvSpPr>
          <p:cNvPr id="5" name="4-жазба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6" name="5-төменгі колонтитул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7" name="6-слайд нөмірі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лайд кескіні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Жазбалар, 2-толтырғыш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k-KZ" noProof="0" dirty="0"/>
          </a:p>
        </p:txBody>
      </p:sp>
      <p:sp>
        <p:nvSpPr>
          <p:cNvPr id="4" name="3-слайд нөмір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абақ кестес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-мәтін ұясы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20" name="19-мәтін ұясы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22" name="21-мәтін ұясы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24" name="23-мәтін ұясы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26" name="25-мәтін ұясы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28" name="27-мәтін ұясы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kk-KZ" sz="700" dirty="0" smtClean="0">
                <a:solidFill>
                  <a:schemeClr val="bg1"/>
                </a:solidFill>
              </a:rPr>
              <a:t>Тақырыбы:</a:t>
            </a:r>
            <a:endParaRPr lang="kk-KZ" sz="700" dirty="0">
              <a:solidFill>
                <a:schemeClr val="bg1"/>
              </a:solidFill>
            </a:endParaRPr>
          </a:p>
        </p:txBody>
      </p:sp>
      <p:sp>
        <p:nvSpPr>
          <p:cNvPr id="140" name="139-мәтін ұясы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дс</a:t>
            </a:r>
            <a:endParaRPr lang="kk-KZ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1" name="140-мәтін ұясы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сс</a:t>
            </a:r>
            <a:endParaRPr lang="kk-KZ" sz="12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2" name="141-мәтін ұясы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ср</a:t>
            </a:r>
            <a:endParaRPr lang="kk-KZ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3" name="142-Мәтін ұясы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бс</a:t>
            </a:r>
            <a:endParaRPr lang="kk-KZ" sz="12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4" name="143-мәтін ұясы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жм</a:t>
            </a:r>
            <a:endParaRPr lang="kk-KZ" sz="12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5" name="144-мәтін ұясы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сн</a:t>
            </a:r>
            <a:endParaRPr lang="kk-KZ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6" name="145-мәтін ұясы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kk-KZ" sz="1200" b="1" dirty="0" err="1" smtClean="0">
                <a:solidFill>
                  <a:schemeClr val="tx1"/>
                </a:solidFill>
                <a:latin typeface="+mn-lt"/>
              </a:rPr>
              <a:t>жс</a:t>
            </a:r>
            <a:endParaRPr lang="kk-KZ"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2" name="41-топ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80-сопақ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82" name="81-иілгіш нысан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83" name="82-иілгіш нысан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84" name="83-иілгіш нысан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85" name="84-иілгіш нысан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3" name="42-топ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76-иілгіш нысан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8" name="77-иілгіш нысан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9" name="78-иілгіш нысан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80" name="79-иілгіш нысан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4" name="43-топ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68-иілгіш нысан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0" name="69-иілгіш нысан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1" name="70-иілгіш нысан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2" name="71-иілгіш нысан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3" name="72-иілгіш нысан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4" name="73-иілгіш нысан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5" name="74-иілгіш нысан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76" name="63-иілгіш нысан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5" name="44-топ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64-иілгіш нысан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6" name="65-иілгіш нысан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7" name="66-иілгіш нысан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8" name="67-иілгіш нысан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6" name="45-топ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68-сопақ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2" name="69-сопақ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3" name="70-иілгіш нысан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4" name="71-иілгіш нысан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7" name="46-топ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72-иілгіш нысан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4" name="73-сопақ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5" name="74-сопақ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6" name="75-иілгіш нысан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7" name="76-иілгіш нысан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8" name="77-иілгіш нысан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9" name="78-иілгіш нысан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60" name="79-иілгіш нысан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grpSp>
        <p:nvGrpSpPr>
          <p:cNvPr id="48" name="47-топ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80-сопақ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0" name="81-иілгіш нысан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1" name="82-иілгіш нысан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  <p:sp>
          <p:nvSpPr>
            <p:cNvPr id="52" name="83-иілгіш нысан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kk-KZ" dirty="0"/>
            </a:p>
          </p:txBody>
        </p:sp>
      </p:grpSp>
      <p:sp>
        <p:nvSpPr>
          <p:cNvPr id="2" name="1-тақырып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 b="1">
                <a:latin typeface="+mn-lt"/>
              </a:defRPr>
            </a:lvl1pPr>
          </a:lstStyle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17" name="Мәтін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19" name="Мәтін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21" name="Мәтін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23" name="Мәтін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25" name="Мәтін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27" name="Мәтін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Сабақ аты</a:t>
            </a:r>
            <a:endParaRPr lang="kk-KZ" dirty="0"/>
          </a:p>
        </p:txBody>
      </p:sp>
      <p:sp>
        <p:nvSpPr>
          <p:cNvPr id="29" name="Мәтін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31" name="Мәтін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86" name="Мәтін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87" name="Мәтін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88" name="Мәтін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89" name="Мәтін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0" name="Мәтін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1" name="Мәтін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93" name="Мәтін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4" name="Мәтін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5" name="Мәтін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6" name="Мәтін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7" name="Мәтін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8" name="Мәтін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99" name="Мәтін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101" name="Мәтін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2" name="Мәтін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3" name="Мәтін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4" name="Мәтін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5" name="Мәтін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6" name="Мәтін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07" name="Мәтін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109" name="Мәтін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0" name="Мәтін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1" name="Мәтін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2" name="Мәтін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3" name="Мәтін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4" name="Мәтін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5" name="Мәтін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117" name="Мәтін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8" name="Мәтін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19" name="Мәтін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0" name="Мәтін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1" name="Мәтін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2" name="Мәтін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3" name="Мәтін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125" name="Мәтін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6" name="Мәтін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7" name="Мәтін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8" name="Мәтін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29" name="Мәтін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0" name="Мәтін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1" name="Мәтін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Күні</a:t>
            </a:r>
            <a:endParaRPr lang="kk-KZ" dirty="0"/>
          </a:p>
        </p:txBody>
      </p:sp>
      <p:sp>
        <p:nvSpPr>
          <p:cNvPr id="133" name="Мәтін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4" name="Мәтін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5" name="Мәтін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6" name="Мәтін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7" name="Мәтін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8" name="Мәтін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Жазбаларыңызды мына жерге енгізіңіз</a:t>
            </a:r>
            <a:endParaRPr lang="kk-KZ" dirty="0"/>
          </a:p>
        </p:txBody>
      </p:sp>
      <p:sp>
        <p:nvSpPr>
          <p:cNvPr id="139" name="Мәтін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kk-KZ" dirty="0" smtClean="0"/>
              <a:t>Жыл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-топ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6-тік төртбұрыш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8" name="7-тік төртбұрыш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9" name="8-тік төртбұрыш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sp>
          <p:nvSpPr>
            <p:cNvPr id="10" name="9-тік төртбұрыш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</p:grpSp>
      <p:sp>
        <p:nvSpPr>
          <p:cNvPr id="2" name="1-тақырып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2-мәтін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</a:p>
        </p:txBody>
      </p:sp>
      <p:sp>
        <p:nvSpPr>
          <p:cNvPr id="4" name="3-күн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A9C64793-C05C-406A-8275-1614B9AAFCE4}" type="datetime1">
              <a:rPr lang="kk-KZ" smtClean="0"/>
              <a:pPr/>
              <a:t>26-қаз-15</a:t>
            </a:fld>
            <a:endParaRPr lang="kk-KZ" dirty="0"/>
          </a:p>
        </p:txBody>
      </p:sp>
      <p:sp>
        <p:nvSpPr>
          <p:cNvPr id="5" name="Төменгі колонтитул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kk-KZ" dirty="0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Сабақ кестесі</a:t>
            </a:r>
            <a:endParaRPr lang="kk-KZ" b="1" dirty="0">
              <a:latin typeface="+mn-lt"/>
            </a:endParaRPr>
          </a:p>
        </p:txBody>
      </p:sp>
      <p:sp>
        <p:nvSpPr>
          <p:cNvPr id="4" name="Мәтін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kk-KZ" sz="1000" b="1" dirty="0" smtClean="0">
                <a:latin typeface="Arial Narrow" panose="020B0606020202030204" pitchFamily="34" charset="0"/>
              </a:rPr>
              <a:t>Математика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5" name="Мәтін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kk-KZ" sz="1000" b="1" dirty="0" smtClean="0">
                <a:latin typeface="Arial Narrow" panose="020B0606020202030204" pitchFamily="34" charset="0"/>
              </a:rPr>
              <a:t>Ағылшын тілі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6" name="Мәтін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kk-KZ" sz="1000" b="1" dirty="0" smtClean="0">
                <a:latin typeface="Arial Narrow" panose="020B0606020202030204" pitchFamily="34" charset="0"/>
              </a:rPr>
              <a:t>Француз тілі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7" name="Мәтін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kk-KZ" sz="1000" b="1" dirty="0" smtClean="0">
                <a:latin typeface="Arial Narrow" panose="020B0606020202030204" pitchFamily="34" charset="0"/>
              </a:rPr>
              <a:t>Физика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8" name="Мәтін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kk-KZ" sz="1000" b="1" dirty="0" smtClean="0">
                <a:latin typeface="Arial Narrow" panose="020B0606020202030204" pitchFamily="34" charset="0"/>
              </a:rPr>
              <a:t>Компьютер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9" name="Мәтін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r>
              <a:rPr lang="kk-KZ" sz="1000" b="1" dirty="0"/>
              <a:t>Өнер</a:t>
            </a:r>
            <a:endParaRPr lang="kk-KZ" sz="1000" b="1" dirty="0">
              <a:latin typeface="Arial Narrow" panose="020B0606020202030204" pitchFamily="34" charset="0"/>
            </a:endParaRPr>
          </a:p>
        </p:txBody>
      </p:sp>
      <p:sp>
        <p:nvSpPr>
          <p:cNvPr id="10" name="Мәтін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24</a:t>
            </a:r>
            <a:endParaRPr lang="kk-KZ" b="1" dirty="0">
              <a:latin typeface="+mn-lt"/>
            </a:endParaRPr>
          </a:p>
        </p:txBody>
      </p:sp>
      <p:sp>
        <p:nvSpPr>
          <p:cNvPr id="89" name="Мәтін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Сынаққа дайындалу</a:t>
            </a:r>
            <a:endParaRPr lang="kk-KZ" dirty="0"/>
          </a:p>
        </p:txBody>
      </p:sp>
      <p:sp>
        <p:nvSpPr>
          <p:cNvPr id="90" name="Мәтін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1" name="Мәтін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2" name="Мәтін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3" name="Мәтін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4" name="Мәтін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25</a:t>
            </a:r>
            <a:endParaRPr lang="kk-KZ" b="1" dirty="0">
              <a:latin typeface="+mn-lt"/>
            </a:endParaRPr>
          </a:p>
        </p:txBody>
      </p:sp>
      <p:sp>
        <p:nvSpPr>
          <p:cNvPr id="95" name="Мәтін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Сынақ — 4-тарау</a:t>
            </a:r>
            <a:endParaRPr lang="kk-KZ" dirty="0"/>
          </a:p>
        </p:txBody>
      </p:sp>
      <p:sp>
        <p:nvSpPr>
          <p:cNvPr id="96" name="Мәтін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7" name="Мәтін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8" name="Мәтін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9" name="Мәтін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0" name="Мәтін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26</a:t>
            </a:r>
            <a:endParaRPr lang="kk-KZ" b="1" dirty="0">
              <a:latin typeface="+mn-lt"/>
            </a:endParaRPr>
          </a:p>
        </p:txBody>
      </p:sp>
      <p:sp>
        <p:nvSpPr>
          <p:cNvPr id="101" name="Мәтін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2" name="Мәтін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3" name="Мәтін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4" name="Мәтін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Бүгінге сабақ жоқ</a:t>
            </a:r>
            <a:endParaRPr lang="kk-KZ" dirty="0"/>
          </a:p>
        </p:txBody>
      </p:sp>
      <p:sp>
        <p:nvSpPr>
          <p:cNvPr id="105" name="Мәтін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6" name="Мәтін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Ынталандыру файлын алып келу</a:t>
            </a:r>
            <a:endParaRPr lang="kk-KZ" dirty="0"/>
          </a:p>
        </p:txBody>
      </p:sp>
      <p:sp>
        <p:nvSpPr>
          <p:cNvPr id="34" name="Мәтін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27</a:t>
            </a:r>
            <a:endParaRPr lang="kk-KZ" b="1" dirty="0">
              <a:latin typeface="+mn-lt"/>
            </a:endParaRPr>
          </a:p>
        </p:txBody>
      </p:sp>
      <p:sp>
        <p:nvSpPr>
          <p:cNvPr id="107" name="Мәтін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8" name="Мәтін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9" name="Мәтін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0" name="Мәтін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1" name="Мәтін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2" name="Мәтін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2" name="Мәтін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28</a:t>
            </a:r>
            <a:endParaRPr lang="kk-KZ" b="1" dirty="0">
              <a:latin typeface="+mn-lt"/>
            </a:endParaRPr>
          </a:p>
        </p:txBody>
      </p:sp>
      <p:sp>
        <p:nvSpPr>
          <p:cNvPr id="113" name="Мәтін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4" name="Мәтін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5" name="Мәтін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6" name="Мәтін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7" name="Мәтін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8" name="Мәтін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29</a:t>
            </a:r>
            <a:endParaRPr lang="kk-KZ" b="1" dirty="0">
              <a:latin typeface="+mn-lt"/>
            </a:endParaRPr>
          </a:p>
        </p:txBody>
      </p:sp>
      <p:sp>
        <p:nvSpPr>
          <p:cNvPr id="119" name="Мәтін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0" name="Мәтін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Эссені өткізу күні</a:t>
            </a:r>
            <a:endParaRPr lang="kk-KZ" dirty="0"/>
          </a:p>
        </p:txBody>
      </p:sp>
      <p:sp>
        <p:nvSpPr>
          <p:cNvPr id="121" name="Мәтін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2" name="Мәтін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3" name="Мәтін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4" name="Мәтін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kk-KZ" b="1" dirty="0" smtClean="0">
                <a:latin typeface="+mn-lt"/>
              </a:rPr>
              <a:t>Қаз 30</a:t>
            </a:r>
            <a:endParaRPr lang="kk-KZ" b="1" dirty="0">
              <a:latin typeface="+mn-lt"/>
            </a:endParaRPr>
          </a:p>
        </p:txBody>
      </p:sp>
      <p:sp>
        <p:nvSpPr>
          <p:cNvPr id="125" name="Мәтін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6" name="Мәтін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7" name="Мәтін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8" name="Мәтін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9" name="Мәтін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0" name="Мәтін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kk-KZ" dirty="0" smtClean="0"/>
              <a:t>2016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тақырыбы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тақырыбы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Impact</vt:lpstr>
      <vt:lpstr>ClassSchedule_BySubject</vt:lpstr>
      <vt:lpstr>Сабақ кестесі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2015-10-26T17:25:05Z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