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84125" autoAdjust="0"/>
  </p:normalViewPr>
  <p:slideViewPr>
    <p:cSldViewPr snapToGrid="0">
      <p:cViewPr varScale="1">
        <p:scale>
          <a:sx n="27" d="100"/>
          <a:sy n="27" d="100"/>
        </p:scale>
        <p:origin x="22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4" d="100"/>
          <a:sy n="74" d="100"/>
        </p:scale>
        <p:origin x="219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k-K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Серия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Санат 1</c:v>
                </c:pt>
                <c:pt idx="1">
                  <c:v>Санат 2</c:v>
                </c:pt>
                <c:pt idx="2">
                  <c:v>Санат 3</c:v>
                </c:pt>
                <c:pt idx="3">
                  <c:v>Санат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Серия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Санат 1</c:v>
                </c:pt>
                <c:pt idx="1">
                  <c:v>Санат 2</c:v>
                </c:pt>
                <c:pt idx="2">
                  <c:v>Санат 3</c:v>
                </c:pt>
                <c:pt idx="3">
                  <c:v>Санат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Серия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Санат 1</c:v>
                </c:pt>
                <c:pt idx="1">
                  <c:v>Санат 2</c:v>
                </c:pt>
                <c:pt idx="2">
                  <c:v>Санат 3</c:v>
                </c:pt>
                <c:pt idx="3">
                  <c:v>Санат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31790976"/>
        <c:axId val="-1931799680"/>
      </c:lineChart>
      <c:catAx>
        <c:axId val="-19317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31799680"/>
        <c:crosses val="autoZero"/>
        <c:auto val="1"/>
        <c:lblAlgn val="ctr"/>
        <c:lblOffset val="100"/>
        <c:noMultiLvlLbl val="0"/>
      </c:catAx>
      <c:valAx>
        <c:axId val="-193179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3179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k-K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Серия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Санат 1</c:v>
                </c:pt>
                <c:pt idx="1">
                  <c:v>Санат 2</c:v>
                </c:pt>
                <c:pt idx="2">
                  <c:v>Санат 3</c:v>
                </c:pt>
                <c:pt idx="3">
                  <c:v>Санат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Серия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Санат 1</c:v>
                </c:pt>
                <c:pt idx="1">
                  <c:v>Санат 2</c:v>
                </c:pt>
                <c:pt idx="2">
                  <c:v>Санат 3</c:v>
                </c:pt>
                <c:pt idx="3">
                  <c:v>Санат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Серия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Санат 1</c:v>
                </c:pt>
                <c:pt idx="1">
                  <c:v>Санат 2</c:v>
                </c:pt>
                <c:pt idx="2">
                  <c:v>Санат 3</c:v>
                </c:pt>
                <c:pt idx="3">
                  <c:v>Санат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31794784"/>
        <c:axId val="-1931802944"/>
      </c:lineChart>
      <c:catAx>
        <c:axId val="-19317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31802944"/>
        <c:crosses val="autoZero"/>
        <c:auto val="1"/>
        <c:lblAlgn val="ctr"/>
        <c:lblOffset val="100"/>
        <c:noMultiLvlLbl val="0"/>
      </c:catAx>
      <c:valAx>
        <c:axId val="-193180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3179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толтырылатын орын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 dirty="0"/>
          </a:p>
        </p:txBody>
      </p:sp>
      <p:sp>
        <p:nvSpPr>
          <p:cNvPr id="3" name="Күн толтырылатын орын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2AE27-C4AC-4F67-B15E-90FA38328E13}" type="datetime1">
              <a:rPr lang="kk-KZ" smtClean="0"/>
              <a:t>26-шіл-13</a:t>
            </a:fld>
            <a:endParaRPr lang="kk-KZ" dirty="0"/>
          </a:p>
        </p:txBody>
      </p:sp>
      <p:sp>
        <p:nvSpPr>
          <p:cNvPr id="4" name="Төменгі деректеме толтырылатын орын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 dirty="0"/>
          </a:p>
        </p:txBody>
      </p:sp>
      <p:sp>
        <p:nvSpPr>
          <p:cNvPr id="5" name="Слайд нөмірі толтырылатын орын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толтырылатын орын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 dirty="0"/>
          </a:p>
        </p:txBody>
      </p:sp>
      <p:sp>
        <p:nvSpPr>
          <p:cNvPr id="3" name="Күн толтырылатын орын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6B6AA-E95C-4F09-8673-6006F7B02220}" type="datetime1">
              <a:rPr lang="kk-KZ" smtClean="0"/>
              <a:pPr/>
              <a:t>26-шіл-13</a:t>
            </a:fld>
            <a:endParaRPr lang="kk-KZ" dirty="0"/>
          </a:p>
        </p:txBody>
      </p:sp>
      <p:sp>
        <p:nvSpPr>
          <p:cNvPr id="4" name="Слайд суреті толтырылатын орын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 dirty="0"/>
          </a:p>
        </p:txBody>
      </p:sp>
      <p:sp>
        <p:nvSpPr>
          <p:cNvPr id="5" name="скертпелер толтырылатын оры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 smtClean="0"/>
              <a:t>Мәтін мәнерлерін өңдеу үшін нұқыңыз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</p:txBody>
      </p:sp>
      <p:sp>
        <p:nvSpPr>
          <p:cNvPr id="6" name="Төменгі деректеме толтырылатын орын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 dirty="0"/>
          </a:p>
        </p:txBody>
      </p:sp>
      <p:sp>
        <p:nvSpPr>
          <p:cNvPr id="7" name="Слайд нөмірі толтырылатын орын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лайд суреті толтырылатын орын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Ескертпелер толтырылатын оры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Афишаны ауыстыру үшін </a:t>
            </a:r>
            <a:r>
              <a:rPr lang="en-US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үлгілік мазмұнды өз мазмұныңызбен алмастырыңыз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Жаңа беттен бастағыңыз келсе, </a:t>
            </a:r>
            <a:r>
              <a:rPr lang="en-US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"Басты" қойындысындағы "Жаңа слайд" түймесі арқылы жаңа бет енгізіңіз, сосын мәтін мен мазмұнды бос орындарға енгізіңіз.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Тақырыптыр, тақырыпшалар не негізгі мәтін үшін қосымша толтырылатын орындар керек болса, кез келген толтырылатын орынды көшіріп алыңыз және жаңасын орнына сүйреп апарыңыз. </a:t>
            </a:r>
            <a:endParaRPr lang="en-US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Слайд нөмірі толтырылатын орын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фиш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kk-KZ" dirty="0" smtClean="0"/>
              <a:t>Тақырып мәнерін өңдеу үшін нұқыңыз</a:t>
            </a:r>
            <a:endParaRPr lang="kk-KZ" dirty="0"/>
          </a:p>
        </p:txBody>
      </p:sp>
      <p:sp>
        <p:nvSpPr>
          <p:cNvPr id="31" name="Мәтін толтырылатын орын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kk-KZ" dirty="0" smtClean="0"/>
              <a:t>Мәтін мәнерлерін өңдеу үшін нұқыңыз</a:t>
            </a:r>
          </a:p>
        </p:txBody>
      </p:sp>
      <p:sp>
        <p:nvSpPr>
          <p:cNvPr id="3" name="Күн толтырылатын орын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kk-KZ" smtClean="0"/>
              <a:t>26-шіл-13</a:t>
            </a:fld>
            <a:endParaRPr lang="kk-KZ" dirty="0"/>
          </a:p>
        </p:txBody>
      </p:sp>
      <p:sp>
        <p:nvSpPr>
          <p:cNvPr id="4" name="Төменгі деректеме толтырылатын орын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5" name="Слайд нөмірі толтырылатын орын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kk-KZ" smtClean="0"/>
              <a:t>‹#›</a:t>
            </a:fld>
            <a:endParaRPr lang="kk-KZ" dirty="0"/>
          </a:p>
        </p:txBody>
      </p:sp>
      <p:sp>
        <p:nvSpPr>
          <p:cNvPr id="7" name="Мәтін толтырылатын орын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kk-KZ" dirty="0" smtClean="0"/>
              <a:t>Тақырып</a:t>
            </a:r>
            <a:endParaRPr lang="kk-KZ" dirty="0"/>
          </a:p>
        </p:txBody>
      </p:sp>
      <p:sp>
        <p:nvSpPr>
          <p:cNvPr id="19" name="Мазмұн толтырылатын орын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11" name="Мәтін толтырылатын орын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kk-KZ" dirty="0" smtClean="0"/>
              <a:t>Тақырып</a:t>
            </a:r>
            <a:endParaRPr lang="kk-KZ" dirty="0"/>
          </a:p>
        </p:txBody>
      </p:sp>
      <p:sp>
        <p:nvSpPr>
          <p:cNvPr id="20" name="Мазмұн толтырылатын орын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13" name="Мәтін толтырылатын орын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kk-KZ" dirty="0" smtClean="0"/>
              <a:t>Тақырып</a:t>
            </a:r>
            <a:endParaRPr lang="kk-KZ" dirty="0"/>
          </a:p>
        </p:txBody>
      </p:sp>
      <p:sp>
        <p:nvSpPr>
          <p:cNvPr id="21" name="Мазмұн толтырылатын орын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15" name="Мәтін толтырылатын орын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kk-KZ" dirty="0" smtClean="0"/>
              <a:t>Тақырып</a:t>
            </a:r>
            <a:endParaRPr lang="kk-KZ" dirty="0"/>
          </a:p>
        </p:txBody>
      </p:sp>
      <p:sp>
        <p:nvSpPr>
          <p:cNvPr id="22" name="Мазмұн толтырылатын орын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18" name="Мазмұн толтырылатын орын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23" name="Мазмұн толтырылатын орын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</p:txBody>
      </p:sp>
      <p:sp>
        <p:nvSpPr>
          <p:cNvPr id="24" name="Мәтін толтырылатын орын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kk-KZ" dirty="0" smtClean="0"/>
              <a:t>Тақырып</a:t>
            </a:r>
            <a:endParaRPr lang="kk-KZ" dirty="0"/>
          </a:p>
        </p:txBody>
      </p:sp>
      <p:sp>
        <p:nvSpPr>
          <p:cNvPr id="25" name="Мазмұн толтырылатын орын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26" name="Мәтін толтырылатын орын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kk-KZ" dirty="0" smtClean="0"/>
              <a:t>Тақырып</a:t>
            </a:r>
            <a:endParaRPr lang="kk-KZ" dirty="0"/>
          </a:p>
        </p:txBody>
      </p:sp>
      <p:sp>
        <p:nvSpPr>
          <p:cNvPr id="27" name="Мазмұн толтырылатын орын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28" name="Мазмұн толтырылатын орын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  <p:sp>
        <p:nvSpPr>
          <p:cNvPr id="29" name="Мәтін толтырылатын орын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kk-KZ" dirty="0" smtClean="0"/>
              <a:t>Тақырып</a:t>
            </a:r>
            <a:endParaRPr lang="kk-KZ" dirty="0"/>
          </a:p>
        </p:txBody>
      </p:sp>
      <p:sp>
        <p:nvSpPr>
          <p:cNvPr id="30" name="Мазмұн толтырылатын орын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k-KZ" dirty="0" smtClean="0"/>
              <a:t>Мәтін не басқа мазмұнды қосу үшін мына толтырылатын орынды пайдаланыңыз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</a:p>
          <a:p>
            <a:pPr lvl="5"/>
            <a:r>
              <a:rPr lang="kk-KZ" dirty="0" smtClean="0"/>
              <a:t>Алты</a:t>
            </a:r>
          </a:p>
          <a:p>
            <a:pPr lvl="6"/>
            <a:r>
              <a:rPr lang="kk-KZ" dirty="0" smtClean="0"/>
              <a:t>Жеті</a:t>
            </a:r>
          </a:p>
          <a:p>
            <a:pPr lvl="7"/>
            <a:r>
              <a:rPr lang="kk-KZ" dirty="0" smtClean="0"/>
              <a:t>Сегіз</a:t>
            </a:r>
          </a:p>
          <a:p>
            <a:pPr lvl="8"/>
            <a:r>
              <a:rPr lang="kk-KZ" dirty="0" smtClean="0"/>
              <a:t>Тоғыз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ік бұрыш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2" name="Тақырып толтырылатын орын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k-KZ" dirty="0" smtClean="0"/>
              <a:t>Тақырып мәнерін өңдеу үшін нұқыңыз</a:t>
            </a:r>
            <a:endParaRPr lang="kk-KZ" dirty="0"/>
          </a:p>
        </p:txBody>
      </p:sp>
      <p:sp>
        <p:nvSpPr>
          <p:cNvPr id="3" name="Мәтін толтырылатын орын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dirty="0" smtClean="0"/>
              <a:t>Мәтін мәнерлерін өңдеу үшін нұқыңыз</a:t>
            </a:r>
          </a:p>
          <a:p>
            <a:pPr lvl="1"/>
            <a:r>
              <a:rPr lang="kk-KZ" dirty="0" smtClean="0"/>
              <a:t>Екінші деңгей</a:t>
            </a:r>
          </a:p>
          <a:p>
            <a:pPr lvl="2"/>
            <a:r>
              <a:rPr lang="kk-KZ" dirty="0" smtClean="0"/>
              <a:t>Үшінші деңгей</a:t>
            </a:r>
          </a:p>
          <a:p>
            <a:pPr lvl="3"/>
            <a:r>
              <a:rPr lang="kk-KZ" dirty="0" smtClean="0"/>
              <a:t>Төртінші деңгей</a:t>
            </a:r>
          </a:p>
          <a:p>
            <a:pPr lvl="4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4" name="Күн толтырылатын орын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kk-KZ" smtClean="0"/>
              <a:pPr/>
              <a:t>26-шіл-13</a:t>
            </a:fld>
            <a:endParaRPr lang="kk-KZ" dirty="0"/>
          </a:p>
        </p:txBody>
      </p:sp>
      <p:sp>
        <p:nvSpPr>
          <p:cNvPr id="5" name="Төменгі деректеме толтырылатын орын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 dirty="0"/>
          </a:p>
        </p:txBody>
      </p:sp>
      <p:sp>
        <p:nvSpPr>
          <p:cNvPr id="6" name="Слайд нөмірі толтырылатын орын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kk-KZ" smtClean="0"/>
              <a:pPr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34-сурет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522846" cy="2200846"/>
          </a:xfrm>
          <a:prstGeom prst="rect">
            <a:avLst/>
          </a:prstGeom>
        </p:spPr>
      </p:pic>
      <p:sp>
        <p:nvSpPr>
          <p:cNvPr id="4" name="3-тақырып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[Афиша тақырыбы] </a:t>
            </a:r>
            <a:r>
              <a:rPr lang="kk-KZ" dirty="0" smtClean="0"/>
              <a:t>Lorem</a:t>
            </a:r>
            <a:r>
              <a:rPr lang="kk-KZ" dirty="0" smtClean="0"/>
              <a:t> </a:t>
            </a:r>
            <a:r>
              <a:rPr lang="kk-KZ" dirty="0" smtClean="0"/>
              <a:t>ipsum</a:t>
            </a:r>
            <a:r>
              <a:rPr lang="kk-KZ" dirty="0" smtClean="0"/>
              <a:t> </a:t>
            </a:r>
            <a:r>
              <a:rPr lang="kk-KZ" dirty="0" smtClean="0"/>
              <a:t>dolor</a:t>
            </a:r>
            <a:r>
              <a:rPr lang="kk-KZ" dirty="0" smtClean="0"/>
              <a:t> </a:t>
            </a:r>
            <a:r>
              <a:rPr lang="kk-KZ" dirty="0" smtClean="0"/>
              <a:t>sit</a:t>
            </a:r>
            <a:r>
              <a:rPr lang="kk-KZ" dirty="0" smtClean="0"/>
              <a:t> </a:t>
            </a:r>
            <a:r>
              <a:rPr lang="kk-KZ" dirty="0" smtClean="0"/>
              <a:t>amet</a:t>
            </a:r>
            <a:r>
              <a:rPr lang="kk-KZ" dirty="0" smtClean="0"/>
              <a:t>, </a:t>
            </a:r>
            <a:r>
              <a:rPr lang="kk-KZ" dirty="0" smtClean="0"/>
              <a:t>consectetuer</a:t>
            </a:r>
            <a:r>
              <a:rPr lang="kk-KZ" dirty="0" smtClean="0"/>
              <a:t> </a:t>
            </a:r>
            <a:r>
              <a:rPr lang="kk-KZ" dirty="0" smtClean="0"/>
              <a:t>adipiscing</a:t>
            </a:r>
            <a:r>
              <a:rPr lang="kk-KZ" dirty="0" smtClean="0"/>
              <a:t> </a:t>
            </a:r>
            <a:r>
              <a:rPr lang="kk-KZ" dirty="0" smtClean="0"/>
              <a:t>elit</a:t>
            </a:r>
            <a:r>
              <a:rPr lang="kk-KZ" dirty="0" smtClean="0"/>
              <a:t> </a:t>
            </a:r>
            <a:r>
              <a:rPr lang="kk-KZ" dirty="0" smtClean="0"/>
              <a:t>maecenas</a:t>
            </a:r>
            <a:r>
              <a:rPr lang="kk-KZ" dirty="0" smtClean="0"/>
              <a:t> </a:t>
            </a:r>
            <a:r>
              <a:rPr lang="kk-KZ" dirty="0" smtClean="0"/>
              <a:t>porttitor</a:t>
            </a:r>
            <a:r>
              <a:rPr lang="kk-KZ" dirty="0" smtClean="0"/>
              <a:t> </a:t>
            </a:r>
            <a:r>
              <a:rPr lang="kk-KZ" dirty="0" smtClean="0"/>
              <a:t>congue</a:t>
            </a:r>
            <a:r>
              <a:rPr lang="kk-KZ" dirty="0" smtClean="0"/>
              <a:t> </a:t>
            </a:r>
            <a:r>
              <a:rPr lang="kk-KZ" dirty="0" smtClean="0"/>
              <a:t>massa</a:t>
            </a:r>
            <a:r>
              <a:rPr lang="kk-KZ" dirty="0" smtClean="0"/>
              <a:t> </a:t>
            </a:r>
            <a:r>
              <a:rPr lang="kk-KZ" dirty="0" smtClean="0"/>
              <a:t>fusce</a:t>
            </a:r>
            <a:endParaRPr lang="kk-KZ" dirty="0"/>
          </a:p>
        </p:txBody>
      </p:sp>
      <p:sp>
        <p:nvSpPr>
          <p:cNvPr id="23" name="Мәтін 22-толтырғыш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kk-KZ" dirty="0" smtClean="0"/>
              <a:t>[Келесі аттар мен тақырыптарды нақты қатысушылармен ауыстырыңыз: </a:t>
            </a:r>
            <a:r>
              <a:rPr lang="kk-KZ" dirty="0" smtClean="0"/>
              <a:t>Дорена</a:t>
            </a:r>
            <a:r>
              <a:rPr lang="kk-KZ" dirty="0" smtClean="0"/>
              <a:t> Пашке, доктор1; Дэвид Александр, доктор2;  </a:t>
            </a:r>
            <a:r>
              <a:rPr lang="kk-KZ" dirty="0" smtClean="0"/>
              <a:t>Джеф</a:t>
            </a:r>
            <a:r>
              <a:rPr lang="kk-KZ" dirty="0" smtClean="0"/>
              <a:t> </a:t>
            </a:r>
            <a:r>
              <a:rPr lang="kk-KZ" dirty="0" smtClean="0"/>
              <a:t>Хай</a:t>
            </a:r>
            <a:r>
              <a:rPr lang="kk-KZ" dirty="0" smtClean="0"/>
              <a:t>, RN, BSN, MHA3 және </a:t>
            </a:r>
            <a:r>
              <a:rPr lang="kk-KZ" dirty="0" smtClean="0"/>
              <a:t>Пилар</a:t>
            </a:r>
            <a:r>
              <a:rPr lang="kk-KZ" dirty="0" smtClean="0"/>
              <a:t> </a:t>
            </a:r>
            <a:r>
              <a:rPr lang="kk-KZ" dirty="0" smtClean="0"/>
              <a:t>Пинилла</a:t>
            </a:r>
            <a:r>
              <a:rPr lang="kk-KZ" dirty="0" smtClean="0"/>
              <a:t>, MD4</a:t>
            </a:r>
            <a:br>
              <a:rPr lang="kk-KZ" dirty="0" smtClean="0"/>
            </a:br>
            <a:r>
              <a:rPr lang="kk-KZ" dirty="0" smtClean="0"/>
              <a:t>1[Бірінші қатысушыға қатысты филиал қосу], 2[Екінші қатысушыға қатысты филиал қосу], 3[Үшінші қатысушыға қатысты филиал қосу], 4[Төртінші қатысушыға қатысты филиал қосу]</a:t>
            </a:r>
          </a:p>
          <a:p>
            <a:endParaRPr lang="kk-KZ" dirty="0"/>
          </a:p>
        </p:txBody>
      </p:sp>
      <p:pic>
        <p:nvPicPr>
          <p:cNvPr id="36" name="35-сурет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1074" y="1463040"/>
            <a:ext cx="3657600" cy="2200846"/>
          </a:xfrm>
          <a:prstGeom prst="rect">
            <a:avLst/>
          </a:prstGeom>
        </p:spPr>
      </p:pic>
      <p:sp>
        <p:nvSpPr>
          <p:cNvPr id="5" name="Мәтін 4-толтырғыш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k-KZ" dirty="0" smtClean="0"/>
              <a:t>аңдатпа</a:t>
            </a:r>
            <a:endParaRPr lang="kk-KZ" dirty="0"/>
          </a:p>
        </p:txBody>
      </p:sp>
      <p:sp>
        <p:nvSpPr>
          <p:cNvPr id="11" name="Мазмұн 10-толтырғыш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kk-KZ" dirty="0" smtClean="0"/>
              <a:t>мұнда аңдатпа </a:t>
            </a:r>
            <a:r>
              <a:rPr lang="kk-KZ" dirty="0" smtClean="0"/>
              <a:t>таңбалауыштарсыз</a:t>
            </a:r>
            <a:r>
              <a:rPr lang="kk-KZ" dirty="0" smtClean="0"/>
              <a:t> және </a:t>
            </a:r>
            <a:r>
              <a:rPr lang="kk-KZ" dirty="0" smtClean="0"/>
              <a:t>таңбалауыштар</a:t>
            </a:r>
            <a:r>
              <a:rPr lang="kk-KZ" dirty="0" smtClean="0"/>
              <a:t> қоссам не </a:t>
            </a:r>
            <a:r>
              <a:rPr lang="kk-KZ" dirty="0" smtClean="0"/>
              <a:t>болады/</a:t>
            </a:r>
            <a:r>
              <a:rPr lang="kk-KZ" dirty="0" smtClean="0"/>
              <a:t> </a:t>
            </a:r>
            <a:endParaRPr lang="kk-KZ" dirty="0"/>
          </a:p>
        </p:txBody>
      </p:sp>
      <p:sp>
        <p:nvSpPr>
          <p:cNvPr id="7" name="Мәтін 6-толтырғыш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k-KZ" dirty="0" smtClean="0"/>
              <a:t>фон</a:t>
            </a:r>
            <a:endParaRPr lang="kk-KZ" dirty="0"/>
          </a:p>
        </p:txBody>
      </p:sp>
      <p:sp>
        <p:nvSpPr>
          <p:cNvPr id="12" name="Мазмұн 11-толтырғыш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b="1" dirty="0" smtClean="0"/>
              <a:t>Қажет болса, тақырып қосыңыз. Қалың қаріпті қосу үшін "Басты" </a:t>
            </a:r>
            <a:r>
              <a:rPr lang="kk-KZ" b="1" dirty="0"/>
              <a:t>қойындысындағы</a:t>
            </a:r>
            <a:r>
              <a:rPr lang="kk-KZ" b="1" dirty="0" smtClean="0"/>
              <a:t> "Қ</a:t>
            </a:r>
            <a:r>
              <a:rPr lang="kk-KZ" b="1" dirty="0" smtClean="0"/>
              <a:t>" түймесін басыңыз.</a:t>
            </a:r>
          </a:p>
          <a:p>
            <a:pPr lvl="1"/>
            <a:r>
              <a:rPr lang="kk-KZ" dirty="0" smtClean="0"/>
              <a:t>Фон элементі</a:t>
            </a:r>
          </a:p>
          <a:p>
            <a:pPr lvl="1"/>
            <a:r>
              <a:rPr lang="kk-KZ" dirty="0" smtClean="0"/>
              <a:t>Фон элементі</a:t>
            </a:r>
          </a:p>
          <a:p>
            <a:pPr lvl="1"/>
            <a:r>
              <a:rPr lang="kk-KZ" dirty="0" smtClean="0"/>
              <a:t>Фон элементі</a:t>
            </a:r>
          </a:p>
          <a:p>
            <a:endParaRPr lang="kk-KZ" dirty="0"/>
          </a:p>
        </p:txBody>
      </p:sp>
      <p:sp>
        <p:nvSpPr>
          <p:cNvPr id="8" name="Мәтін 7-толтырғыш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kk-KZ" dirty="0" smtClean="0"/>
              <a:t>мақсаттар</a:t>
            </a:r>
            <a:endParaRPr lang="kk-KZ" dirty="0"/>
          </a:p>
        </p:txBody>
      </p:sp>
      <p:sp>
        <p:nvSpPr>
          <p:cNvPr id="13" name="Мазмұн 12-толтырғыш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kk-KZ" dirty="0" smtClean="0"/>
              <a:t>Мақсаттар тізімі осында</a:t>
            </a:r>
          </a:p>
          <a:p>
            <a:r>
              <a:rPr lang="kk-KZ" dirty="0" smtClean="0"/>
              <a:t>1-мақсат</a:t>
            </a:r>
          </a:p>
          <a:p>
            <a:r>
              <a:rPr lang="kk-KZ" dirty="0" smtClean="0"/>
              <a:t>2-мақсат</a:t>
            </a:r>
          </a:p>
          <a:p>
            <a:r>
              <a:rPr lang="kk-KZ" dirty="0" smtClean="0"/>
              <a:t>3-мақсат</a:t>
            </a:r>
            <a:endParaRPr lang="kk-KZ" dirty="0"/>
          </a:p>
        </p:txBody>
      </p:sp>
      <p:sp>
        <p:nvSpPr>
          <p:cNvPr id="9" name="Мәтін 8-толтырғыш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kk-KZ" dirty="0" smtClean="0"/>
              <a:t>әдістер</a:t>
            </a:r>
            <a:endParaRPr lang="kk-KZ" dirty="0"/>
          </a:p>
        </p:txBody>
      </p:sp>
      <p:sp>
        <p:nvSpPr>
          <p:cNvPr id="14" name="Мәтін 13-толтырғыш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kk-KZ" dirty="0" smtClean="0"/>
              <a:t>Әдістер мен сипаттамалар тізімі осында</a:t>
            </a:r>
          </a:p>
          <a:p>
            <a:r>
              <a:rPr lang="kk-KZ" dirty="0" smtClean="0"/>
              <a:t>1-әдіс</a:t>
            </a:r>
          </a:p>
          <a:p>
            <a:r>
              <a:rPr lang="kk-KZ" dirty="0" smtClean="0"/>
              <a:t>2-әдіс</a:t>
            </a:r>
          </a:p>
          <a:p>
            <a:r>
              <a:rPr lang="kk-KZ" dirty="0" smtClean="0"/>
              <a:t>3-әдіс</a:t>
            </a:r>
            <a:endParaRPr lang="kk-KZ" dirty="0"/>
          </a:p>
        </p:txBody>
      </p:sp>
      <p:graphicFrame>
        <p:nvGraphicFramePr>
          <p:cNvPr id="25" name="Мазмұн 24-толтырғыш" descr="4 бағаны мен 7 жолы бар үлгі кесте." title="Үлгі кесте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Тақырып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Тақырып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Тақырып</a:t>
                      </a:r>
                      <a:endParaRPr lang="kk-KZ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Элемент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122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233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345</a:t>
                      </a:r>
                      <a:endParaRPr lang="kk-KZ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Элемент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759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856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290</a:t>
                      </a:r>
                      <a:endParaRPr lang="kk-KZ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Элемент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228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134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238</a:t>
                      </a:r>
                      <a:endParaRPr lang="kk-KZ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Элемент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954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875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976</a:t>
                      </a:r>
                      <a:endParaRPr lang="kk-KZ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Элемент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324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325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301</a:t>
                      </a:r>
                      <a:endParaRPr lang="kk-KZ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Элемент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199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137</a:t>
                      </a:r>
                      <a:endParaRPr lang="kk-K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/>
                        <a:t>186</a:t>
                      </a:r>
                      <a:endParaRPr lang="kk-KZ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26-сурет" descr="Омыртқа рентген суреті" title="Үлгі сурет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28-сурет" descr="Қолдың рентген суреті" title="Үлгі сурет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27-сурет" descr="Қолдың рентген суреті" title="Үлгі сурет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Мазмұн 14-толтырғыш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kk-KZ" dirty="0" smtClean="0"/>
              <a:t>Деректер мазмұны немесе суреттер үшін тақырыпты осында теріңіз.</a:t>
            </a:r>
            <a:endParaRPr lang="kk-KZ" dirty="0"/>
          </a:p>
        </p:txBody>
      </p:sp>
      <p:sp>
        <p:nvSpPr>
          <p:cNvPr id="16" name="Мәтін 15-толтырғыш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kk-KZ" dirty="0" smtClean="0"/>
              <a:t>нәтижелер</a:t>
            </a:r>
            <a:endParaRPr lang="kk-KZ" dirty="0"/>
          </a:p>
        </p:txBody>
      </p:sp>
      <p:sp>
        <p:nvSpPr>
          <p:cNvPr id="17" name="Мазмұн 16-толтырғыш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kk-KZ" dirty="0" smtClean="0"/>
              <a:t>1-нәтиже</a:t>
            </a:r>
          </a:p>
          <a:p>
            <a:r>
              <a:rPr lang="kk-KZ" dirty="0" smtClean="0"/>
              <a:t>2-нәтиже</a:t>
            </a:r>
          </a:p>
          <a:p>
            <a:r>
              <a:rPr lang="kk-KZ" dirty="0" smtClean="0"/>
              <a:t>3-нәтиже</a:t>
            </a:r>
            <a:endParaRPr lang="kk-KZ" dirty="0"/>
          </a:p>
        </p:txBody>
      </p:sp>
      <p:sp>
        <p:nvSpPr>
          <p:cNvPr id="18" name="Мәтін 17-толтырғыш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kk-KZ" dirty="0" smtClean="0"/>
              <a:t>нәтижелер</a:t>
            </a:r>
            <a:endParaRPr lang="kk-KZ" dirty="0"/>
          </a:p>
        </p:txBody>
      </p:sp>
      <p:graphicFrame>
        <p:nvGraphicFramePr>
          <p:cNvPr id="24" name="Мазмұн 23-толтырғыш" descr="Сызықтық диаграмма" title="Диаграмма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3708466250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Мазмұн 31-толтырғыш" descr="Сызықтық диаграмма" title="Диаграмма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024225822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Мәтін 20-толтырғыш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kk-KZ" dirty="0" smtClean="0"/>
              <a:t>қорытындылар</a:t>
            </a:r>
            <a:endParaRPr lang="kk-KZ" dirty="0"/>
          </a:p>
        </p:txBody>
      </p:sp>
      <p:sp>
        <p:nvSpPr>
          <p:cNvPr id="22" name="Мазмұн 21-толтырғыш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kk-KZ" dirty="0" smtClean="0"/>
              <a:t>1-қорытынды</a:t>
            </a:r>
          </a:p>
          <a:p>
            <a:r>
              <a:rPr lang="kk-KZ" dirty="0" smtClean="0"/>
              <a:t>2-қорытынды</a:t>
            </a:r>
          </a:p>
          <a:p>
            <a:r>
              <a:rPr lang="kk-KZ" dirty="0" smtClean="0"/>
              <a:t>3-қорытынды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дициналық афиша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234</Words>
  <Application>Microsoft Office PowerPoint</Application>
  <PresentationFormat>Өзгертпелі</PresentationFormat>
  <Paragraphs>68</Paragraphs>
  <Slides>1</Slides>
  <Notes>1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3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Медициналық афиша</vt:lpstr>
      <vt:lpstr>[Афиша тақырыбы]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[Афиша тақырыбы] Lorem ipsum dolor sit amet, consectetuer adipiscing elit maecenas porttitor congue massa fusce</dc:title>
  <cp:lastModifiedBy>Petr Slavik</cp:lastModifiedBy>
  <cp:revision>1</cp:revision>
  <dcterms:created xsi:type="dcterms:W3CDTF">2013-04-05T20:27:31Z</dcterms:created>
  <dcterms:modified xsi:type="dcterms:W3CDTF">2013-07-26T13:45:12Z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