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2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99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толтыратын орын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kk-KZ" sz="1200"/>
            </a:lvl1pPr>
          </a:lstStyle>
          <a:p>
            <a:endParaRPr lang="kk-KZ" dirty="0"/>
          </a:p>
        </p:txBody>
      </p:sp>
      <p:sp>
        <p:nvSpPr>
          <p:cNvPr id="3" name="Күн толтыратын орын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kk-KZ" sz="1200"/>
            </a:lvl1pPr>
          </a:lstStyle>
          <a:p>
            <a:fld id="{35745156-2F23-4D43-9563-36EBFFE01983}" type="datetime1">
              <a:rPr lang="kk-KZ" smtClean="0"/>
              <a:t>27-қар-13</a:t>
            </a:fld>
            <a:endParaRPr lang="kk-KZ" dirty="0"/>
          </a:p>
        </p:txBody>
      </p:sp>
      <p:sp>
        <p:nvSpPr>
          <p:cNvPr id="4" name="Төменгі деректеме толтыратын орын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kk-KZ" sz="1200"/>
            </a:lvl1pPr>
          </a:lstStyle>
          <a:p>
            <a:endParaRPr lang="kk-KZ" dirty="0"/>
          </a:p>
        </p:txBody>
      </p:sp>
      <p:sp>
        <p:nvSpPr>
          <p:cNvPr id="5" name="Слайд нөмірін толтыратын орын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kk-KZ" sz="1200"/>
            </a:lvl1pPr>
          </a:lstStyle>
          <a:p>
            <a:fld id="{1081D9BC-9FEC-4C4D-8539-A666C239FC3A}" type="slidenum">
              <a:rPr lang="kk-KZ" smtClean="0"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толтыратын орын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kk-KZ" sz="1200"/>
            </a:lvl1pPr>
          </a:lstStyle>
          <a:p>
            <a:endParaRPr lang="kk-KZ" noProof="0" dirty="0"/>
          </a:p>
        </p:txBody>
      </p:sp>
      <p:sp>
        <p:nvSpPr>
          <p:cNvPr id="3" name="Күн толтыратын орын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kk-KZ" sz="1200"/>
            </a:lvl1pPr>
          </a:lstStyle>
          <a:p>
            <a:fld id="{8370D5B9-CBF7-4582-AA52-F40CBF788190}" type="datetime1">
              <a:rPr lang="kk-KZ" noProof="0" smtClean="0"/>
              <a:pPr/>
              <a:t>27-қар-13</a:t>
            </a:fld>
            <a:endParaRPr lang="kk-KZ" noProof="0" dirty="0"/>
          </a:p>
        </p:txBody>
      </p:sp>
      <p:sp>
        <p:nvSpPr>
          <p:cNvPr id="4" name="Слайд суретін толтыратын орын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 noProof="0" dirty="0"/>
          </a:p>
        </p:txBody>
      </p:sp>
      <p:sp>
        <p:nvSpPr>
          <p:cNvPr id="5" name="Ескертпелер толтыратын оры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k-KZ" noProof="0" dirty="0"/>
              <a:t>Мәтін мәнерлерін өңдеу үшін нұқыңыз</a:t>
            </a:r>
          </a:p>
          <a:p>
            <a:pPr lvl="1"/>
            <a:r>
              <a:rPr lang="kk-KZ" noProof="0" dirty="0"/>
              <a:t>Екінші деңгей</a:t>
            </a:r>
          </a:p>
          <a:p>
            <a:pPr lvl="2"/>
            <a:r>
              <a:rPr lang="kk-KZ" noProof="0" dirty="0"/>
              <a:t>Үшінші деңгей</a:t>
            </a:r>
          </a:p>
          <a:p>
            <a:pPr lvl="3"/>
            <a:r>
              <a:rPr lang="kk-KZ" noProof="0" dirty="0"/>
              <a:t>Төртінші деңгей</a:t>
            </a:r>
          </a:p>
          <a:p>
            <a:pPr lvl="4"/>
            <a:r>
              <a:rPr lang="kk-KZ" noProof="0" dirty="0"/>
              <a:t>Бесінші деңгей</a:t>
            </a:r>
          </a:p>
        </p:txBody>
      </p:sp>
      <p:sp>
        <p:nvSpPr>
          <p:cNvPr id="6" name="Төменгі деректеме толтыратын орын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kk-KZ" sz="1200"/>
            </a:lvl1pPr>
          </a:lstStyle>
          <a:p>
            <a:endParaRPr lang="kk-KZ" noProof="0" dirty="0"/>
          </a:p>
        </p:txBody>
      </p:sp>
      <p:sp>
        <p:nvSpPr>
          <p:cNvPr id="7" name="Слайд нөмірін толтыратын орын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kk-KZ" sz="1200"/>
            </a:lvl1pPr>
          </a:lstStyle>
          <a:p>
            <a:fld id="{623B333F-CBE9-456F-975B-18C870A753AD}" type="slidenum">
              <a:rPr lang="kk-KZ" noProof="0" smtClean="0"/>
              <a:t>‹#›</a:t>
            </a:fld>
            <a:endParaRPr lang="kk-KZ" noProof="0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лайд суретін толтыратын орын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Ескертпелер толтыратын оры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4" name="Слайд нөмірін толтыратын орын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kk-KZ" smtClean="0"/>
              <a:t>1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ертифик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Мәтін ұясы 6"/>
          <p:cNvSpPr txBox="1"/>
          <p:nvPr userDrawn="1"/>
        </p:nvSpPr>
        <p:spPr>
          <a:xfrm>
            <a:off x="1088136" y="2771856"/>
            <a:ext cx="6967728" cy="2923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sz="1300" noProof="0" dirty="0" smtClean="0">
                <a:latin typeface="Book Antiqua" panose="02040602050305030304" pitchFamily="18" charset="0"/>
              </a:rPr>
              <a:t>берілді</a:t>
            </a:r>
            <a:endParaRPr lang="kk-KZ" sz="1300" noProof="0" dirty="0">
              <a:latin typeface="Book Antiqua" panose="02040602050305030304" pitchFamily="18" charset="0"/>
            </a:endParaRPr>
          </a:p>
        </p:txBody>
      </p:sp>
      <p:sp>
        <p:nvSpPr>
          <p:cNvPr id="8" name="Мәтін ұясы 7"/>
          <p:cNvSpPr txBox="1"/>
          <p:nvPr userDrawn="1"/>
        </p:nvSpPr>
        <p:spPr>
          <a:xfrm>
            <a:off x="1088136" y="4189427"/>
            <a:ext cx="6967728" cy="2923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sz="1300" noProof="0" dirty="0" smtClean="0">
                <a:latin typeface="Book Antiqua" panose="02040602050305030304" pitchFamily="18" charset="0"/>
              </a:rPr>
              <a:t>адалдығыңыз,</a:t>
            </a:r>
            <a:endParaRPr lang="kk-KZ" sz="1300" noProof="0" dirty="0">
              <a:latin typeface="Book Antiqua" panose="02040602050305030304" pitchFamily="18" charset="0"/>
            </a:endParaRPr>
          </a:p>
        </p:txBody>
      </p:sp>
      <p:sp>
        <p:nvSpPr>
          <p:cNvPr id="9" name="Мәтін толтыратын орын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300" baseline="0">
                <a:latin typeface="Book Antiqua" panose="02040602050305030304" pitchFamily="18" charset="0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kk-KZ" noProof="0" dirty="0" smtClean="0"/>
              <a:t>төзімділігіңіз және ынталылығыңыз үшін алғыс ретінде</a:t>
            </a:r>
            <a:endParaRPr lang="kk-KZ" noProof="0" dirty="0"/>
          </a:p>
        </p:txBody>
      </p:sp>
      <p:sp>
        <p:nvSpPr>
          <p:cNvPr id="10" name="Мәтін толтыратын орын 11"/>
          <p:cNvSpPr txBox="1">
            <a:spLocks/>
          </p:cNvSpPr>
          <p:nvPr userDrawn="1"/>
        </p:nvSpPr>
        <p:spPr>
          <a:xfrm>
            <a:off x="1447800" y="5257800"/>
            <a:ext cx="7620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k-KZ" sz="1400" cap="none" noProof="0" dirty="0" smtClean="0">
                <a:latin typeface="+mj-lt"/>
              </a:rPr>
              <a:t>Қолы</a:t>
            </a:r>
            <a:endParaRPr lang="kk-KZ" sz="1400" cap="none" noProof="0" dirty="0">
              <a:latin typeface="+mj-lt"/>
            </a:endParaRPr>
          </a:p>
        </p:txBody>
      </p:sp>
      <p:sp>
        <p:nvSpPr>
          <p:cNvPr id="11" name="Мәтін толтыратын орын 11"/>
          <p:cNvSpPr txBox="1">
            <a:spLocks/>
          </p:cNvSpPr>
          <p:nvPr userDrawn="1"/>
        </p:nvSpPr>
        <p:spPr>
          <a:xfrm>
            <a:off x="5746314" y="5257800"/>
            <a:ext cx="578286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k-KZ" sz="1400" cap="none" noProof="0" dirty="0" smtClean="0">
                <a:latin typeface="+mj-lt"/>
              </a:rPr>
              <a:t>Күні</a:t>
            </a:r>
            <a:endParaRPr lang="kk-KZ" sz="1400" cap="none" noProof="0" dirty="0">
              <a:latin typeface="+mj-lt"/>
            </a:endParaRPr>
          </a:p>
        </p:txBody>
      </p:sp>
      <p:cxnSp>
        <p:nvCxnSpPr>
          <p:cNvPr id="12" name="Тік қосылым сызығы 11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Тік қосылым сызығы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Мәтін толтыратын орын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5193220"/>
            <a:ext cx="1485900" cy="37442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kk-KZ" noProof="0" dirty="0" smtClean="0"/>
              <a:t>қосу күні</a:t>
            </a:r>
            <a:endParaRPr lang="kk-KZ" noProof="0" dirty="0"/>
          </a:p>
        </p:txBody>
      </p:sp>
      <p:sp>
        <p:nvSpPr>
          <p:cNvPr id="16" name="Мәтін толтыратын орын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6000"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kk-KZ" noProof="0" dirty="0" smtClean="0"/>
              <a:t>Алушы аты</a:t>
            </a:r>
            <a:endParaRPr lang="kk-KZ" noProof="0" dirty="0"/>
          </a:p>
        </p:txBody>
      </p:sp>
      <p:sp>
        <p:nvSpPr>
          <p:cNvPr id="17" name="Мәтін ұясы 16"/>
          <p:cNvSpPr txBox="1"/>
          <p:nvPr userDrawn="1"/>
        </p:nvSpPr>
        <p:spPr>
          <a:xfrm>
            <a:off x="1081623" y="1163119"/>
            <a:ext cx="696670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sz="4000" noProof="0" dirty="0" smtClean="0">
                <a:latin typeface="Book Antiqua" panose="02040602050305030304" pitchFamily="18" charset="0"/>
              </a:rPr>
              <a:t>Айдың үздік қызметкері</a:t>
            </a:r>
            <a:endParaRPr lang="kk-KZ" sz="4000" noProof="0" dirty="0">
              <a:latin typeface="Book Antiqua" panose="02040602050305030304" pitchFamily="18" charset="0"/>
            </a:endParaRPr>
          </a:p>
        </p:txBody>
      </p:sp>
      <p:sp>
        <p:nvSpPr>
          <p:cNvPr id="15" name="Жақтау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600" noProof="0" dirty="0">
              <a:solidFill>
                <a:schemeClr val="tx1"/>
              </a:solidFill>
            </a:endParaRPr>
          </a:p>
        </p:txBody>
      </p:sp>
      <p:grpSp>
        <p:nvGrpSpPr>
          <p:cNvPr id="18" name="Топ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" name="Иілгіш нысан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20" name="Иілгіш нысан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21" name="Иілгіш нысан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22" name="Иілгіш нысан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23" name="Иілгіш нысан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24" name="Иілгіш нысан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25" name="Иілгіш нысан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26" name="Иілгіш нысан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27" name="Иілгіш нысан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28" name="Иілгіш нысан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29" name="Иілгіш нысан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30" name="Иілгіш нысан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31" name="Иілгіш нысан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32" name="Иілгіш нысан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33" name="Иілгіш нысан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34" name="Иілгіш нысан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35" name="Иілгіш нысан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36" name="Иілгіш нысан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37" name="Иілгіш нысан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38" name="Иілгіш нысан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39" name="Иілгіш нысан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40" name="Иілгіш нысан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41" name="Иілгіш нысан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42" name="Иілгіш нысан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43" name="Иілгіш нысан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44" name="Иілгіш нысан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45" name="Иілгіш нысан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46" name="Иілгіш нысан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47" name="Иілгіш нысан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48" name="Иілгіш нысан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49" name="Иілгіш нысан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50" name="Иілгіш нысан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51" name="Иілгіш нысан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52" name="Иілгіш нысан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53" name="Иілгіш нысан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54" name="Иілгіш нысан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55" name="Иілгіш нысан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56" name="Иілгіш нысан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57" name="Иілгіш нысан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58" name="Иілгіш нысан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59" name="Иілгіш нысан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60" name="Иілгіш нысан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61" name="Иілгіш нысан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62" name="Иілгіш нысан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63" name="Иілгіш нысан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64" name="Иілгіш нысан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65" name="Иілгіш нысан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66" name="Иілгіш нысан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67" name="Иілгіш нысан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68" name="Иілгіш нысан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69" name="Иілгіш нысан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70" name="Иілгіш нысан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71" name="Иілгіш нысан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72" name="Иілгіш нысан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73" name="Иілгіш нысан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74" name="Иілгіш нысан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75" name="Иілгіш нысан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76" name="Иілгіш нысан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77" name="Иілгіш нысан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78" name="Иілгіш нысан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79" name="Иілгіш нысан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80" name="Иілгіш нысан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81" name="Иілгіш нысан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82" name="Иілгіш нысан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83" name="Иілгіш нысан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84" name="Иілгіш нысан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85" name="Иілгіш нысан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86" name="Иілгіш нысан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87" name="Иілгіш нысан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88" name="Иілгіш нысан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</p:grpSp>
      <p:grpSp>
        <p:nvGrpSpPr>
          <p:cNvPr id="89" name="Топ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Иілгіш нысан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  <p:sp>
          <p:nvSpPr>
            <p:cNvPr id="91" name="Иілгіш нысан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k-KZ" noProof="0" dirty="0"/>
            </a:p>
          </p:txBody>
        </p:sp>
      </p:grpSp>
      <p:sp>
        <p:nvSpPr>
          <p:cNvPr id="92" name="Тікбұрыш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600" noProof="0" dirty="0"/>
          </a:p>
        </p:txBody>
      </p: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толтыратын орын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k-KZ" dirty="0"/>
              <a:t>Тақырып үлгісі</a:t>
            </a:r>
          </a:p>
        </p:txBody>
      </p:sp>
      <p:sp>
        <p:nvSpPr>
          <p:cNvPr id="3" name="Мәтін толтыратын орын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k-KZ" dirty="0"/>
              <a:t>Мәтін үлгісі</a:t>
            </a:r>
          </a:p>
          <a:p>
            <a:pPr lvl="1"/>
            <a:r>
              <a:rPr lang="kk-KZ" dirty="0"/>
              <a:t>Екінші деңгей</a:t>
            </a:r>
          </a:p>
          <a:p>
            <a:pPr lvl="2"/>
            <a:r>
              <a:rPr lang="kk-KZ" dirty="0"/>
              <a:t>Үшінші деңгей</a:t>
            </a:r>
          </a:p>
          <a:p>
            <a:pPr lvl="3"/>
            <a:r>
              <a:rPr lang="kk-KZ" dirty="0"/>
              <a:t>Төртінші деңгей</a:t>
            </a:r>
          </a:p>
          <a:p>
            <a:pPr lvl="4"/>
            <a:r>
              <a:rPr lang="kk-KZ" dirty="0"/>
              <a:t>Бесінші деңгей</a:t>
            </a:r>
          </a:p>
        </p:txBody>
      </p:sp>
      <p:sp>
        <p:nvSpPr>
          <p:cNvPr id="4" name="Күн толтыратын орын 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kk-KZ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73AC-10FE-4F75-80CE-373F3CB44BCB}" type="datetime1">
              <a:rPr lang="kk-KZ" smtClean="0"/>
              <a:pPr/>
              <a:t>27-қар-13</a:t>
            </a:fld>
            <a:endParaRPr lang="kk-KZ" dirty="0"/>
          </a:p>
        </p:txBody>
      </p:sp>
      <p:sp>
        <p:nvSpPr>
          <p:cNvPr id="5" name="Төменгі деректеме толтыратын орын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kk-KZ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Слайд нөмірін толтыратын орын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kk-KZ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kk-KZ" sz="40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k-KZ" sz="240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k-KZ" sz="200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k-KZ" sz="180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k-KZ" sz="160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k-KZ" sz="160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k-K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k-K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k-K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k-KZ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k-KZ"/>
      </a:defPPr>
      <a:lvl1pPr marL="0" algn="l" defTabSz="914400" rtl="0" eaLnBrk="1" latinLnBrk="0" hangingPunct="1">
        <a:defRPr lang="kk-K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kk-K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kk-K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kk-K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kk-K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kk-K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kk-K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kk-K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kk-K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Мәтін толтыратын орын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k-KZ" dirty="0"/>
              <a:t>төзімділігіңіз және ынталылығыңыз үшін алғыс ретінде</a:t>
            </a:r>
            <a:endParaRPr lang="kk-KZ" dirty="0">
              <a:latin typeface="Book Antiqua" panose="02040602050305030304" pitchFamily="18" charset="0"/>
            </a:endParaRPr>
          </a:p>
        </p:txBody>
      </p:sp>
      <p:sp>
        <p:nvSpPr>
          <p:cNvPr id="9" name="Мәтін толтыратын орын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kk-KZ" sz="1100" dirty="0">
                <a:latin typeface="Book Antiqua" panose="02040602050305030304" pitchFamily="18" charset="0"/>
              </a:rPr>
              <a:t>23 қыркүйек 2012 ж</a:t>
            </a:r>
            <a:r>
              <a:rPr lang="kk-KZ" dirty="0">
                <a:latin typeface="Gabriola" panose="04040605051002020D02" pitchFamily="82" charset="0"/>
              </a:rPr>
              <a:t>.</a:t>
            </a:r>
          </a:p>
        </p:txBody>
      </p:sp>
      <p:sp>
        <p:nvSpPr>
          <p:cNvPr id="10" name="Мәтін толтыратын орын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k-KZ" dirty="0">
                <a:latin typeface="Calibri" panose="020F0502020204030204" pitchFamily="34" charset="0"/>
              </a:rPr>
              <a:t>Нұрлан </a:t>
            </a:r>
            <a:r>
              <a:rPr lang="kk-KZ" dirty="0" err="1">
                <a:latin typeface="Calibri" panose="020F0502020204030204" pitchFamily="34" charset="0"/>
              </a:rPr>
              <a:t>Абайұлына</a:t>
            </a:r>
            <a:endParaRPr lang="kk-K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й қызметкері сертификаты">
  <a:themeElements>
    <a:clrScheme name="Сұр сертификат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Бұл мән сақтаулар немесе қайта қараулар санын көрсетеді. Бағдарлама әрбір қайта қарағаннан кейін осы мәнді жаңартуға жауапты.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045E2F-692B-42A6-AE69-894661AF82C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Экранда көрсету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Қолданылған қаріптер</vt:lpstr>
      </vt:variant>
      <vt:variant>
        <vt:i4>4</vt:i4>
      </vt:variant>
      <vt:variant>
        <vt:lpstr>Тақырып</vt:lpstr>
      </vt:variant>
      <vt:variant>
        <vt:i4>1</vt:i4>
      </vt:variant>
      <vt:variant>
        <vt:lpstr>Слайд тақырыптары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Gabriola</vt:lpstr>
      <vt:lpstr>Ай қызметкері сертификаты</vt:lpstr>
      <vt:lpstr>PowerPoint көрсетілімі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2012-09-23T16:08:27Z</dcterms:created>
  <dcterms:modified xsi:type="dcterms:W3CDTF">2013-11-27T18:05:06Z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