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144000"/>
  <p:defaultTextStyle>
    <a:defPPr rtl="0">
      <a:defRPr lang="kk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428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колонтитул, 1-толтырғыш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Күн, 2-толтырғыш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47C6C85-7D64-4233-9E59-F1F8E2D9FFFA}" type="datetime1">
              <a:rPr lang="kk-KZ" smtClean="0"/>
              <a:pPr algn="r" rtl="0"/>
              <a:t>13.02.2015</a:t>
            </a:fld>
            <a:endParaRPr lang="kk-KZ" dirty="0"/>
          </a:p>
        </p:txBody>
      </p:sp>
      <p:sp>
        <p:nvSpPr>
          <p:cNvPr id="4" name="Төменгі колонтитул, 3-толтырғыш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5" name="Слайд нөмірі, 4-толтырғыш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3511ED25-177E-4436-B624-41BFE2A2FDA9}" type="slidenum">
              <a:rPr lang="kk-KZ" smtClean="0"/>
              <a:pPr algn="r" rtl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колонтитул, 1-толтырғыш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Күн, 2-толтырғыш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3D1A66F-8E50-4DE9-ACF4-5106A6BA2E48}" type="datetime1">
              <a:rPr lang="kk-KZ" smtClean="0"/>
              <a:pPr/>
              <a:t>13.02.2015</a:t>
            </a:fld>
            <a:endParaRPr lang="kk-KZ" dirty="0"/>
          </a:p>
        </p:txBody>
      </p:sp>
      <p:sp>
        <p:nvSpPr>
          <p:cNvPr id="4" name="Слайд суреті, 3-толтырғыш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k-KZ" dirty="0"/>
          </a:p>
        </p:txBody>
      </p:sp>
      <p:sp>
        <p:nvSpPr>
          <p:cNvPr id="5" name="Жазбалар, 4-толтырғыш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 деңгей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6" name="Төменгі колонтитул, 5-толтырғыш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7" name="Слайд нөмірі, 6-толтырғыш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28DE00C7-EBF3-4482-A53D-61C96E817E74}" type="slidenum">
              <a:rPr lang="kk-KZ" smtClean="0"/>
              <a:pPr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Қаңта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фоны" descr="Қарлы аймақтағы шатырын қар басып, мұржасынан түтін шығып тұрған кірпіш үй" title="Қаңтар күнтізбесінің фоны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89" name="80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0" name="82-иілгіш нысан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1" name="83-иілгіш нысан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2" name="84-иілгіш нысан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3" name="85-иілгіш нысан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4" name="86-иілгіш нысан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5" name="87-иілгіш нысан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6" name="88-иілгіш нысан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7" name="89-иілгіш нысан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8" name="90-иілгіш нысан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9" name="91-иілгіш нысан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0" name="92-иілгіш нысан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1" name="93-иілгіш нысан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2" name="94-иілгіш нысан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3" name="95-иілгіш нысан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4" name="96-иілгіш нысан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5" name="97-иілгіш нысан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6" name="98-иілгіш нысан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7" name="99-иілгіш нысан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8" name="100-иілгіш нысан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9" name="101-иілгіш нысан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0" name="102-иілгіш нысан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1" name="103-иілгіш нысан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2" name="104-иілгіш нысан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3" name="105-иілгіш нысан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4" name="106-иілгіш нысан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5" name="107-сопақ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6" name="108-иілгіш нысан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7" name="109-иілгіш нысан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8" name="110-сопақ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9" name="111-сопақ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0" name="113-сопақ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1" name="114-иілгіш нысан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36" name="115-иілгіш нысан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44" name="116-иілгіш нысан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2" name="117-иілгіш нысан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3" name="118-иілгіш нысан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4" name="119-иілгіш нысан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6" name="120-иілгіш нысан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7" name="121-төртбұрыш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8" name="122-иілгіш нысан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9" name="123-иілгіш нысан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0" name="124-иілгіш нысан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1" name="125-иілгіш нысан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2" name="126-иілгіш нысан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3" name="127-иілгіш нысан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4" name="128-иілгіш нысан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5" name="129-иілгіш нысан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6" name="130-иілгіш нысан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7" name="131-иілгіш нысан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8" name="132-иілгіш нысан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9" name="133-иілгіш нысан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0" name="134-иілгіш нысан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1" name="135-иілгіш нысан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2" name="136-иілгіш нысан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3" name="137-иілгіш нысан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4" name="138-иілгіш нысан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5" name="139-иілгіш нысан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6" name="140-иілгіш нысан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7" name="141-иілгіш нысан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8" name="142-иілгіш нысан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9" name="143-иілгіш нысан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0" name="144-иілгіш нысан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1" name="145-иілгіш нысан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2" name="146-иілгіш нысан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3" name="147-иілгіш нысан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4" name="148-төртбұрыш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5" name="149-иілгіш нысан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6" name="150-иілгіш нысан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7" name="151-иілгіш нысан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8" name="152-иілгіш нысан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9" name="153-иілгіш нысан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0" name="154-иілгіш нысан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1" name="155-иілгіш нысан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29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30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31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01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20" b="0" i="0" u="none" strike="noStrike" kern="1200" cap="none" spc="-55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endParaRPr kumimoji="0" lang="kk-KZ" sz="1320" b="0" i="0" u="none" strike="noStrike" kern="1200" cap="none" spc="-5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02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03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04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05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06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08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07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2C507C"/>
                </a:solidFill>
              </a:rPr>
              <a:t>Қаңтар</a:t>
            </a:r>
            <a:endParaRPr lang="kk-KZ" sz="3900" cap="none" spc="0" dirty="0">
              <a:solidFill>
                <a:srgbClr val="2C507C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FFFFFF"/>
                </a:solidFill>
              </a:rPr>
              <a:t>2015</a:t>
            </a:r>
            <a:endParaRPr lang="kk-KZ" sz="7920" cap="all" spc="-330" baseline="0" dirty="0">
              <a:solidFill>
                <a:srgbClr val="FFFFFF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Дүйсенбі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Сейсенбі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Сәрсенбі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Бейсенбі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Жұма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Жексенбі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Қаз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4-топ" descr="Күзгі жапырақтар түсіп жатқан, алқаптағы асқабақтар" title="Қазан күнтізбесінің фоны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244" name="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2" name="5-иілгіш нысан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3" name="6-иілгіш нысан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4" name="7-иілгіш нысан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6" name="8-иілгіш нысан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1" name="9-иілгіш нысан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2" name="10-иілгіш нысан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3" name="11-иілгіш нысан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4" name="12-иілгіш нысан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5" name="13-иілгіш нысан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6" name="14-иілгіш нысан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7" name="15-иілгіш нысан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8" name="16-иілгіш нысан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9" name="17-иілгіш нысан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0" name="18-иілгіш нысан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1" name="19-иілгіш нысан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2" name="20-иілгіш нысан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3" name="21-иілгіш нысан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4" name="22-иілгіш нысан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5" name="23-төртбұрыш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6" name="24-иілгіш нысан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7" name="25-иілгіш нысан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8" name="26-иілгіш нысан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9" name="27-иілгіш нысан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0" name="28-иілгіш нысан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1" name="29-иілгіш нысан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2" name="30-иілгіш нысан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3" name="31-иілгіш нысан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4" name="32-иілгіш нысан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5" name="33-иілгіш нысан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6" name="34-иілгіш нысан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7" name="35-иілгіш нысан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8" name="36-иілгіш нысан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9" name="37-иілгіш нысан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0" name="38-иілгіш нысан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1" name="39-иілгіш нысан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2" name="40-иілгіш нысан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5" name="41-иілгіш нысан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6" name="42-иілгіш нысан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7" name="43-иілгіш нысан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8" name="44-иілгіш нысан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9" name="45-иілгіш нысан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0" name="46-иілгіш нысан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1" name="47-иілгіш нысан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2" name="48-иілгіш нысан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3" name="49-иілгіш нысан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4" name="50-иілгіш нысан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5" name="51-иілгіш нысан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6" name="52-иілгіш нысан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7" name="53-иілгіш нысан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8" name="54-иілгіш нысан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9" name="55-иілгіш нысан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0" name="56-иілгіш нысан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1" name="57-иілгіш нысан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2" name="58-иілгіш нысан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3" name="59-иілгіш нысан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4" name="60-иілгіш нысан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5" name="61-иілгіш нысан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6" name="62-иілгіш нысан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7" name="63-иілгіш нысан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8" name="64-иілгіш нысан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9" name="65-иілгіш нысан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0" name="66-иілгіш нысан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1" name="67-иілгіш нысан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2" name="68-иілгіш нысан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3" name="69-иілгіш нысан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4" name="70-иілгіш нысан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5" name="73-иілгіш нысан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6" name="74-иілгіш нысан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7" name="75-иілгіш нысан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8" name="76-иілгіш нысан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9" name="77-иілгіш нысан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0" name="78-иілгіш нысан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1" name="79-иілгіш нысан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2" name="80-иілгіш нысан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3" name="81-иілгіш нысан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4" name="82-иілгіш нысан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5" name="83-иілгіш нысан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6" name="84-иілгіш нысан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7" name="85-иілгіш нысан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8" name="86-иілгіш нысан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9" name="87-иілгіш нысан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0" name="88-иілгіш нысан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1" name="89-иілгіш нысан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2" name="90-иілгіш нысан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3" name="91-иілгіш нысан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4" name="92-иілгіш нысан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5" name="93-иілгіш нысан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6" name="94-иілгіш нысан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7" name="95-иілгіш нысан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8" name="96-иілгіш нысан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9" name="97-иілгіш нысан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0" name="98-иілгіш нысан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1" name="99-иілгіш нысан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2" name="100-иілгіш нысан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3" name="101-иілгіш нысан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4" name="102-иілгіш нысан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5" name="103-иілгіш нысан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6" name="104-иілгіш нысан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7" name="105-иілгіш нысан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8" name="106-иілгіш нысан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9" name="107-иілгіш нысан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0" name="108-иілгіш нысан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1" name="109-иілгіш нысан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28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29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30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 userDrawn="1"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01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02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03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04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05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06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08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07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	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dirty="0" smtClean="0"/>
              <a:t>Мәтін қосу үшін басу</a:t>
            </a:r>
          </a:p>
          <a:p>
            <a:pPr lvl="0" rtl="0"/>
            <a:r>
              <a:rPr lang="kk-KZ" dirty="0" smtClean="0"/>
              <a:t> 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dirty="0" smtClean="0"/>
              <a:t>Мәтін қосу үшін басу</a:t>
            </a:r>
          </a:p>
          <a:p>
            <a:pPr lvl="0" rtl="0"/>
            <a:r>
              <a:rPr lang="kk-KZ" dirty="0" smtClean="0"/>
              <a:t> 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633617"/>
                </a:solidFill>
              </a:rPr>
              <a:t>Қазан</a:t>
            </a:r>
            <a:endParaRPr lang="kk-KZ" sz="3900" cap="none" spc="0" baseline="0" dirty="0">
              <a:solidFill>
                <a:srgbClr val="633617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CA7F29"/>
                </a:solidFill>
              </a:rPr>
              <a:t>2015</a:t>
            </a:r>
            <a:endParaRPr lang="kk-KZ" sz="7920" cap="all" spc="-330" baseline="0" dirty="0">
              <a:solidFill>
                <a:srgbClr val="CA7F29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Дүйсенбі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Сейсенбі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Сәрсенбі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Бейсенбі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Жұма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Жексенбі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Қараш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4-топ" descr="Созылған қолдарына екі қарға қонақтаған жүгері алқабындағы қарауыл" title="Қараша күнтізбесінің фоны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215" name="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grpSp>
          <p:nvGrpSpPr>
            <p:cNvPr id="216" name="205-топ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5-иілгіш нысан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4" name="6-иілгіш нысан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5" name="7-иілгіш нысан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6" name="8-иілгіш нысан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7" name="9-иілгіш нысан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8" name="10-иілгіш нысан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9" name="11-иілгіш нысан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0" name="12-иілгіш нысан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1" name="13-иілгіш нысан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2" name="14-иілгіш нысан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3" name="15-иілгіш нысан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4" name="16-иілгіш нысан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5" name="17-иілгіш нысан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6" name="18-иілгіш нысан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7" name="19-иілгіш нысан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8" name="20-иілгіш нысан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49" name="21-иілгіш нысан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0" name="22-иілгіш нысан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1" name="23-иілгіш нысан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2" name="24-иілгіш нысан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3" name="25-иілгіш нысан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4" name="26-иілгіш нысан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5" name="27-иілгіш нысан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6" name="28-иілгіш нысан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7" name="29-иілгіш нысан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8" name="30-иілгіш нысан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59" name="31-иілгіш нысан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0" name="32-иілгіш нысан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1" name="33-иілгіш нысан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2" name="34-иілгіш нысан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3" name="35-иілгіш нысан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4" name="36-иілгіш нысан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5" name="37-иілгіш нысан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6" name="38-иілгіш нысан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7" name="39-иілгіш нысан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8" name="40-иілгіш нысан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69" name="41-төртбұрыш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0" name="42-иілгіш нысан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1" name="43-иілгіш нысан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2" name="44-иілгіш нысан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3" name="45-иілгіш нысан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4" name="46-иілгіш нысан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5" name="47-иілгіш нысан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6" name="48-иілгіш нысан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7" name="49-иілгіш нысан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8" name="50-иілгіш нысан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79" name="51-иілгіш нысан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0" name="52-иілгіш нысан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1" name="53-иілгіш нысан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2" name="54-иілгіш нысан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3" name="55-иілгіш нысан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4" name="56-иілгіш нысан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5" name="57-иілгіш нысан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6" name="58-иілгіш нысан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7" name="59-иілгіш нысан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8" name="60-иілгіш нысан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89" name="61-иілгіш нысан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0" name="62-иілгіш нысан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1" name="63-иілгіш нысан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2" name="64-иілгіш нысан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3" name="65-иілгіш нысан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4" name="66-иілгіш нысан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5" name="67-иілгіш нысан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6" name="68-иілгіш нысан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7" name="69-иілгіш нысан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8" name="70-иілгіш нысан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99" name="71-иілгіш нысан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0" name="72-иілгіш нысан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1" name="73-иілгіш нысан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2" name="74-иілгіш нысан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3" name="75-иілгіш нысан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4" name="76-иілгіш нысан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5" name="77-иілгіш нысан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6" name="78-иілгіш нысан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7" name="79-иілгіш нысан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8" name="80-иілгіш нысан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09" name="81-иілгіш нысан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0" name="82-иілгіш нысан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1" name="83-иілгіш нысан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2" name="84-иілгіш нысан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3" name="85-иілгіш нысан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4" name="86-иілгіш нысан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5" name="87-иілгіш нысан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6" name="88-иілгіш нысан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7" name="89-иілгіш нысан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8" name="90-иілгіш нысан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19" name="91-иілгіш нысан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0" name="92-иілгіш нысан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1" name="93-иілгіш нысан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2" name="94-иілгіш нысан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3" name="95-иілгіш нысан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4" name="96-иілгіш нысан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5" name="97-иілгіш нысан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6" name="98-иілгіш нысан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7" name="99-иілгіш нысан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8" name="100-иілгіш нысан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29" name="101-иілгіш нысан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0" name="102-иілгіш нысан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1" name="103-иілгіш нысан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2" name="104-иілгіш нысан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3" name="105-иілгіш нысан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4" name="106-иілгіш нысан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5" name="107-иілгіш нысан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6" name="108-иілгіш нысан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7" name="109-иілгіш нысан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8" name="110-иілгіш нысан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39" name="111-иілгіш нысан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0" name="112-иілгіш нысан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1" name="113-иілгіш нысан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2" name="114-иілгіш нысан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3" name="115-иілгіш нысан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4" name="116-иілгіш нысан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5" name="117-иілгіш нысан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6" name="118-иілгіш нысан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7" name="119-иілгіш нысан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8" name="120-иілгіш нысан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49" name="121-иілгіш нысан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0" name="122-иілгіш нысан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1" name="123-иілгіш нысан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2" name="124-иілгіш нысан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3" name="125-иілгіш нысан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4" name="126-иілгіш нысан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5" name="127-иілгіш нысан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6" name="128-иілгіш нысан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7" name="129-иілгіш нысан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8" name="130-иілгіш нысан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59" name="131-иілгіш нысан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0" name="132-иілгіш нысан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1" name="133-иілгіш нысан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2" name="134-иілгіш нысан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3" name="135-иілгіш нысан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4" name="136-иілгіш нысан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5" name="137-иілгіш нысан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6" name="138-иілгіш нысан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7" name="139-иілгіш нысан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8" name="140-иілгіш нысан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69" name="141-иілгіш нысан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0" name="142-иілгіш нысан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1" name="143-иілгіш нысан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2" name="144-иілгіш нысан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3" name="145-иілгіш нысан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4" name="146-иілгіш нысан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5" name="147-иілгіш нысан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6" name="148-иілгіш нысан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7" name="149-иілгіш нысан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8" name="150-иілгіш нысан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79" name="151-иілгіш нысан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0" name="152-иілгіш нысан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1" name="153-иілгіш нысан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2" name="154-иілгіш нысан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3" name="155-иілгіш нысан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4" name="156-иілгіш нысан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5" name="157-иілгіш нысан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6" name="158-иілгіш нысан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7" name="159-иілгіш нысан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8" name="160-иілгіш нысан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89" name="161-иілгіш нысан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0" name="162-иілгіш нысан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1" name="163-иілгіш нысан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2" name="164-иілгіш нысан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3" name="165-иілгіш нысан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4" name="166-иілгіш нысан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5" name="167-иілгіш нысан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6" name="168-иілгіш нысан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7" name="169-иілгіш нысан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8" name="170-иілгіш нысан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999" name="171-иілгіш нысан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0" name="172-иілгіш нысан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1" name="173-иілгіш нысан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2" name="174-иілгіш нысан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3" name="175-иілгіш нысан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4" name="176-иілгіш нысан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5" name="177-иілгіш нысан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6" name="178-иілгіш нысан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7" name="179-иілгіш нысан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8" name="180-иілгіш нысан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09" name="181-иілгіш нысан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0" name="182-иілгіш нысан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1" name="183-иілгіш нысан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2" name="184-иілгіш нысан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3" name="185-иілгіш нысан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4" name="186-иілгіш нысан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5" name="187-иілгіш нысан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6" name="188-иілгіш нысан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7" name="189-иілгіш нысан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8" name="190-иілгіш нысан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19" name="191-иілгіш нысан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0" name="192-төртбұрыш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1" name="193-иілгіш нысан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2" name="194-иілгіш нысан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3" name="195-иілгіш нысан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4" name="196-иілгіш нысан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5" name="197-иілгіш нысан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6" name="198-иілгіш нысан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7" name="199-иілгіш нысан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8" name="200-иілгіш нысан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29" name="201-иілгіш нысан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30" name="202-иілгіш нысан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31" name="203-иілгіш нысан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1032" name="204-иілгіш нысан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</p:grpSp>
        <p:grpSp>
          <p:nvGrpSpPr>
            <p:cNvPr id="217" name="406-топ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206-иілгіш нысан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4" name="207-иілгіш нысан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5" name="208-иілгіш нысан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6" name="209-иілгіш нысан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7" name="210-иілгіш нысан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8" name="211-иілгіш нысан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9" name="212-иілгіш нысан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0" name="213-иілгіш нысан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1" name="214-иілгіш нысан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2" name="215-иілгіш нысан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3" name="216-иілгіш нысан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4" name="217-иілгіш нысан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5" name="218-иілгіш нысан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6" name="219-иілгіш нысан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7" name="220-иілгіш нысан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8" name="221-иілгіш нысан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49" name="222-иілгіш нысан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0" name="223-иілгіш нысан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1" name="224-иілгіш нысан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2" name="225-иілгіш нысан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3" name="226-иілгіш нысан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4" name="227-иілгіш нысан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5" name="228-иілгіш нысан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6" name="229-иілгіш нысан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7" name="230-иілгіш нысан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8" name="231-иілгіш нысан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59" name="232-иілгіш нысан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0" name="233-иілгіш нысан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1" name="234-иілгіш нысан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2" name="235-иілгіш нысан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3" name="236-иілгіш нысан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4" name="237-иілгіш нысан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5" name="238-иілгіш нысан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6" name="239-иілгіш нысан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7" name="240-иілгіш нысан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8" name="241-иілгіш нысан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69" name="242-иілгіш нысан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0" name="243-иілгіш нысан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1" name="244-иілгіш нысан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2" name="245-иілгіш нысан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3" name="246-иілгіш нысан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4" name="247-иілгіш нысан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5" name="248-иілгіш нысан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6" name="249-иілгіш нысан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7" name="250-иілгіш нысан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8" name="251-иілгіш нысан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79" name="252-иілгіш нысан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0" name="253-иілгіш нысан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1" name="254-иілгіш нысан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2" name="255-иілгіш нысан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3" name="256-иілгіш нысан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4" name="257-иілгіш нысан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5" name="258-иілгіш нысан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6" name="259-иілгіш нысан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7" name="260-иілгіш нысан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8" name="261-иілгіш нысан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89" name="262-иілгіш нысан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0" name="263-иілгіш нысан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1" name="264-иілгіш нысан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2" name="265-иілгіш нысан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3" name="266-иілгіш нысан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4" name="267-иілгіш нысан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5" name="268-иілгіш нысан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6" name="269-иілгіш нысан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7" name="270-иілгіш нысан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8" name="271-иілгіш нысан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99" name="272-иілгіш нысан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0" name="273-иілгіш нысан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1" name="274-иілгіш нысан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2" name="275-иілгіш нысан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3" name="276-иілгіш нысан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4" name="277-иілгіш нысан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5" name="278-иілгіш нысан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6" name="279-иілгіш нысан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7" name="280-иілгіш нысан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8" name="281-иілгіш нысан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09" name="282-иілгіш нысан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0" name="283-иілгіш нысан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1" name="284-иілгіш нысан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2" name="285-иілгіш нысан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3" name="286-иілгіш нысан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4" name="287-иілгіш нысан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5" name="288-иілгіш нысан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6" name="289-иілгіш нысан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7" name="290-иілгіш нысан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8" name="291-иілгіш нысан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19" name="292-иілгіш нысан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0" name="293-иілгіш нысан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1" name="294-иілгіш нысан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2" name="295-иілгіш нысан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3" name="296-иілгіш нысан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4" name="297-иілгіш нысан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5" name="298-иілгіш нысан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6" name="299-иілгіш нысан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7" name="300-иілгіш нысан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8" name="301-иілгіш нысан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29" name="302-иілгіш нысан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0" name="303-иілгіш нысан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1" name="304-иілгіш нысан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2" name="305-иілгіш нысан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3" name="306-иілгіш нысан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4" name="307-иілгіш нысан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5" name="308-иілгіш нысан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6" name="309-иілгіш нысан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7" name="310-иілгіш нысан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8" name="311-иілгіш нысан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39" name="312-иілгіш нысан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0" name="313-иілгіш нысан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1" name="314-иілгіш нысан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2" name="315-иілгіш нысан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3" name="316-иілгіш нысан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4" name="317-иілгіш нысан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5" name="318-иілгіш нысан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6" name="319-иілгіш нысан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7" name="320-иілгіш нысан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8" name="321-иілгіш нысан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49" name="322-иілгіш нысан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0" name="323-иілгіш нысан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1" name="324-иілгіш нысан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2" name="325-иілгіш нысан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3" name="326-иілгіш нысан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4" name="327-иілгіш нысан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5" name="328-иілгіш нысан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6" name="329-иілгіш нысан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7" name="330-иілгіш нысан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8" name="331-иілгіш нысан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59" name="332-иілгіш нысан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0" name="333-иілгіш нысан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1" name="334-иілгіш нысан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2" name="335-иілгіш нысан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3" name="336-иілгіш нысан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4" name="337-иілгіш нысан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5" name="338-иілгіш нысан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6" name="339-иілгіш нысан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7" name="340-иілгіш нысан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8" name="341-иілгіш нысан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69" name="342-иілгіш нысан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0" name="343-иілгіш нысан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1" name="344-иілгіш нысан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2" name="345-иілгіш нысан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3" name="346-иілгіш нысан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4" name="347-иілгіш нысан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5" name="348-иілгіш нысан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6" name="349-иілгіш нысан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7" name="350-иілгіш нысан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8" name="351-иілгіш нысан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79" name="352-иілгіш нысан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0" name="353-иілгіш нысан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1" name="354-иілгіш нысан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2" name="355-иілгіш нысан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3" name="356-иілгіш нысан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4" name="357-иілгіш нысан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5" name="358-иілгіш нысан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6" name="359-иілгіш нысан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7" name="360-иілгіш нысан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8" name="361-иілгіш нысан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89" name="362-иілгіш нысан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0" name="363-иілгіш нысан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1" name="364-иілгіш нысан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2" name="365-иілгіш нысан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3" name="366-иілгіш нысан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4" name="367-иілгіш нысан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5" name="368-иілгіш нысан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6" name="369-иілгіш нысан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7" name="370-иілгіш нысан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8" name="371-иілгіш нысан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799" name="372-иілгіш нысан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0" name="373-иілгіш нысан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1" name="374-иілгіш нысан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2" name="375-иілгіш нысан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3" name="376-иілгіш нысан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4" name="377-иілгіш нысан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5" name="378-иілгіш нысан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6" name="379-иілгіш нысан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7" name="380-иілгіш нысан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8" name="381-иілгіш нысан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09" name="382-иілгіш нысан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0" name="383-иілгіш нысан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1" name="384-иілгіш нысан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2" name="385-иілгіш нысан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3" name="386-иілгіш нысан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4" name="387-иілгіш нысан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5" name="388-иілгіш нысан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6" name="389-иілгіш нысан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7" name="390-иілгіш нысан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8" name="391-иілгіш нысан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19" name="392-иілгіш нысан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0" name="393-иілгіш нысан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1" name="394-иілгіш нысан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2" name="395-иілгіш нысан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3" name="396-иілгіш нысан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4" name="397-иілгіш нысан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5" name="398-иілгіш нысан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6" name="399-иілгіш нысан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7" name="400-иілгіш нысан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8" name="401-иілгіш нысан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29" name="402-иілгіш нысан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0" name="403-иілгіш нысан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1" name="404-иілгіш нысан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832" name="405-иілгіш нысан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</p:grpSp>
        <p:grpSp>
          <p:nvGrpSpPr>
            <p:cNvPr id="218" name="607-топ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407-иілгіш нысан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34" name="408-иілгіш нысан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35" name="409-иілгіш нысан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36" name="410-иілгіш нысан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37" name="411-иілгіш нысан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38" name="412-иілгіш нысан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39" name="413-иілгіш нысан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0" name="414-иілгіш нысан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1" name="415-иілгіш нысан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2" name="416-иілгіш нысан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3" name="417-иілгіш нысан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4" name="418-иілгіш нысан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5" name="419-иілгіш нысан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6" name="420-иілгіш нысан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7" name="421-иілгіш нысан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8" name="422-иілгіш нысан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49" name="423-иілгіш нысан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0" name="424-иілгіш нысан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1" name="425-иілгіш нысан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2" name="426-иілгіш нысан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3" name="427-иілгіш нысан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4" name="428-иілгіш нысан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5" name="429-иілгіш нысан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6" name="430-иілгіш нысан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7" name="431-иілгіш нысан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8" name="432-иілгіш нысан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59" name="433-иілгіш нысан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0" name="434-иілгіш нысан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1" name="435-иілгіш нысан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2" name="436-иілгіш нысан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3" name="437-иілгіш нысан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4" name="438-иілгіш нысан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5" name="439-иілгіш нысан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6" name="440-иілгіш нысан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7" name="441-иілгіш нысан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8" name="442-иілгіш нысан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69" name="443-иілгіш нысан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0" name="444-иілгіш нысан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1" name="445-иілгіш нысан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2" name="446-иілгіш нысан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3" name="447-иілгіш нысан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4" name="448-иілгіш нысан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5" name="449-иілгіш нысан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6" name="450-иілгіш нысан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7" name="451-иілгіш нысан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8" name="452-иілгіш нысан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79" name="453-иілгіш нысан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0" name="454-иілгіш нысан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1" name="455-иілгіш нысан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2" name="456-иілгіш нысан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3" name="457-иілгіш нысан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4" name="458-иілгіш нысан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5" name="459-иілгіш нысан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6" name="460-төртбұрыш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7" name="461-иілгіш нысан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8" name="462-иілгіш нысан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89" name="463-иілгіш нысан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0" name="464-иілгіш нысан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1" name="465-иілгіш нысан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2" name="466-иілгіш нысан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3" name="467-иілгіш нысан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4" name="468-иілгіш нысан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5" name="469-иілгіш нысан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6" name="470-иілгіш нысан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7" name="471-иілгіш нысан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8" name="472-иілгіш нысан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499" name="473-иілгіш нысан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0" name="474-иілгіш нысан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1" name="475-иілгіш нысан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2" name="476-сопақ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3" name="477-иілгіш нысан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4" name="478-иілгіш нысан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5" name="479-иілгіш нысан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6" name="480-иілгіш нысан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7" name="481-иілгіш нысан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8" name="482-иілгіш нысан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09" name="483-иілгіш нысан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0" name="484-иілгіш нысан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1" name="485-иілгіш нысан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2" name="486-иілгіш нысан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3" name="487-иілгіш нысан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4" name="488-иілгіш нысан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5" name="489-төртбұрыш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6" name="490-иілгіш нысан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7" name="491-иілгіш нысан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8" name="492-иілгіш нысан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19" name="493-иілгіш нысан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0" name="494-иілгіш нысан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1" name="495-иілгіш нысан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2" name="496-иілгіш нысан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3" name="497-иілгіш нысан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4" name="498-иілгіш нысан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5" name="499-иілгіш нысан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6" name="500-иілгіш нысан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7" name="501-иілгіш нысан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8" name="502-иілгіш нысан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29" name="503-иілгіш нысан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0" name="504-иілгіш нысан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1" name="505-иілгіш нысан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2" name="506-иілгіш нысан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3" name="507-иілгіш нысан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4" name="508-иілгіш нысан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5" name="509-иілгіш нысан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6" name="510-иілгіш нысан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7" name="511-иілгіш нысан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8" name="512-иілгіш нысан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39" name="513-иілгіш нысан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0" name="514-иілгіш нысан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1" name="515-иілгіш нысан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2" name="516-иілгіш нысан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3" name="517-иілгіш нысан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4" name="518-иілгіш нысан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5" name="519-иілгіш нысан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6" name="520-иілгіш нысан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7" name="521-иілгіш нысан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8" name="522-иілгіш нысан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49" name="523-иілгіш нысан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0" name="524-иілгіш нысан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1" name="525-иілгіш нысан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2" name="526-иілгіш нысан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3" name="527-иілгіш нысан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4" name="528-иілгіш нысан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5" name="529-иілгіш нысан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6" name="530-иілгіш нысан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7" name="531-төртбұрыш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8" name="532-иілгіш нысан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59" name="533-иілгіш нысан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0" name="534-иілгіш нысан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1" name="535-иілгіш нысан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2" name="536-иілгіш нысан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3" name="537-иілгіш нысан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4" name="538-иілгіш нысан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5" name="539-иілгіш нысан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6" name="540-иілгіш нысан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7" name="541-иілгіш нысан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8" name="542-иілгіш нысан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69" name="543-иілгіш нысан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0" name="544-иілгіш нысан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1" name="545-иілгіш нысан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2" name="546-иілгіш нысан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3" name="547-иілгіш нысан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4" name="548-иілгіш нысан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5" name="549-иілгіш нысан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6" name="550-иілгіш нысан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7" name="551-иілгіш нысан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8" name="552-иілгіш нысан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79" name="553-иілгіш нысан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0" name="554-иілгіш нысан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1" name="555-иілгіш нысан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2" name="556-иілгіш нысан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3" name="557-иілгіш нысан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4" name="558-иілгіш нысан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5" name="559-иілгіш нысан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6" name="560-иілгіш нысан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7" name="561-иілгіш нысан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8" name="562-иілгіш нысан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89" name="563-иілгіш нысан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0" name="564-иілгіш нысан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1" name="565-иілгіш нысан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2" name="566-иілгіш нысан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3" name="567-иілгіш нысан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4" name="568-иілгіш нысан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5" name="569-иілгіш нысан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6" name="570-иілгіш нысан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7" name="571-иілгіш нысан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8" name="572-иілгіш нысан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599" name="573-иілгіш нысан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0" name="574-иілгіш нысан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1" name="575-иілгіш нысан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2" name="576-иілгіш нысан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3" name="577-иілгіш нысан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4" name="578-иілгіш нысан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5" name="579-иілгіш нысан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6" name="580-иілгіш нысан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7" name="581-иілгіш нысан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8" name="582-иілгіш нысан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09" name="583-иілгіш нысан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0" name="584-иілгіш нысан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1" name="585-иілгіш нысан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2" name="586-иілгіш нысан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3" name="587-иілгіш нысан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4" name="588-иілгіш нысан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5" name="589-иілгіш нысан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6" name="590-иілгіш нысан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7" name="591-иілгіш нысан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8" name="592-иілгіш нысан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19" name="593-иілгіш нысан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0" name="594-иілгіш нысан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1" name="595-иілгіш нысан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2" name="596-иілгіш нысан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3" name="597-иілгіш нысан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4" name="598-иілгіш нысан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5" name="599-иілгіш нысан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6" name="600-иілгіш нысан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7" name="601-иілгіш нысан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8" name="602-иілгіш нысан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29" name="603-иілгіш нысан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0" name="604-иілгіш нысан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1" name="605-иілгіш нысан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  <p:sp>
            <p:nvSpPr>
              <p:cNvPr id="632" name="606-иілгіш нысан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kk-KZ" sz="2207" dirty="0"/>
              </a:p>
            </p:txBody>
          </p:sp>
        </p:grpSp>
        <p:sp>
          <p:nvSpPr>
            <p:cNvPr id="219" name="608-иілгіш нысан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0" name="609-иілгіш нысан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1" name="610-иілгіш нысан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7" name="611-иілгіш нысан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8" name="612-иілгіш нысан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9" name="613-иілгіш нысан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0" name="614-иілгіш нысан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6" name="615-иілгіш нысан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7" name="616-иілгіш нысан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8" name="617-иілгіш нысан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9" name="618-иілгіш нысан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0" name="619-иілгіш нысан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1" name="620-иілгіш нысан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2" name="621-иілгіш нысан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3" name="622-иілгіш нысан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4" name="623-иілгіш нысан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5" name="624-иілгіш нысан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2" name="625-иілгіш нысан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3" name="626-иілгіш нысан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4" name="627-иілгіш нысан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5" name="628-иілгіш нысан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6" name="629-иілгіш нысан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7" name="630-иілгіш нысан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8" name="631-иілгіш нысан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9" name="632-иілгіш нысан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0" name="633-иілгіш нысан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1" name="634-иілгіш нысан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2" name="635-иілгіш нысан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26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27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28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29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30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31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01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02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03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04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06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05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FFFFFF"/>
                </a:solidFill>
              </a:rPr>
              <a:t>Қараша</a:t>
            </a:r>
            <a:endParaRPr lang="kk-KZ" sz="3900" cap="none" spc="0" baseline="0" dirty="0">
              <a:solidFill>
                <a:srgbClr val="FFFFFF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C7CC62"/>
                </a:solidFill>
              </a:rPr>
              <a:t>2015</a:t>
            </a:r>
            <a:endParaRPr lang="kk-KZ" sz="7920" cap="all" spc="-330" baseline="0" dirty="0">
              <a:solidFill>
                <a:srgbClr val="C7CC62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Дүйсенбі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Сейсенбі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Сәрсенбі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Бейсенбі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Жұма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Жексенбі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Желтоқ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4-топ" descr="Аққала мен қар ұшқындары бейнеленген қарлы аймақ" title="Желтоқсан күнтізбесінің фоны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034" name="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35" name="5-иілгіш нысан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36" name="6-иілгіш нысан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37" name="7-иілгіш нысан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38" name="8-иілгіш нысан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39" name="9-иілгіш нысан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0" name="10-иілгіш нысан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1" name="11-иілгіш нысан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2" name="13-сопақ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3" name="14-сопақ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4" name="15-сопақ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5" name="16-сопақ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6" name="17-иілгіш нысан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7" name="18-иілгіш нысан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8" name="19-иілгіш нысан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49" name="20-иілгіш нысан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0" name="21-иілгіш нысан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1" name="22-иілгіш нысан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2" name="23-иілгіш нысан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3" name="24-иілгіш нысан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4" name="25-иілгіш нысан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5" name="26-иілгіш нысан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6" name="27-иілгіш нысан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7" name="28-иілгіш нысан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8" name="29-иілгіш нысан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59" name="30-иілгіш нысан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0" name="31-иілгіш нысан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1" name="32-иілгіш нысан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2" name="33-иілгіш нысан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3" name="34-иілгіш нысан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4" name="35-иілгіш нысан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5" name="36-иілгіш нысан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6" name="37-иілгіш нысан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7" name="38-сопақ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8" name="39-сопақ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69" name="40-сопақ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0" name="41-сопақ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1" name="42-сопақ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2" name="43-сопақ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3" name="44-иілгіш нысан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4" name="45-иілгіш нысан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5" name="46-иілгіш нысан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6" name="47-иілгіш нысан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7" name="48-иілгіш нысан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8" name="49-иілгіш нысан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79" name="50-иілгіш нысан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0" name="51-төртбұрыш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1" name="52-иілгіш нысан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2" name="53-иілгіш нысан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3" name="54-иілгіш нысан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4" name="55-иілгіш нысан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5" name="56-иілгіш нысан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6" name="57-иілгіш нысан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7" name="58-иілгіш нысан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8" name="59-иілгіш нысан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89" name="60-иілгіш нысан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0" name="61-сопақ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1" name="62-иілгіш нысан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2" name="63-иілгіш нысан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3" name="64-иілгіш нысан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4" name="65-иілгіш нысан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5" name="66-иілгіш нысан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6" name="67-сопақ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7" name="68-сопақ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8" name="69-сопақ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099" name="70-иілгіш нысан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0" name="71-иілгіш нысан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1" name="72-сопақ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2" name="73-иілгіш нысан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3" name="74-иілгіш нысан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4" name="75-иілгіш нысан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5" name="76-иілгіш нысан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6" name="77-иілгіш нысан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7" name="78-иілгіш нысан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8" name="79-иілгіш нысан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09" name="80-иілгіш нысан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10" name="81-иілгіш нысан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11" name="82-иілгіш нысан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112" name="83-иілгіш нысан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30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01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03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02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04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05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06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07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08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10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09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baseline="0" dirty="0" smtClean="0">
                <a:solidFill>
                  <a:srgbClr val="C00000"/>
                </a:solidFill>
              </a:rPr>
              <a:t>Желтоқсан</a:t>
            </a:r>
            <a:endParaRPr lang="kk-KZ" sz="3900" cap="none" spc="0" baseline="0" dirty="0">
              <a:solidFill>
                <a:srgbClr val="C00000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7ED7F6"/>
                </a:solidFill>
              </a:rPr>
              <a:t>2015</a:t>
            </a:r>
            <a:endParaRPr lang="kk-KZ" sz="7920" cap="all" spc="-330" baseline="0" dirty="0">
              <a:solidFill>
                <a:srgbClr val="7ED7F6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Дүйсенбі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Сейсенбі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Сәрсенбі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Бейсенбі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Жұма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Жексенбі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ақырыптық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 rtlCol="0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2-тақырыпша"/>
          <p:cNvSpPr>
            <a:spLocks noGrp="1"/>
          </p:cNvSpPr>
          <p:nvPr>
            <p:ph type="subTitle" idx="1"/>
          </p:nvPr>
        </p:nvSpPr>
        <p:spPr>
          <a:xfrm>
            <a:off x="754380" y="4404360"/>
            <a:ext cx="8549640" cy="1986280"/>
          </a:xfrm>
        </p:spPr>
        <p:txBody>
          <a:bodyPr rtlCol="0"/>
          <a:lstStyle>
            <a:lvl1pPr marL="0" indent="0" algn="l" rtl="0">
              <a:buNone/>
              <a:defRPr>
                <a:solidFill>
                  <a:srgbClr val="7F7F7F"/>
                </a:solidFill>
              </a:defRPr>
            </a:lvl1pPr>
            <a:lvl2pPr marL="50292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k-KZ" dirty="0" smtClean="0"/>
              <a:t>Тақырыпша үлгісін өңдеу үшін нұқыңыз</a:t>
            </a:r>
            <a:endParaRPr lang="kk-KZ" dirty="0"/>
          </a:p>
        </p:txBody>
      </p:sp>
      <p:sp>
        <p:nvSpPr>
          <p:cNvPr id="4" name="Күн, 3-толтырғыш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7473658-47D7-4B72-99DB-F8609578624A}" type="datetime1">
              <a:rPr lang="kk-KZ" smtClean="0"/>
              <a:pPr/>
              <a:t>13.02.2015</a:t>
            </a:fld>
            <a:endParaRPr lang="kk-KZ" dirty="0"/>
          </a:p>
        </p:txBody>
      </p:sp>
      <p:sp>
        <p:nvSpPr>
          <p:cNvPr id="5" name="Төменгі колонтитул, 4-толтырғыш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Слайд нөмірі, 5-толтырғыш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ақырып және мазмұ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Мазмұн, 2-толтырғыш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 деңгей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4" name="Күн, 3-толтырғыш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5DA26B-BC28-4655-8BF2-03220FF77FF3}" type="datetime1">
              <a:rPr lang="kk-KZ" smtClean="0"/>
              <a:pPr/>
              <a:t>13.02.2015</a:t>
            </a:fld>
            <a:endParaRPr lang="kk-KZ" dirty="0"/>
          </a:p>
        </p:txBody>
      </p:sp>
      <p:sp>
        <p:nvSpPr>
          <p:cNvPr id="5" name="Төменгі колонтитул, 4-толтырғыш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Слайд нөмірі, 5-толтырғыш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қп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420-топ" descr="Ақ жүрекшелердің суреті бар қызыл шарф тағып, ылдидан шаңғымен сырғанап келе жатқан адам" title="Ақпан күнтізбесінің фоны"/>
          <p:cNvGrpSpPr/>
          <p:nvPr/>
        </p:nvGrpSpPr>
        <p:grpSpPr>
          <a:xfrm>
            <a:off x="0" y="0"/>
            <a:ext cx="10054908" cy="7772400"/>
            <a:chOff x="0" y="0"/>
            <a:chExt cx="9140825" cy="6858000"/>
          </a:xfrm>
        </p:grpSpPr>
        <p:sp>
          <p:nvSpPr>
            <p:cNvPr id="422" name="80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3" name="82-иілгіш нысан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4" name="83-иілгіш нысан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5" name="84-иілгіш нысан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6" name="85-иілгіш нысан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7" name="86-иілгіш нысан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8" name="87-иілгіш нысан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9" name="88-иілгіш нысан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0" name="89-иілгіш нысан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1" name="90-иілгіш нысан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2" name="91-иілгіш нысан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3" name="92-иілгіш нысан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4" name="93-иілгіш нысан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5" name="94-иілгіш нысан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6" name="95-иілгіш нысан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7" name="96-иілгіш нысан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8" name="97-иілгіш нысан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9" name="98-иілгіш нысан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0" name="99-иілгіш нысан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1" name="100-иілгіш нысан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2" name="101-иілгіш нысан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3" name="102-иілгіш нысан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4" name="103-иілгіш нысан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5" name="104-иілгіш нысан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6" name="105-иілгіш нысан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7" name="106-иілгіш нысан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8" name="107-иілгіш нысан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9" name="108-иілгіш нысан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0" name="109-иілгіш нысан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1" name="110-иілгіш нысан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2" name="111-иілгіш нысан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3" name="112-иілгіш нысан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4" name="113-иілгіш нысан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5" name="114-иілгіш нысан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6" name="115-иілгіш нысан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7" name="116-иілгіш нысан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8" name="117-иілгіш нысан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9" name="118-иілгіш нысан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0" name="119-иілгіш нысан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1" name="120-иілгіш нысан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2" name="121-иілгіш нысан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3" name="122-иілгіш нысан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4" name="123-иілгіш нысан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5" name="124-иілгіш нысан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6" name="125-иілгіш нысан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7" name="126-иілгіш нысан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8" name="127-иілгіш нысан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9" name="128-иілгіш нысан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0" name="129-иілгіш нысан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1" name="130-иілгіш нысан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2" name="131-иілгіш нысан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3" name="132-иілгіш нысан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4" name="133-иілгіш нысан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5" name="134-иілгіш нысан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6" name="135-иілгіш нысан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7" name="136-иілгіш нысан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8" name="137-иілгіш нысан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9" name="138-иілгіш нысан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0" name="139-иілгіш нысан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1" name="140-иілгіш нысан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2" name="141-иілгіш нысан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3" name="142-иілгіш нысан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4" name="143-иілгіш нысан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5" name="144-сопақ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7ED7F6"/>
                </a:solidFill>
              </a:endParaRPr>
            </a:p>
          </p:txBody>
        </p:sp>
        <p:sp>
          <p:nvSpPr>
            <p:cNvPr id="486" name="145-сопақ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7ED7F6"/>
                </a:solidFill>
              </a:endParaRPr>
            </a:p>
          </p:txBody>
        </p:sp>
        <p:sp>
          <p:nvSpPr>
            <p:cNvPr id="487" name="146-иілгіш нысан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7ED7F6"/>
                </a:solidFill>
              </a:endParaRPr>
            </a:p>
          </p:txBody>
        </p:sp>
        <p:sp>
          <p:nvSpPr>
            <p:cNvPr id="488" name="147-иілгіш нысан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7ED7F6"/>
                </a:solidFill>
              </a:endParaRPr>
            </a:p>
          </p:txBody>
        </p:sp>
        <p:sp>
          <p:nvSpPr>
            <p:cNvPr id="489" name="148-иілгіш нысан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7ED7F6"/>
                </a:solidFill>
              </a:endParaRPr>
            </a:p>
          </p:txBody>
        </p:sp>
        <p:sp>
          <p:nvSpPr>
            <p:cNvPr id="490" name="149-иілгіш нысан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7ED7F6"/>
                </a:solidFill>
              </a:endParaRPr>
            </a:p>
          </p:txBody>
        </p:sp>
        <p:sp>
          <p:nvSpPr>
            <p:cNvPr id="491" name="150-иілгіш нысан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2" name="151-иілгіш нысан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3" name="152-иілгіш нысан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4" name="153-иілгіш нысан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5" name="154-иілгіш нысан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26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27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28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29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30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20" b="0" i="0" u="none" strike="noStrike" kern="1200" cap="none" spc="-55" normalizeH="0" noProof="0" dirty="0" smtClean="0">
                <a:ln>
                  <a:noFill/>
                </a:ln>
                <a:solidFill>
                  <a:srgbClr val="9FE0F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</a:t>
            </a:r>
            <a:endParaRPr kumimoji="0" lang="kk-KZ" sz="1320" b="0" i="0" u="none" strike="noStrike" kern="1200" cap="none" spc="-55" normalizeH="0" baseline="0" noProof="0" dirty="0">
              <a:ln>
                <a:noFill/>
              </a:ln>
              <a:solidFill>
                <a:srgbClr val="9FE0F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01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02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03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04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05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06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08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FE0F8"/>
                </a:solidFill>
              </a:rPr>
              <a:t>07</a:t>
            </a:r>
            <a:endParaRPr lang="kk-KZ" sz="1320" spc="-55" dirty="0">
              <a:solidFill>
                <a:srgbClr val="9FE0F8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dirty="0" smtClean="0"/>
              <a:t>Мәтін қосу үшін басу</a:t>
            </a:r>
          </a:p>
          <a:p>
            <a:pPr lvl="0" rtl="0"/>
            <a:r>
              <a:rPr lang="kk-KZ" dirty="0" smtClean="0"/>
              <a:t> 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marL="0" marR="0" lvl="0" indent="0" algn="l" defTabSz="100584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dirty="0" smtClean="0"/>
              <a:t>Мәтін қосу үшін басу</a:t>
            </a:r>
          </a:p>
          <a:p>
            <a:pPr lvl="0" rtl="0"/>
            <a:r>
              <a:rPr lang="kk-KZ" dirty="0" smtClean="0"/>
              <a:t> 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2C507C"/>
                </a:solidFill>
              </a:rPr>
              <a:t>Ақпан</a:t>
            </a:r>
            <a:endParaRPr lang="kk-KZ" sz="3900" cap="none" spc="0" dirty="0">
              <a:solidFill>
                <a:srgbClr val="2C507C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7ED7F6"/>
                </a:solidFill>
              </a:rPr>
              <a:t>2015</a:t>
            </a:r>
            <a:endParaRPr lang="kk-KZ" sz="7920" cap="all" spc="-330" baseline="0" dirty="0">
              <a:solidFill>
                <a:srgbClr val="7ED7F6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Дүйсенбі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Сейсенбі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Сәрсенбі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Бейсенбі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Жұма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C00000"/>
                </a:solidFill>
              </a:rPr>
              <a:t>Жексенбі</a:t>
            </a:r>
            <a:endParaRPr lang="kk-KZ" sz="1100" cap="none" spc="-55" dirty="0">
              <a:solidFill>
                <a:srgbClr val="C00000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уры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94-топ" descr="Төрт жапырақты жоңышқа алқабының төбесіндегі бұлттарды жалғап тұрған кемпірқосақ" title="Наурыз күнтізбесінің фоны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89" name="9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0" name="189-иілгіш нысан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1" name="190-иілгіш нысан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2" name="191-иілгіш нысан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3" name="192-иілгіш нысан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4" name="193-иілгіш нысан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5" name="194-иілгіш нысан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6" name="195-иілгіш нысан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7" name="196-иілгіш нысан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8" name="197-иілгіш нысан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9" name="198-иілгіш нысан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0" name="199-иілгіш нысан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1" name="200-иілгіш нысан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2" name="201-иілгіш нысан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3" name="202-иілгіш нысан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4" name="203-иілгіш нысан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5" name="204-иілгіш нысан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6" name="205-иілгіш нысан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7" name="206-иілгіш нысан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8" name="207-иілгіш нысан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9" name="208-иілгіш нысан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0" name="209-иілгіш нысан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1" name="210-иілгіш нысан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2" name="211-иілгіш нысан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3" name="212-иілгіш нысан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4" name="213-иілгіш нысан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5" name="214-иілгіш нысан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6" name="215-иілгіш нысан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7" name="216-иілгіш нысан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8" name="217-иілгіш нысан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9" name="218-иілгіш нысан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0" name="219-иілгіш нысан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1" name="220-иілгіш нысан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36" name="235-иілгіш нысан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44" name="243-иілгіш нысан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2" name="251-иілгіш нысан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3" name="252-иілгіш нысан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4" name="253-иілгіш нысан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6" name="295-иілгіш нысан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7" name="296-иілгіш нысан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8" name="297-иілгіш нысан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9" name="298-иілгіш нысан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0" name="299-иілгіш нысан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23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98" name="97-Мәтін ұясы"/>
          <p:cNvSpPr txBox="1"/>
          <p:nvPr userDrawn="1"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24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25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26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27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20" b="0" i="0" u="none" strike="noStrike" kern="1200" cap="none" spc="-55" normalizeH="0" noProof="0" dirty="0" smtClean="0">
                <a:ln>
                  <a:noFill/>
                </a:ln>
                <a:solidFill>
                  <a:srgbClr val="92C4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</a:t>
            </a:r>
            <a:endParaRPr kumimoji="0" lang="kk-KZ" sz="1320" b="0" i="0" u="none" strike="noStrike" kern="1200" cap="none" spc="-55" normalizeH="0" baseline="0" noProof="0" dirty="0">
              <a:ln>
                <a:noFill/>
              </a:ln>
              <a:solidFill>
                <a:srgbClr val="92C44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01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02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03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05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04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5F8A26"/>
                </a:solidFill>
              </a:rPr>
              <a:t>Наурыз</a:t>
            </a:r>
            <a:endParaRPr lang="kk-KZ" sz="3900" cap="none" spc="0" dirty="0">
              <a:solidFill>
                <a:srgbClr val="5F8A26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BCEAFA"/>
                </a:solidFill>
              </a:rPr>
              <a:t>2015</a:t>
            </a:r>
            <a:endParaRPr lang="kk-KZ" sz="7920" cap="all" spc="-330" baseline="0" dirty="0">
              <a:solidFill>
                <a:srgbClr val="BCEAFA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Дүйсенбі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Сейсенбі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Сәрсенбі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Бейсенбі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Жұма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Жексенбі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әуі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4-топ" descr="Аппақ бұлтты көк аспаны бар тау бөктеріндегі гүлдеп келе жатқан қызғалдақ" title="Сәуір күнтізбесінің фоны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54" name="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55" name="5-иілгіш нысан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56" name="6-иілгіш нысан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57" name="7-иілгіш нысан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58" name="8-иілгіш нысан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59" name="9-иілгіш нысан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0" name="10-иілгіш нысан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1" name="11-иілгіш нысан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2" name="12-иілгіш нысан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3" name="13-иілгіш нысан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4" name="14-иілгіш нысан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5" name="15-иілгіш нысан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6" name="16-иілгіш нысан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7" name="17-иілгіш нысан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8" name="18-иілгіш нысан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69" name="19-иілгіш нысан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70" name="20-иілгіш нысан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171" name="21-иілгіш нысан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1" name="22-иілгіш нысан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2" name="23-иілгіш нысан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3" name="24-иілгіш нысан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4" name="25-иілгіш нысан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5" name="26-иілгіш нысан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6" name="27-иілгіш нысан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7" name="28-иілгіш нысан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8" name="29-иілгіш нысан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09" name="30-иілгіш нысан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0" name="31-иілгіш нысан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1" name="32-иілгіш нысан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2" name="33-иілгіш нысан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3" name="34-иілгіш нысан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4" name="35-иілгіш нысан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5" name="36-иілгіш нысан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6" name="37-иілгіш нысан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7" name="38-иілгіш нысан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8" name="39-иілгіш нысан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19" name="40-иілгіш нысан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0" name="41-иілгіш нысан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1" name="42-иілгіш нысан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2" name="43-иілгіш нысан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3" name="44-иілгіш нысан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4" name="45-иілгіш нысан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5" name="46-иілгіш нысан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6" name="47-иілгіш нысан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7" name="48-иілгіш нысан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8" name="49-иілгіш нысан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29" name="50-иілгіш нысан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30" name="51-иілгіш нысан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31" name="52-иілгіш нысан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32" name="53-иілгіш нысан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45" name="54-иілгіш нысан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46" name="55-иілгіш нысан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47" name="56-иілгіш нысан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48" name="57-иілгіш нысан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49" name="58-иілгіш нысан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0" name="59-иілгіш нысан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1" name="60-иілгіш нысан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2" name="61-иілгіш нысан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3" name="62-иілгіш нысан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4" name="63-иілгіш нысан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5" name="64-иілгіш нысан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6" name="65-иілгіш нысан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7" name="66-иілгіш нысан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8" name="67-иілгіш нысан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59" name="68-иілгіш нысан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60" name="69-иілгіш нысан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  <p:sp>
          <p:nvSpPr>
            <p:cNvPr id="361" name="70-иілгіш нысан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30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31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01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03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02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04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05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06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07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08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10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09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FFFFFF"/>
                </a:solidFill>
              </a:rPr>
              <a:t>Сәуір</a:t>
            </a:r>
            <a:endParaRPr lang="kk-KZ" sz="3900" cap="none" spc="0" dirty="0">
              <a:solidFill>
                <a:srgbClr val="FFFFFF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527506"/>
                </a:solidFill>
              </a:rPr>
              <a:t>2015</a:t>
            </a:r>
            <a:endParaRPr lang="kk-KZ" sz="7920" cap="all" spc="-330" baseline="0" dirty="0">
              <a:solidFill>
                <a:srgbClr val="527506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Дүйсенбі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Сейсенбі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Сәрсенбі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Бейсенбі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Жұма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Жексенбі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187-топ" descr="Жапырағы бүр жарып келе жатқан ағаштың жанындағы жасыл шөпте отырған қоян" title="Мамыр күнтізбесінің фоны"/>
          <p:cNvGrpSpPr/>
          <p:nvPr/>
        </p:nvGrpSpPr>
        <p:grpSpPr>
          <a:xfrm>
            <a:off x="1747" y="0"/>
            <a:ext cx="10054908" cy="7772400"/>
            <a:chOff x="1588" y="0"/>
            <a:chExt cx="9140825" cy="6858000"/>
          </a:xfrm>
        </p:grpSpPr>
        <p:sp>
          <p:nvSpPr>
            <p:cNvPr id="189" name="117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0" name="119-иілгіш нысан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1" name="120-иілгіш нысан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2" name="121-иілгіш нысан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3" name="122-иілгіш нысан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4" name="123-иілгіш нысан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5" name="124-иілгіш нысан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6" name="125-иілгіш нысан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7" name="126-иілгіш нысан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8" name="127-иілгіш нысан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9" name="128-иілгіш нысан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0" name="129-иілгіш нысан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1" name="130-иілгіш нысан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2" name="131-иілгіш нысан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3" name="132-иілгіш нысан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4" name="133-иілгіш нысан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5" name="134-иілгіш нысан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6" name="135-иілгіш нысан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7" name="136-иілгіш нысан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8" name="137-иілгіш нысан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9" name="138-иілгіш нысан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0" name="139-иілгіш нысан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1" name="140-иілгіш нысан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2" name="141-иілгіш нысан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3" name="142-иілгіш нысан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4" name="143-иілгіш нысан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5" name="144-иілгіш нысан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6" name="145-иілгіш нысан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7" name="146-иілгіш нысан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8" name="147-иілгіш нысан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9" name="148-иілгіш нысан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0" name="149-иілгіш нысан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1" name="150-иілгіш нысан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36" name="151-иілгіш нысан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44" name="152-иілгіш нысан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2" name="153-иілгіш нысан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3" name="154-иілгіш нысан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4" name="155-иілгіш нысан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6" name="156-иілгіш нысан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7" name="157-иілгіш нысан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8" name="158-иілгіш нысан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9" name="159-иілгіш нысан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0" name="160-иілгіш нысан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2" name="161-иілгіш нысан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3" name="162-иілгіш нысан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4" name="163-иілгіш нысан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5" name="164-иілгіш нысан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6" name="165-иілгіш нысан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7" name="166-иілгіш нысан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8" name="167-иілгіш нысан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9" name="168-иілгіш нысан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0" name="169-иілгіш нысан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1" name="170-иілгіш нысан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2" name="171-иілгіш нысан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3" name="172-иілгіш нысан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4" name="173-иілгіш нысан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5" name="174-иілгіш нысан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6" name="175-иілгіш нысан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7" name="176-иілгіш нысан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8" name="177-иілгіш нысан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9" name="178-иілгіш нысан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0" name="179-иілгіш нысан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1" name="180-иілгіш нысан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2" name="181-иілгіш нысан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3" name="182-иілгіш нысан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4" name="183-иілгіш нысан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5" name="184-иілгіш нысан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6" name="185-иілгіш нысан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7" name="186-иілгіш нысан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8" name="187-иілгіш нысан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9" name="188-иілгіш нысан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0" name="189-иілгіш нысан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1" name="190-иілгіш нысан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2" name="191-иілгіш нысан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3" name="192-иілгіш нысан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4" name="193-иілгіш нысан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5" name="194-иілгіш нысан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6" name="195-иілгіш нысан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7" name="196-иілгіш нысан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8" name="197-иілгіш нысан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9" name="198-иілгіш нысан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0" name="199-иілгіш нысан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1" name="200-иілгіш нысан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2" name="201-иілгіш нысан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3" name="202-иілгіш нысан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4" name="203-иілгіш нысан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5" name="204-иілгіш нысан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6" name="205-иілгіш нысан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7" name="206-иілгіш нысан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8" name="207-иілгіш нысан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9" name="208-иілгіш нысан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0" name="209-иілгіш нысан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 userDrawn="1"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27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28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29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30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01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02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03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04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05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07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2C443"/>
                </a:solidFill>
              </a:rPr>
              <a:t>06</a:t>
            </a:r>
            <a:endParaRPr lang="kk-KZ" sz="1320" spc="-55" dirty="0">
              <a:solidFill>
                <a:srgbClr val="92C443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FFFFFF"/>
                </a:solidFill>
              </a:rPr>
              <a:t>Мам</a:t>
            </a:r>
            <a:endParaRPr lang="kk-KZ" sz="3900" cap="none" spc="0" dirty="0">
              <a:solidFill>
                <a:srgbClr val="FFFFFF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527506"/>
                </a:solidFill>
              </a:rPr>
              <a:t>2015</a:t>
            </a:r>
            <a:endParaRPr lang="kk-KZ" sz="7920" cap="all" spc="-330" baseline="0" dirty="0">
              <a:solidFill>
                <a:srgbClr val="527506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Дүйсенбі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Сейсенбі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Сәрсенбі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Бейсенбі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Жұма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5F8A26"/>
                </a:solidFill>
              </a:rPr>
              <a:t>Жексенбі</a:t>
            </a:r>
            <a:endParaRPr lang="kk-KZ" sz="1100" cap="none" spc="-55" dirty="0">
              <a:solidFill>
                <a:srgbClr val="5F8A26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ус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300-топ" descr="Мұхиттағы төбесінен су шашыраған кит" title="Маусым күнтізбесінің фоны"/>
          <p:cNvGrpSpPr/>
          <p:nvPr/>
        </p:nvGrpSpPr>
        <p:grpSpPr>
          <a:xfrm>
            <a:off x="1747" y="0"/>
            <a:ext cx="10054908" cy="7772400"/>
            <a:chOff x="1588" y="0"/>
            <a:chExt cx="9140825" cy="6858000"/>
          </a:xfrm>
        </p:grpSpPr>
        <p:sp>
          <p:nvSpPr>
            <p:cNvPr id="302" name="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3" name="5-иілгіш нысан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4" name="6-иілгіш нысан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5" name="7-иілгіш нысан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6" name="8-иілгіш нысан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7" name="9-иілгіш нысан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8" name="10-иілгіш нысан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9" name="11-иілгіш нысан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0" name="12-иілгіш нысан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1" name="13-иілгіш нысан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2" name="14-иілгіш нысан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3" name="15-иілгіш нысан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4" name="16-иілгіш нысан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5" name="17-иілгіш нысан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6" name="18-иілгіш нысан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7" name="19-иілгіш нысан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8" name="20-иілгіш нысан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9" name="21-иілгіш нысан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0" name="22-иілгіш нысан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1" name="23-иілгіш нысан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2" name="24-иілгіш нысан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3" name="25-иілгіш нысан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4" name="26-иілгіш нысан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5" name="27-иілгіш нысан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6" name="28-иілгіш нысан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7" name="29-иілгіш нысан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8" name="30-иілгіш нысан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9" name="31-иілгіш нысан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0" name="32-иілгіш нысан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1" name="33-иілгіш нысан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2" name="34-иілгіш нысан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5" name="35-иілгіш нысан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01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02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03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05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04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06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07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08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09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10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12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11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FFFFFF"/>
                </a:solidFill>
              </a:rPr>
              <a:t>Маусым</a:t>
            </a:r>
            <a:endParaRPr lang="kk-KZ" sz="3900" cap="none" spc="0" dirty="0">
              <a:solidFill>
                <a:srgbClr val="FFFFFF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B6DEFF"/>
                </a:solidFill>
              </a:rPr>
              <a:t>2015</a:t>
            </a:r>
            <a:endParaRPr lang="kk-KZ" sz="7920" cap="all" spc="-330" baseline="0" dirty="0">
              <a:solidFill>
                <a:srgbClr val="B6DEFF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Дүйсенбі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Сейсенбі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Сәрсенбі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Бейсенбі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Жұма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Жексенбі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ілд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4-топ" descr="Айналасы сумен қоршалған, пальма ағаштары, жағажай шары және теңіз шаянының суреті бар тропикалық арал" title="Шілде күнтізбесінің фоны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143" name="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44" name="5-иілгіш нысан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45" name="6-иілгіш нысан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46" name="7-иілгіш нысан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47" name="8-иілгіш нысан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48" name="9-иілгіш нысан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49" name="10-иілгіш нысан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0" name="11-иілгіш нысан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1" name="12-иілгіш нысан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2" name="13-иілгіш нысан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3" name="14-иілгіш нысан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4" name="15-иілгіш нысан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5" name="16-иілгіш нысан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6" name="17-иілгіш нысан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7" name="18-иілгіш нысан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8" name="19-иілгіш нысан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59" name="20-иілгіш нысан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0" name="21-иілгіш нысан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1" name="22-иілгіш нысан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2" name="23-иілгіш нысан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3" name="24-иілгіш нысан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4" name="25-иілгіш нысан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5" name="26-иілгіш нысан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6" name="27-иілгіш нысан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7" name="28-иілгіш нысан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8" name="29-иілгіш нысан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69" name="30-иілгіш нысан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70" name="31-иілгіш нысан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71" name="32-иілгіш нысан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88" name="33-иілгіш нысан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89" name="34-иілгіш нысан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0" name="35-иілгіш нысан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1" name="36-иілгіш нысан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2" name="37-иілгіш нысан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3" name="38-иілгіш нысан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4" name="39-иілгіш нысан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5" name="40-иілгіш нысан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6" name="41-иілгіш нысан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7" name="42-иілгіш нысан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8" name="43-иілгіш нысан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199" name="44-иілгіш нысан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0" name="45-иілгіш нысан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1" name="46-иілгіш нысан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2" name="47-иілгіш нысан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3" name="48-иілгіш нысан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4" name="49-иілгіш нысан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5" name="50-иілгіш нысан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6" name="51-иілгіш нысан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7" name="52-иілгіш нысан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8" name="53-иілгіш нысан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09" name="54-иілгіш нысан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0" name="55-иілгіш нысан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1" name="56-иілгіш нысан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2" name="57-иілгіш нысан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3" name="58-иілгіш нысан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4" name="59-иілгіш нысан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5" name="60-иілгіш нысан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6" name="61-иілгіш нысан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7" name="62-иілгіш нысан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8" name="63-сопақ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19" name="64-сопақ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0" name="65-сопақ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21" name="66-сопақ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36" name="67-сопақ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44" name="68-иілгіш нысан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2" name="69-иілгіш нысан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3" name="70-иілгіш нысан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54" name="71-иілгіш нысан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6" name="72-иілгіш нысан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7" name="73-иілгіш нысан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8" name="74-иілгіш нысан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9" name="75-иілгіш нысан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0" name="76-иілгіш нысан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6" name="77-иілгіш нысан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7" name="78-иілгіш нысан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8" name="79-иілгіш нысан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9" name="80-иілгіш нысан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0" name="81-иілгіш нысан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1" name="82-иілгіш нысан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2" name="83-иілгіш нысан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3" name="84-иілгіш нысан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4" name="85-сопақ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5" name="86-сопақ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29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30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02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01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03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04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05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06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07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09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08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FFFFFF"/>
                </a:solidFill>
              </a:rPr>
              <a:t>Шілде</a:t>
            </a:r>
            <a:endParaRPr lang="kk-KZ" sz="3900" cap="none" spc="0" dirty="0">
              <a:solidFill>
                <a:srgbClr val="FFFFFF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B6DEFF"/>
                </a:solidFill>
              </a:rPr>
              <a:t>2015</a:t>
            </a:r>
            <a:endParaRPr lang="kk-KZ" sz="7920" cap="all" spc="-330" baseline="0" dirty="0">
              <a:solidFill>
                <a:srgbClr val="B6DEFF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Дүйсенбі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Сейсенбі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Сәрсенбі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Бейсенбі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Жұма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Жексенбі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мы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4-топ" descr="Жанында ойыншық шелек пен күрегі бар құмнан жасалған сарай" title="Тамыз күнтізбесінің фоны"/>
          <p:cNvGrpSpPr>
            <a:grpSpLocks noChangeAspect="1"/>
          </p:cNvGrpSpPr>
          <p:nvPr/>
        </p:nvGrpSpPr>
        <p:grpSpPr bwMode="auto">
          <a:xfrm>
            <a:off x="1747" y="0"/>
            <a:ext cx="10054908" cy="7772400"/>
            <a:chOff x="1" y="0"/>
            <a:chExt cx="5758" cy="4320"/>
          </a:xfrm>
        </p:grpSpPr>
        <p:sp>
          <p:nvSpPr>
            <p:cNvPr id="302" name="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3" name="5-иілгіш нысан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4" name="6-иілгіш нысан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5" name="7-иілгіш нысан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6" name="8-иілгіш нысан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7" name="9-иілгіш нысан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8" name="10-иілгіш нысан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9" name="11-иілгіш нысан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0" name="12-иілгіш нысан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1" name="13-иілгіш нысан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2" name="14-иілгіш нысан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3" name="15-иілгіш нысан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4" name="16-иілгіш нысан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5" name="17-иілгіш нысан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6" name="18-иілгіш нысан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7" name="19-иілгіш нысан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8" name="20-иілгіш нысан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19" name="21-иілгіш нысан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0" name="22-иілгіш нысан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1" name="23-иілгіш нысан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2" name="24-иілгіш нысан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3" name="25-иілгіш нысан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4" name="26-иілгіш нысан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5" name="27-иілгіш нысан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6" name="28-иілгіш нысан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7" name="29-иілгіш нысан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8" name="30-иілгіш нысан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29" name="31-иілгіш нысан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0" name="32-иілгіш нысан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1" name="33-иілгіш нысан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32" name="34-иілгіш нысан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5" name="35-иілгіш нысан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6" name="36-иілгіш нысан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7" name="37-иілгіш нысан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8" name="38-иілгіш нысан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9" name="39-иілгіш нысан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0" name="40-иілгіш нысан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1" name="41-иілгіш нысан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2" name="42-иілгіш нысан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3" name="43-иілгіш нысан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4" name="44-иілгіш нысан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5" name="45-иілгіш нысан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6" name="46-иілгіш нысан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7" name="47-иілгіш нысан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8" name="48-иілгіш нысан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69" name="49-иілгіш нысан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0" name="50-иілгіш нысан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1" name="51-иілгіш нысан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2" name="52-иілгіш нысан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3" name="53-иілгіш нысан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4" name="54-иілгіш нысан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5" name="55-иілгіш нысан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6" name="56-иілгіш нысан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7" name="57-иілгіш нысан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8" name="58-иілгіш нысан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79" name="59-иілгіш нысан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0" name="60-иілгіш нысан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1" name="61-иілгіш нысан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2" name="62-иілгіш нысан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3" name="63-иілгіш нысан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4" name="64-иілгіш нысан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5" name="65-иілгіш нысан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6" name="66-иілгіш нысан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7" name="67-иілгіш нысан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8" name="68-иілгіш нысан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89" name="69-иілгіш нысан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0" name="70-иілгіш нысан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1" name="71-иілгіш нысан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2" name="72-иілгіш нысан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3" name="73-иілгіш нысан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4" name="74-иілгіш нысан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5" name="75-иілгіш нысан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6" name="76-иілгіш нысан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7" name="77-иілгіш нысан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8" name="78-иілгіш нысан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99" name="79-иілгіш нысан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0" name="80-иілгіш нысан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1" name="81-иілгіш нысан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2" name="82-иілгіш нысан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3" name="83-иілгіш нысан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4" name="84-иілгіш нысан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5" name="85-иілгіш нысан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6" name="86-иілгіш нысан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7" name="87-иілгіш нысан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8" name="88-иілгіш нысан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09" name="89-иілгіш нысан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0" name="90-иілгіш нысан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1" name="91-иілгіш нысан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2" name="92-иілгіш нысан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3" name="93-иілгіш нысан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4" name="94-иілгіш нысан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5" name="95-иілгіш нысан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6" name="96-иілгіш нысан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7" name="97-иілгіш нысан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8" name="98-иілгіш нысан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19" name="99-иілгіш нысан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0" name="100-иілгіш нысан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1" name="101-иілгіш нысан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2" name="102-иілгіш нысан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3" name="103-иілгіш нысан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4" name="104-иілгіш нысан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5" name="105-иілгіш нысан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6" name="106-иілгіш нысан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7" name="107-иілгіш нысан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8" name="108-иілгіш нысан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29" name="109-иілгіш нысан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0" name="110-иілгіш нысан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1" name="111-иілгіш нысан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2" name="112-иілгіш нысан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3" name="113-иілгіш нысан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4" name="114-иілгіш нысан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5" name="115-иілгіш нысан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6" name="116-иілгіш нысан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7" name="117-иілгіш нысан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8" name="118-иілгіш нысан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39" name="119-иілгіш нысан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0" name="120-иілгіш нысан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1" name="121-иілгіш нысан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2" name="122-иілгіш нысан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3" name="123-иілгіш нысан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4" name="124-иілгіш нысан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5" name="125-иілгіш нысан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6" name="126-иілгіш нысан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7" name="127-иілгіш нысан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8" name="128-иілгіш нысан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49" name="129-иілгіш нысан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0" name="130-иілгіш нысан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1" name="131-иілгіш нысан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2" name="132-иілгіш нысан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3" name="133-иілгіш нысан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4" name="134-иілгіш нысан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5" name="135-иілгіш нысан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6" name="136-иілгіш нысан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7" name="137-иілгіш нысан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8" name="138-иілгіш нысан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59" name="139-иілгіш нысан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0" name="140-иілгіш нысан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1" name="141-иілгіш нысан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2" name="142-иілгіш нысан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3" name="143-иілгіш нысан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4" name="144-иілгіш нысан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5" name="145-иілгіш нысан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6" name="146-иілгіш нысан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7" name="147-иілгіш нысан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8" name="148-сопақ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69" name="149-иілгіш нысан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0" name="150-иілгіш нысан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1" name="151-иілгіш нысан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2" name="152-иілгіш нысан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3" name="153-иілгіш нысан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27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28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29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30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31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01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02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03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04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06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9AC7F4"/>
                </a:solidFill>
              </a:rPr>
              <a:t>05</a:t>
            </a:r>
            <a:endParaRPr lang="kk-KZ" sz="1320" spc="-55" dirty="0">
              <a:solidFill>
                <a:srgbClr val="9AC7F4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FFFFFF"/>
                </a:solidFill>
              </a:rPr>
              <a:t>Тамыз</a:t>
            </a:r>
            <a:endParaRPr lang="kk-KZ" sz="3900" cap="none" spc="0" dirty="0">
              <a:solidFill>
                <a:srgbClr val="FFFFFF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D8C58F"/>
                </a:solidFill>
              </a:rPr>
              <a:t>2015</a:t>
            </a:r>
            <a:endParaRPr lang="kk-KZ" sz="7920" cap="all" spc="-330" baseline="0" dirty="0">
              <a:solidFill>
                <a:srgbClr val="D8C58F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Дүйсенбі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Сейсенбі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Сәрсенбі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Бейсенбі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Жұма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3D7AB7"/>
                </a:solidFill>
              </a:rPr>
              <a:t>Жексенбі</a:t>
            </a:r>
            <a:endParaRPr lang="kk-KZ" sz="1100" cap="none" spc="-55" dirty="0">
              <a:solidFill>
                <a:srgbClr val="3D7AB7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Қыркүйе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296-топ" descr="Қызыл түсті мектеп ғимаратының алдындағы көшеде кетіп бара жатқан қызыл автобус" title="Қыркүйек күнтізбесінің фоны"/>
          <p:cNvGrpSpPr/>
          <p:nvPr/>
        </p:nvGrpSpPr>
        <p:grpSpPr>
          <a:xfrm>
            <a:off x="1747" y="0"/>
            <a:ext cx="10054909" cy="7973907"/>
            <a:chOff x="1588" y="0"/>
            <a:chExt cx="9140826" cy="7035800"/>
          </a:xfrm>
        </p:grpSpPr>
        <p:sp>
          <p:nvSpPr>
            <p:cNvPr id="298" name="3-автокескін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299" name="5-иілгіш нысан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00" name="6-иілгіш нысан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6" name="7-иілгіш нысан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7" name="8-иілгіш нысан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8" name="9-иілгіш нысан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49" name="10-иілгіш нысан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0" name="11-иілгіш нысан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1" name="12-иілгіш нысан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2" name="13-иілгіш нысан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3" name="14-иілгіш нысан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4" name="15-иілгіш нысан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355" name="16-иілгіш нысан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4" name="17-иілгіш нысан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5" name="18-иілгіш нысан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6" name="19-иілгіш нысан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7" name="20-иілгіш нысан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8" name="21-иілгіш нысан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79" name="22-иілгіш нысан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0" name="23-иілгіш нысан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1" name="24-иілгіш нысан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2" name="25-иілгіш нысан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3" name="26-иілгіш нысан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4" name="27-иілгіш нысан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5" name="28-иілгіш нысан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6" name="29-иілгіш нысан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7" name="30-иілгіш нысан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8" name="31-иілгіш нысан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89" name="32-иілгіш нысан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0" name="33-иілгіш нысан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1" name="34-иілгіш нысан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2" name="35-иілгіш нысан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3" name="36-иілгіш нысан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4" name="37-иілгіш нысан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5" name="38-иілгіш нысан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6" name="39-иілгіш нысан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7" name="40-иілгіш нысан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8" name="41-иілгіш нысан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499" name="42-иілгіш нысан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0" name="43-иілгіш нысан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1" name="44-иілгіш нысан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2" name="45-иілгіш нысан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3" name="46-иілгіш нысан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4" name="47-иілгіш нысан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5" name="48-иілгіш нысан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6" name="49-иілгіш нысан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7" name="50-иілгіш нысан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8" name="51-иілгіш нысан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09" name="52-иілгіш нысан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0" name="53-иілгіш нысан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1" name="54-иілгіш нысан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2" name="55-иілгіш нысан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3" name="56-иілгіш нысан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4" name="57-иілгіш нысан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5" name="58-иілгіш нысан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6" name="59-иілгіш нысан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7" name="60-иілгіш нысан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8" name="61-иілгіш нысан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19" name="62-иілгіш нысан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0" name="63-иілгіш нысан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1" name="64-иілгіш нысан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2" name="65-иілгіш нысан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3" name="66-иілгіш нысан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4" name="67-иілгіш нысан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5" name="68-иілгіш нысан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6" name="69-иілгіш нысан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7" name="70-иілгіш нысан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8" name="71-иілгіш нысан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29" name="72-иілгіш нысан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0" name="73-иілгіш нысан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1" name="74-иілгіш нысан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2" name="75-иілгіш нысан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3" name="76-иілгіш нысан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4" name="77-иілгіш нысан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5" name="78-иілгіш нысан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6" name="79-иілгіш нысан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7" name="80-иілгіш нысан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8" name="81-иілгіш нысан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39" name="82-иілгіш нысан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0" name="83-иілгіш нысан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1" name="84-иілгіш нысан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2" name="85-иілгіш нысан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3" name="86-иілгіш нысан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4" name="87-иілгіш нысан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5" name="88-иілгіш нысан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6" name="89-иілгіш нысан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7" name="90-иілгіш нысан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8" name="91-иілгіш нысан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49" name="92-иілгіш нысан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0" name="93-иілгіш нысан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1" name="94-иілгіш нысан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2" name="95-иілгіш нысан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3" name="96-иілгіш нысан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4" name="97-иілгіш нысан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5" name="98-иілгіш нысан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6" name="99-иілгіш нысан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7" name="100-иілгіш нысан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8" name="101-иілгіш нысан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59" name="102-иілгіш нысан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0" name="103-иілгіш нысан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1" name="104-иілгіш нысан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2" name="105-иілгіш нысан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3" name="106-иілгіш нысан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4" name="107-иілгіш нысан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5" name="108-иілгіш нысан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6" name="109-иілгіш нысан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7" name="110-иілгіш нысан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8" name="111-иілгіш нысан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69" name="112-иілгіш нысан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70" name="113-иілгіш нысан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71" name="114-иілгіш нысан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72" name="115-иілгіш нысан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73" name="116-иілгіш нысан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74" name="117-иілгіш нысан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75" name="118-иілгіш нысан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76" name="119-иілгіш нысан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  <p:sp>
          <p:nvSpPr>
            <p:cNvPr id="577" name="120-иілгіш нысан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sz="2207" dirty="0"/>
            </a:p>
          </p:txBody>
        </p:sp>
      </p:grpSp>
      <p:sp>
        <p:nvSpPr>
          <p:cNvPr id="2" name="1-төртбұрыш"/>
          <p:cNvSpPr/>
          <p:nvPr/>
        </p:nvSpPr>
        <p:spPr>
          <a:xfrm>
            <a:off x="2766060" y="259080"/>
            <a:ext cx="7040880" cy="725423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97" name="96-Мәтін ұясы"/>
          <p:cNvSpPr txBox="1"/>
          <p:nvPr/>
        </p:nvSpPr>
        <p:spPr>
          <a:xfrm>
            <a:off x="2779992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31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98" name="97-Мәтін ұясы"/>
          <p:cNvSpPr txBox="1"/>
          <p:nvPr/>
        </p:nvSpPr>
        <p:spPr>
          <a:xfrm>
            <a:off x="3786760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99" name="98-Мәтін ұясы"/>
          <p:cNvSpPr txBox="1"/>
          <p:nvPr/>
        </p:nvSpPr>
        <p:spPr>
          <a:xfrm>
            <a:off x="4793528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0" name="99-Мәтін ұясы"/>
          <p:cNvSpPr txBox="1"/>
          <p:nvPr/>
        </p:nvSpPr>
        <p:spPr>
          <a:xfrm>
            <a:off x="5800297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1" name="100-Мәтін ұясы"/>
          <p:cNvSpPr txBox="1"/>
          <p:nvPr/>
        </p:nvSpPr>
        <p:spPr>
          <a:xfrm>
            <a:off x="6807065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2" name="101-Мәтін ұясы"/>
          <p:cNvSpPr txBox="1"/>
          <p:nvPr/>
        </p:nvSpPr>
        <p:spPr>
          <a:xfrm>
            <a:off x="8820604" y="73177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03" name="102-Мәтін ұясы"/>
          <p:cNvSpPr txBox="1"/>
          <p:nvPr/>
        </p:nvSpPr>
        <p:spPr>
          <a:xfrm>
            <a:off x="7813834" y="72926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39" name="Мәтін, 2-толтырғыш"/>
          <p:cNvSpPr>
            <a:spLocks noGrp="1"/>
          </p:cNvSpPr>
          <p:nvPr>
            <p:ph type="body" sz="quarter" idx="16" hasCustomPrompt="1"/>
          </p:nvPr>
        </p:nvSpPr>
        <p:spPr>
          <a:xfrm>
            <a:off x="2779992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80" name="179-Мәтін ұясы"/>
          <p:cNvSpPr txBox="1"/>
          <p:nvPr/>
        </p:nvSpPr>
        <p:spPr>
          <a:xfrm>
            <a:off x="2779992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1" name="180-Мәтін ұясы"/>
          <p:cNvSpPr txBox="1"/>
          <p:nvPr/>
        </p:nvSpPr>
        <p:spPr>
          <a:xfrm>
            <a:off x="3786760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2" name="181-Мәтін ұясы"/>
          <p:cNvSpPr txBox="1"/>
          <p:nvPr/>
        </p:nvSpPr>
        <p:spPr>
          <a:xfrm>
            <a:off x="4793528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09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3" name="182-Мәтін ұясы"/>
          <p:cNvSpPr txBox="1"/>
          <p:nvPr/>
        </p:nvSpPr>
        <p:spPr>
          <a:xfrm>
            <a:off x="5800297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4" name="183-Мәтін ұясы"/>
          <p:cNvSpPr txBox="1"/>
          <p:nvPr/>
        </p:nvSpPr>
        <p:spPr>
          <a:xfrm>
            <a:off x="6807065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5" name="184-Мәтін ұясы"/>
          <p:cNvSpPr txBox="1"/>
          <p:nvPr/>
        </p:nvSpPr>
        <p:spPr>
          <a:xfrm>
            <a:off x="8820604" y="187817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186" name="185-Мәтін ұясы"/>
          <p:cNvSpPr txBox="1"/>
          <p:nvPr/>
        </p:nvSpPr>
        <p:spPr>
          <a:xfrm>
            <a:off x="7813834" y="1875662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2" name="221-Мәтін ұясы"/>
          <p:cNvSpPr txBox="1"/>
          <p:nvPr/>
        </p:nvSpPr>
        <p:spPr>
          <a:xfrm>
            <a:off x="2779992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3" name="222-Мәтін ұясы"/>
          <p:cNvSpPr txBox="1"/>
          <p:nvPr/>
        </p:nvSpPr>
        <p:spPr>
          <a:xfrm>
            <a:off x="3786760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4" name="223-Мәтін ұясы"/>
          <p:cNvSpPr txBox="1"/>
          <p:nvPr/>
        </p:nvSpPr>
        <p:spPr>
          <a:xfrm>
            <a:off x="4793528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5" name="224-Мәтін ұясы"/>
          <p:cNvSpPr txBox="1"/>
          <p:nvPr/>
        </p:nvSpPr>
        <p:spPr>
          <a:xfrm>
            <a:off x="5800297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6" name="225-Мәтін ұясы"/>
          <p:cNvSpPr txBox="1"/>
          <p:nvPr/>
        </p:nvSpPr>
        <p:spPr>
          <a:xfrm>
            <a:off x="6807065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7" name="226-Мәтін ұясы"/>
          <p:cNvSpPr txBox="1"/>
          <p:nvPr/>
        </p:nvSpPr>
        <p:spPr>
          <a:xfrm>
            <a:off x="8820604" y="3026054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8" name="227-Мәтін ұясы"/>
          <p:cNvSpPr txBox="1"/>
          <p:nvPr/>
        </p:nvSpPr>
        <p:spPr>
          <a:xfrm>
            <a:off x="7813834" y="3026054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19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29" name="228-Мәтін ұясы"/>
          <p:cNvSpPr txBox="1"/>
          <p:nvPr/>
        </p:nvSpPr>
        <p:spPr>
          <a:xfrm>
            <a:off x="2779992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21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0" name="229-Мәтін ұясы"/>
          <p:cNvSpPr txBox="1"/>
          <p:nvPr/>
        </p:nvSpPr>
        <p:spPr>
          <a:xfrm>
            <a:off x="3786760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22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1" name="230-Мәтін ұясы"/>
          <p:cNvSpPr txBox="1"/>
          <p:nvPr/>
        </p:nvSpPr>
        <p:spPr>
          <a:xfrm>
            <a:off x="4793528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23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2" name="231-Мәтін ұясы"/>
          <p:cNvSpPr txBox="1"/>
          <p:nvPr/>
        </p:nvSpPr>
        <p:spPr>
          <a:xfrm>
            <a:off x="5800297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24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3" name="232-Мәтін ұясы"/>
          <p:cNvSpPr txBox="1"/>
          <p:nvPr/>
        </p:nvSpPr>
        <p:spPr>
          <a:xfrm>
            <a:off x="6807065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25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4" name="233-Мәтін ұясы"/>
          <p:cNvSpPr txBox="1"/>
          <p:nvPr/>
        </p:nvSpPr>
        <p:spPr>
          <a:xfrm>
            <a:off x="8820604" y="417637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27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5" name="234-Мәтін ұясы"/>
          <p:cNvSpPr txBox="1"/>
          <p:nvPr/>
        </p:nvSpPr>
        <p:spPr>
          <a:xfrm>
            <a:off x="7813834" y="417637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26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7" name="236-Мәтін ұясы"/>
          <p:cNvSpPr txBox="1"/>
          <p:nvPr/>
        </p:nvSpPr>
        <p:spPr>
          <a:xfrm>
            <a:off x="2779992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28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8" name="237-Мәтін ұясы"/>
          <p:cNvSpPr txBox="1"/>
          <p:nvPr/>
        </p:nvSpPr>
        <p:spPr>
          <a:xfrm>
            <a:off x="3786760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29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39" name="238-Мәтін ұясы"/>
          <p:cNvSpPr txBox="1"/>
          <p:nvPr/>
        </p:nvSpPr>
        <p:spPr>
          <a:xfrm>
            <a:off x="4793528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231F20"/>
                </a:solidFill>
              </a:rPr>
              <a:t>30</a:t>
            </a:r>
            <a:endParaRPr lang="kk-KZ" sz="1320" spc="-55" dirty="0">
              <a:solidFill>
                <a:srgbClr val="231F20"/>
              </a:solidFill>
            </a:endParaRPr>
          </a:p>
        </p:txBody>
      </p:sp>
      <p:sp>
        <p:nvSpPr>
          <p:cNvPr id="240" name="239-Мәтін ұясы"/>
          <p:cNvSpPr txBox="1"/>
          <p:nvPr/>
        </p:nvSpPr>
        <p:spPr>
          <a:xfrm>
            <a:off x="5800297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01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1" name="240-Мәтін ұясы"/>
          <p:cNvSpPr txBox="1"/>
          <p:nvPr/>
        </p:nvSpPr>
        <p:spPr>
          <a:xfrm>
            <a:off x="6807065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02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2" name="241-Мәтін ұясы"/>
          <p:cNvSpPr txBox="1"/>
          <p:nvPr/>
        </p:nvSpPr>
        <p:spPr>
          <a:xfrm>
            <a:off x="8820604" y="5326685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04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3" name="242-Мәтін ұясы"/>
          <p:cNvSpPr txBox="1"/>
          <p:nvPr/>
        </p:nvSpPr>
        <p:spPr>
          <a:xfrm>
            <a:off x="7813834" y="5326685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03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5" name="244-Мәтін ұясы"/>
          <p:cNvSpPr txBox="1"/>
          <p:nvPr/>
        </p:nvSpPr>
        <p:spPr>
          <a:xfrm>
            <a:off x="2779992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05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6" name="245-Мәтін ұясы"/>
          <p:cNvSpPr txBox="1"/>
          <p:nvPr/>
        </p:nvSpPr>
        <p:spPr>
          <a:xfrm>
            <a:off x="3786760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06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7" name="246-Мәтін ұясы"/>
          <p:cNvSpPr txBox="1"/>
          <p:nvPr/>
        </p:nvSpPr>
        <p:spPr>
          <a:xfrm>
            <a:off x="4793528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07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8" name="247-Мәтін ұясы"/>
          <p:cNvSpPr txBox="1"/>
          <p:nvPr/>
        </p:nvSpPr>
        <p:spPr>
          <a:xfrm>
            <a:off x="5800297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08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49" name="248-Мәтін ұясы"/>
          <p:cNvSpPr txBox="1"/>
          <p:nvPr/>
        </p:nvSpPr>
        <p:spPr>
          <a:xfrm>
            <a:off x="6807065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09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0" name="249-Мәтін ұясы"/>
          <p:cNvSpPr txBox="1"/>
          <p:nvPr/>
        </p:nvSpPr>
        <p:spPr>
          <a:xfrm>
            <a:off x="8820604" y="6477000"/>
            <a:ext cx="905256" cy="140062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11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1" name="250-Мәтін ұясы"/>
          <p:cNvSpPr txBox="1"/>
          <p:nvPr/>
        </p:nvSpPr>
        <p:spPr>
          <a:xfrm>
            <a:off x="7813834" y="6477000"/>
            <a:ext cx="905256" cy="145085"/>
          </a:xfrm>
          <a:prstGeom prst="rect">
            <a:avLst/>
          </a:prstGeom>
          <a:noFill/>
        </p:spPr>
        <p:txBody>
          <a:bodyPr wrap="square" lIns="100584" tIns="0" rIns="100584" bIns="0" rtlCol="0" anchor="ctr" anchorCtr="0">
            <a:noAutofit/>
          </a:bodyPr>
          <a:lstStyle/>
          <a:p>
            <a:pPr algn="l" rtl="0"/>
            <a:r>
              <a:rPr lang="kk-KZ" sz="1320" spc="-55" dirty="0" smtClean="0">
                <a:solidFill>
                  <a:srgbClr val="C7CC62"/>
                </a:solidFill>
              </a:rPr>
              <a:t>10</a:t>
            </a:r>
            <a:endParaRPr lang="kk-KZ" sz="1320" spc="-55" dirty="0">
              <a:solidFill>
                <a:srgbClr val="C7CC62"/>
              </a:solidFill>
            </a:endParaRPr>
          </a:p>
        </p:txBody>
      </p:sp>
      <p:sp>
        <p:nvSpPr>
          <p:cNvPr id="255" name="Мәтін, 2-толтырғыш"/>
          <p:cNvSpPr>
            <a:spLocks noGrp="1"/>
          </p:cNvSpPr>
          <p:nvPr>
            <p:ph type="body" sz="quarter" idx="17" hasCustomPrompt="1"/>
          </p:nvPr>
        </p:nvSpPr>
        <p:spPr>
          <a:xfrm>
            <a:off x="3786760" y="953414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6" name="Мәтін, 2-толтырғыш"/>
          <p:cNvSpPr>
            <a:spLocks noGrp="1"/>
          </p:cNvSpPr>
          <p:nvPr>
            <p:ph type="body" sz="quarter" idx="18" hasCustomPrompt="1"/>
          </p:nvPr>
        </p:nvSpPr>
        <p:spPr>
          <a:xfrm>
            <a:off x="4793528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7" name="Мәтін, 2-толтырғыш"/>
          <p:cNvSpPr>
            <a:spLocks noGrp="1"/>
          </p:cNvSpPr>
          <p:nvPr>
            <p:ph type="body" sz="quarter" idx="19" hasCustomPrompt="1"/>
          </p:nvPr>
        </p:nvSpPr>
        <p:spPr>
          <a:xfrm>
            <a:off x="5800297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8" name="Мәтін, 2-толтырғыш"/>
          <p:cNvSpPr>
            <a:spLocks noGrp="1"/>
          </p:cNvSpPr>
          <p:nvPr>
            <p:ph type="body" sz="quarter" idx="20" hasCustomPrompt="1"/>
          </p:nvPr>
        </p:nvSpPr>
        <p:spPr>
          <a:xfrm>
            <a:off x="6807065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59" name="Мәтін, 2-толтырғыш"/>
          <p:cNvSpPr>
            <a:spLocks noGrp="1"/>
          </p:cNvSpPr>
          <p:nvPr>
            <p:ph type="body" sz="quarter" idx="21" hasCustomPrompt="1"/>
          </p:nvPr>
        </p:nvSpPr>
        <p:spPr>
          <a:xfrm>
            <a:off x="781383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0" name="Мәтін, 2-толтырғыш"/>
          <p:cNvSpPr>
            <a:spLocks noGrp="1"/>
          </p:cNvSpPr>
          <p:nvPr>
            <p:ph type="body" sz="quarter" idx="22" hasCustomPrompt="1"/>
          </p:nvPr>
        </p:nvSpPr>
        <p:spPr>
          <a:xfrm>
            <a:off x="8820604" y="948731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1" name="Мәтін, 2-толтырғыш"/>
          <p:cNvSpPr>
            <a:spLocks noGrp="1"/>
          </p:cNvSpPr>
          <p:nvPr>
            <p:ph type="body" sz="quarter" idx="23" hasCustomPrompt="1"/>
          </p:nvPr>
        </p:nvSpPr>
        <p:spPr>
          <a:xfrm>
            <a:off x="2779992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2" name="Мәтін, 2-толтырғыш"/>
          <p:cNvSpPr>
            <a:spLocks noGrp="1"/>
          </p:cNvSpPr>
          <p:nvPr>
            <p:ph type="body" sz="quarter" idx="24" hasCustomPrompt="1"/>
          </p:nvPr>
        </p:nvSpPr>
        <p:spPr>
          <a:xfrm>
            <a:off x="3786760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3" name="Мәтін, 2-толтырғыш"/>
          <p:cNvSpPr>
            <a:spLocks noGrp="1"/>
          </p:cNvSpPr>
          <p:nvPr>
            <p:ph type="body" sz="quarter" idx="25" hasCustomPrompt="1"/>
          </p:nvPr>
        </p:nvSpPr>
        <p:spPr>
          <a:xfrm>
            <a:off x="4793528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4" name="Мәтін, 2-толтырғыш"/>
          <p:cNvSpPr>
            <a:spLocks noGrp="1"/>
          </p:cNvSpPr>
          <p:nvPr>
            <p:ph type="body" sz="quarter" idx="26" hasCustomPrompt="1"/>
          </p:nvPr>
        </p:nvSpPr>
        <p:spPr>
          <a:xfrm>
            <a:off x="5800297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5" name="Мәтін, 2-толтырғыш"/>
          <p:cNvSpPr>
            <a:spLocks noGrp="1"/>
          </p:cNvSpPr>
          <p:nvPr>
            <p:ph type="body" sz="quarter" idx="27" hasCustomPrompt="1"/>
          </p:nvPr>
        </p:nvSpPr>
        <p:spPr>
          <a:xfrm>
            <a:off x="6807065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6" name="Мәтін, 2-толтырғыш"/>
          <p:cNvSpPr>
            <a:spLocks noGrp="1"/>
          </p:cNvSpPr>
          <p:nvPr>
            <p:ph type="body" sz="quarter" idx="28" hasCustomPrompt="1"/>
          </p:nvPr>
        </p:nvSpPr>
        <p:spPr>
          <a:xfrm>
            <a:off x="781383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7" name="Мәтін, 2-толтырғыш"/>
          <p:cNvSpPr>
            <a:spLocks noGrp="1"/>
          </p:cNvSpPr>
          <p:nvPr>
            <p:ph type="body" sz="quarter" idx="29" hasCustomPrompt="1"/>
          </p:nvPr>
        </p:nvSpPr>
        <p:spPr>
          <a:xfrm>
            <a:off x="8820604" y="210373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8" name="Мәтін, 2-толтырғыш"/>
          <p:cNvSpPr>
            <a:spLocks noGrp="1"/>
          </p:cNvSpPr>
          <p:nvPr>
            <p:ph type="body" sz="quarter" idx="30" hasCustomPrompt="1"/>
          </p:nvPr>
        </p:nvSpPr>
        <p:spPr>
          <a:xfrm>
            <a:off x="2779992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69" name="Мәтін, 2-толтырғыш"/>
          <p:cNvSpPr>
            <a:spLocks noGrp="1"/>
          </p:cNvSpPr>
          <p:nvPr>
            <p:ph type="body" sz="quarter" idx="31" hasCustomPrompt="1"/>
          </p:nvPr>
        </p:nvSpPr>
        <p:spPr>
          <a:xfrm>
            <a:off x="3786760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0" name="Мәтін, 2-толтырғыш"/>
          <p:cNvSpPr>
            <a:spLocks noGrp="1"/>
          </p:cNvSpPr>
          <p:nvPr>
            <p:ph type="body" sz="quarter" idx="32" hasCustomPrompt="1"/>
          </p:nvPr>
        </p:nvSpPr>
        <p:spPr>
          <a:xfrm>
            <a:off x="4793528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1" name="Мәтін, 2-толтырғыш"/>
          <p:cNvSpPr>
            <a:spLocks noGrp="1"/>
          </p:cNvSpPr>
          <p:nvPr>
            <p:ph type="body" sz="quarter" idx="33" hasCustomPrompt="1"/>
          </p:nvPr>
        </p:nvSpPr>
        <p:spPr>
          <a:xfrm>
            <a:off x="5800297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2" name="Мәтін, 2-толтырғыш"/>
          <p:cNvSpPr>
            <a:spLocks noGrp="1"/>
          </p:cNvSpPr>
          <p:nvPr>
            <p:ph type="body" sz="quarter" idx="34" hasCustomPrompt="1"/>
          </p:nvPr>
        </p:nvSpPr>
        <p:spPr>
          <a:xfrm>
            <a:off x="6807065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3" name="Мәтін, 2-толтырғыш"/>
          <p:cNvSpPr>
            <a:spLocks noGrp="1"/>
          </p:cNvSpPr>
          <p:nvPr>
            <p:ph type="body" sz="quarter" idx="35" hasCustomPrompt="1"/>
          </p:nvPr>
        </p:nvSpPr>
        <p:spPr>
          <a:xfrm>
            <a:off x="781383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4" name="Мәтін, 2-толтырғыш"/>
          <p:cNvSpPr>
            <a:spLocks noGrp="1"/>
          </p:cNvSpPr>
          <p:nvPr>
            <p:ph type="body" sz="quarter" idx="36" hasCustomPrompt="1"/>
          </p:nvPr>
        </p:nvSpPr>
        <p:spPr>
          <a:xfrm>
            <a:off x="8820604" y="325404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5" name="Мәтін, 2-толтырғыш"/>
          <p:cNvSpPr>
            <a:spLocks noGrp="1"/>
          </p:cNvSpPr>
          <p:nvPr>
            <p:ph type="body" sz="quarter" idx="37" hasCustomPrompt="1"/>
          </p:nvPr>
        </p:nvSpPr>
        <p:spPr>
          <a:xfrm>
            <a:off x="2779992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6" name="Мәтін, 2-толтырғыш"/>
          <p:cNvSpPr>
            <a:spLocks noGrp="1"/>
          </p:cNvSpPr>
          <p:nvPr>
            <p:ph type="body" sz="quarter" idx="38" hasCustomPrompt="1"/>
          </p:nvPr>
        </p:nvSpPr>
        <p:spPr>
          <a:xfrm>
            <a:off x="3786760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7" name="Мәтін, 2-толтырғыш"/>
          <p:cNvSpPr>
            <a:spLocks noGrp="1"/>
          </p:cNvSpPr>
          <p:nvPr>
            <p:ph type="body" sz="quarter" idx="39" hasCustomPrompt="1"/>
          </p:nvPr>
        </p:nvSpPr>
        <p:spPr>
          <a:xfrm>
            <a:off x="4793528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8" name="Мәтін, 2-толтырғыш"/>
          <p:cNvSpPr>
            <a:spLocks noGrp="1"/>
          </p:cNvSpPr>
          <p:nvPr>
            <p:ph type="body" sz="quarter" idx="40" hasCustomPrompt="1"/>
          </p:nvPr>
        </p:nvSpPr>
        <p:spPr>
          <a:xfrm>
            <a:off x="5800297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79" name="Мәтін, 2-толтырғыш"/>
          <p:cNvSpPr>
            <a:spLocks noGrp="1"/>
          </p:cNvSpPr>
          <p:nvPr>
            <p:ph type="body" sz="quarter" idx="41" hasCustomPrompt="1"/>
          </p:nvPr>
        </p:nvSpPr>
        <p:spPr>
          <a:xfrm>
            <a:off x="6807065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0" name="Мәтін, 2-толтырғыш"/>
          <p:cNvSpPr>
            <a:spLocks noGrp="1"/>
          </p:cNvSpPr>
          <p:nvPr>
            <p:ph type="body" sz="quarter" idx="42" hasCustomPrompt="1"/>
          </p:nvPr>
        </p:nvSpPr>
        <p:spPr>
          <a:xfrm>
            <a:off x="781383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1" name="Мәтін, 2-толтырғыш"/>
          <p:cNvSpPr>
            <a:spLocks noGrp="1"/>
          </p:cNvSpPr>
          <p:nvPr>
            <p:ph type="body" sz="quarter" idx="43" hasCustomPrompt="1"/>
          </p:nvPr>
        </p:nvSpPr>
        <p:spPr>
          <a:xfrm>
            <a:off x="8820604" y="440436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2" name="Мәтін, 2-толтырғыш"/>
          <p:cNvSpPr>
            <a:spLocks noGrp="1"/>
          </p:cNvSpPr>
          <p:nvPr>
            <p:ph type="body" sz="quarter" idx="44" hasCustomPrompt="1"/>
          </p:nvPr>
        </p:nvSpPr>
        <p:spPr>
          <a:xfrm>
            <a:off x="2779992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3" name="Мәтін, 2-толтырғыш"/>
          <p:cNvSpPr>
            <a:spLocks noGrp="1"/>
          </p:cNvSpPr>
          <p:nvPr>
            <p:ph type="body" sz="quarter" idx="45" hasCustomPrompt="1"/>
          </p:nvPr>
        </p:nvSpPr>
        <p:spPr>
          <a:xfrm>
            <a:off x="3786760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4" name="Мәтін, 2-толтырғыш"/>
          <p:cNvSpPr>
            <a:spLocks noGrp="1"/>
          </p:cNvSpPr>
          <p:nvPr>
            <p:ph type="body" sz="quarter" idx="46" hasCustomPrompt="1"/>
          </p:nvPr>
        </p:nvSpPr>
        <p:spPr>
          <a:xfrm>
            <a:off x="4793528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5" name="Мәтін, 2-толтырғыш"/>
          <p:cNvSpPr>
            <a:spLocks noGrp="1"/>
          </p:cNvSpPr>
          <p:nvPr>
            <p:ph type="body" sz="quarter" idx="47" hasCustomPrompt="1"/>
          </p:nvPr>
        </p:nvSpPr>
        <p:spPr>
          <a:xfrm>
            <a:off x="5800297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6" name="Мәтін, 2-толтырғыш"/>
          <p:cNvSpPr>
            <a:spLocks noGrp="1"/>
          </p:cNvSpPr>
          <p:nvPr>
            <p:ph type="body" sz="quarter" idx="48" hasCustomPrompt="1"/>
          </p:nvPr>
        </p:nvSpPr>
        <p:spPr>
          <a:xfrm>
            <a:off x="6807065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7" name="Мәтін, 2-толтырғыш"/>
          <p:cNvSpPr>
            <a:spLocks noGrp="1"/>
          </p:cNvSpPr>
          <p:nvPr>
            <p:ph type="body" sz="quarter" idx="49" hasCustomPrompt="1"/>
          </p:nvPr>
        </p:nvSpPr>
        <p:spPr>
          <a:xfrm>
            <a:off x="781383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8" name="Мәтін, 2-толтырғыш"/>
          <p:cNvSpPr>
            <a:spLocks noGrp="1"/>
          </p:cNvSpPr>
          <p:nvPr>
            <p:ph type="body" sz="quarter" idx="50" hasCustomPrompt="1"/>
          </p:nvPr>
        </p:nvSpPr>
        <p:spPr>
          <a:xfrm>
            <a:off x="8820604" y="5554675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89" name="Мәтін, 2-толтырғыш"/>
          <p:cNvSpPr>
            <a:spLocks noGrp="1"/>
          </p:cNvSpPr>
          <p:nvPr>
            <p:ph type="body" sz="quarter" idx="51" hasCustomPrompt="1"/>
          </p:nvPr>
        </p:nvSpPr>
        <p:spPr>
          <a:xfrm>
            <a:off x="2779992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0" name="Мәтін, 2-толтырғыш"/>
          <p:cNvSpPr>
            <a:spLocks noGrp="1"/>
          </p:cNvSpPr>
          <p:nvPr>
            <p:ph type="body" sz="quarter" idx="52" hasCustomPrompt="1"/>
          </p:nvPr>
        </p:nvSpPr>
        <p:spPr>
          <a:xfrm>
            <a:off x="3786760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1" name="Мәтін, 2-толтырғыш"/>
          <p:cNvSpPr>
            <a:spLocks noGrp="1"/>
          </p:cNvSpPr>
          <p:nvPr>
            <p:ph type="body" sz="quarter" idx="53" hasCustomPrompt="1"/>
          </p:nvPr>
        </p:nvSpPr>
        <p:spPr>
          <a:xfrm>
            <a:off x="4793528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2" name="Мәтін, 2-толтырғыш"/>
          <p:cNvSpPr>
            <a:spLocks noGrp="1"/>
          </p:cNvSpPr>
          <p:nvPr>
            <p:ph type="body" sz="quarter" idx="54" hasCustomPrompt="1"/>
          </p:nvPr>
        </p:nvSpPr>
        <p:spPr>
          <a:xfrm>
            <a:off x="5800297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3" name="Мәтін, 2-толтырғыш"/>
          <p:cNvSpPr>
            <a:spLocks noGrp="1"/>
          </p:cNvSpPr>
          <p:nvPr>
            <p:ph type="body" sz="quarter" idx="55" hasCustomPrompt="1"/>
          </p:nvPr>
        </p:nvSpPr>
        <p:spPr>
          <a:xfrm>
            <a:off x="6807065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4" name="Мәтін, 2-толтырғыш"/>
          <p:cNvSpPr>
            <a:spLocks noGrp="1"/>
          </p:cNvSpPr>
          <p:nvPr>
            <p:ph type="body" sz="quarter" idx="56" hasCustomPrompt="1"/>
          </p:nvPr>
        </p:nvSpPr>
        <p:spPr>
          <a:xfrm>
            <a:off x="781383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295" name="Мәтін, 2-толтырғыш"/>
          <p:cNvSpPr>
            <a:spLocks noGrp="1"/>
          </p:cNvSpPr>
          <p:nvPr>
            <p:ph type="body" sz="quarter" idx="57" hasCustomPrompt="1"/>
          </p:nvPr>
        </p:nvSpPr>
        <p:spPr>
          <a:xfrm>
            <a:off x="8820604" y="6704990"/>
            <a:ext cx="905256" cy="829056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155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90"/>
            </a:lvl5pPr>
          </a:lstStyle>
          <a:p>
            <a:pPr lvl="0" rtl="0"/>
            <a:r>
              <a:rPr lang="kk-KZ" dirty="0" smtClean="0"/>
              <a:t>Мәтін қосу үшін басу</a:t>
            </a:r>
            <a:endParaRPr lang="kk-KZ" dirty="0"/>
          </a:p>
        </p:txBody>
      </p:sp>
      <p:sp>
        <p:nvSpPr>
          <p:cNvPr id="172" name="3-тақырып"/>
          <p:cNvSpPr txBox="1">
            <a:spLocks/>
          </p:cNvSpPr>
          <p:nvPr/>
        </p:nvSpPr>
        <p:spPr>
          <a:xfrm>
            <a:off x="0" y="6028062"/>
            <a:ext cx="2766060" cy="669722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3900" cap="none" spc="0" dirty="0" smtClean="0">
                <a:solidFill>
                  <a:srgbClr val="FFFFFF"/>
                </a:solidFill>
              </a:rPr>
              <a:t>Қыркүйек</a:t>
            </a:r>
            <a:endParaRPr lang="kk-KZ" sz="3900" cap="none" spc="0" baseline="0" dirty="0">
              <a:solidFill>
                <a:srgbClr val="FFFFFF"/>
              </a:solidFill>
            </a:endParaRPr>
          </a:p>
        </p:txBody>
      </p:sp>
      <p:sp>
        <p:nvSpPr>
          <p:cNvPr id="178" name="3-тақырып"/>
          <p:cNvSpPr txBox="1">
            <a:spLocks/>
          </p:cNvSpPr>
          <p:nvPr/>
        </p:nvSpPr>
        <p:spPr>
          <a:xfrm>
            <a:off x="0" y="6442513"/>
            <a:ext cx="2766060" cy="12348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kk-KZ" sz="7920" cap="all" spc="-330" dirty="0" smtClean="0">
                <a:solidFill>
                  <a:srgbClr val="C7CC62"/>
                </a:solidFill>
              </a:rPr>
              <a:t>2015</a:t>
            </a:r>
            <a:endParaRPr lang="kk-KZ" sz="7920" cap="all" spc="-330" baseline="0" dirty="0">
              <a:solidFill>
                <a:srgbClr val="C7CC62"/>
              </a:solidFill>
            </a:endParaRPr>
          </a:p>
        </p:txBody>
      </p:sp>
      <p:sp>
        <p:nvSpPr>
          <p:cNvPr id="173" name="172-Мәтін ұясы"/>
          <p:cNvSpPr txBox="1"/>
          <p:nvPr/>
        </p:nvSpPr>
        <p:spPr>
          <a:xfrm>
            <a:off x="2779992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Дүйсенбі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4" name="173-Мәтін ұясы"/>
          <p:cNvSpPr txBox="1"/>
          <p:nvPr/>
        </p:nvSpPr>
        <p:spPr>
          <a:xfrm>
            <a:off x="3786760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Сейсенбі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5" name="174-Мәтін ұясы"/>
          <p:cNvSpPr txBox="1"/>
          <p:nvPr/>
        </p:nvSpPr>
        <p:spPr>
          <a:xfrm>
            <a:off x="4793528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Сәрсенбі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6" name="175-Мәтін ұясы"/>
          <p:cNvSpPr txBox="1"/>
          <p:nvPr/>
        </p:nvSpPr>
        <p:spPr>
          <a:xfrm>
            <a:off x="5800297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Бейсенбі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7" name="176-Мәтін ұясы"/>
          <p:cNvSpPr txBox="1"/>
          <p:nvPr/>
        </p:nvSpPr>
        <p:spPr>
          <a:xfrm>
            <a:off x="6807065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Жұма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87" name="186-Мәтін ұясы"/>
          <p:cNvSpPr txBox="1"/>
          <p:nvPr/>
        </p:nvSpPr>
        <p:spPr>
          <a:xfrm>
            <a:off x="781383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sp>
        <p:nvSpPr>
          <p:cNvPr id="179" name="178-Мәтін ұясы"/>
          <p:cNvSpPr txBox="1"/>
          <p:nvPr/>
        </p:nvSpPr>
        <p:spPr>
          <a:xfrm>
            <a:off x="8820604" y="380895"/>
            <a:ext cx="905256" cy="1450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kk-KZ" sz="1100" cap="none" spc="-55" dirty="0" smtClean="0">
                <a:solidFill>
                  <a:srgbClr val="888A35"/>
                </a:solidFill>
              </a:rPr>
              <a:t>Жексенбі</a:t>
            </a:r>
            <a:endParaRPr lang="kk-KZ" sz="1100" cap="none" spc="-55" dirty="0">
              <a:solidFill>
                <a:srgbClr val="888A35"/>
              </a:solidFill>
            </a:endParaRPr>
          </a:p>
        </p:txBody>
      </p:sp>
      <p:cxnSp>
        <p:nvCxnSpPr>
          <p:cNvPr id="7" name="6-тік қосылым сызығы"/>
          <p:cNvCxnSpPr/>
          <p:nvPr/>
        </p:nvCxnSpPr>
        <p:spPr>
          <a:xfrm>
            <a:off x="2766060" y="648841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332-тік қосылым сызығы"/>
          <p:cNvCxnSpPr/>
          <p:nvPr/>
        </p:nvCxnSpPr>
        <p:spPr>
          <a:xfrm>
            <a:off x="2766060" y="179359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333-тік қосылым сызығы"/>
          <p:cNvCxnSpPr/>
          <p:nvPr/>
        </p:nvCxnSpPr>
        <p:spPr>
          <a:xfrm>
            <a:off x="2766060" y="2938342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334-тік қосылым сызығы"/>
          <p:cNvCxnSpPr/>
          <p:nvPr/>
        </p:nvCxnSpPr>
        <p:spPr>
          <a:xfrm>
            <a:off x="2766060" y="408309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-тік қосылым сызығы"/>
          <p:cNvCxnSpPr/>
          <p:nvPr/>
        </p:nvCxnSpPr>
        <p:spPr>
          <a:xfrm>
            <a:off x="2766060" y="5227843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-тік қосылым сызығы"/>
          <p:cNvCxnSpPr/>
          <p:nvPr/>
        </p:nvCxnSpPr>
        <p:spPr>
          <a:xfrm>
            <a:off x="2766060" y="637259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-тік қосылым сызығы"/>
          <p:cNvCxnSpPr/>
          <p:nvPr/>
        </p:nvCxnSpPr>
        <p:spPr>
          <a:xfrm>
            <a:off x="2766060" y="7517344"/>
            <a:ext cx="704088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338-тік қосылым сызығы"/>
          <p:cNvCxnSpPr/>
          <p:nvPr/>
        </p:nvCxnSpPr>
        <p:spPr>
          <a:xfrm flipV="1">
            <a:off x="3771028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-тік қосылым сызығы"/>
          <p:cNvCxnSpPr/>
          <p:nvPr/>
        </p:nvCxnSpPr>
        <p:spPr>
          <a:xfrm flipV="1">
            <a:off x="477495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340-тік қосылым сызығы"/>
          <p:cNvCxnSpPr/>
          <p:nvPr/>
        </p:nvCxnSpPr>
        <p:spPr>
          <a:xfrm flipV="1">
            <a:off x="5780794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341-тік қосылым сызығы"/>
          <p:cNvCxnSpPr/>
          <p:nvPr/>
        </p:nvCxnSpPr>
        <p:spPr>
          <a:xfrm flipV="1">
            <a:off x="678942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342-тік қосылым сызығы"/>
          <p:cNvCxnSpPr/>
          <p:nvPr/>
        </p:nvCxnSpPr>
        <p:spPr>
          <a:xfrm flipV="1">
            <a:off x="779526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343-тік қосылым сызығы"/>
          <p:cNvCxnSpPr/>
          <p:nvPr/>
        </p:nvCxnSpPr>
        <p:spPr>
          <a:xfrm flipV="1">
            <a:off x="8801100" y="648844"/>
            <a:ext cx="0" cy="6864473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-төртбұрыш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sz="2207" dirty="0"/>
          </a:p>
        </p:txBody>
      </p:sp>
      <p:sp>
        <p:nvSpPr>
          <p:cNvPr id="2" name="Тақырып, 1-толтырғыш"/>
          <p:cNvSpPr>
            <a:spLocks noGrp="1"/>
          </p:cNvSpPr>
          <p:nvPr>
            <p:ph type="title"/>
          </p:nvPr>
        </p:nvSpPr>
        <p:spPr>
          <a:xfrm>
            <a:off x="461010" y="483976"/>
            <a:ext cx="9262110" cy="5523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idx="1"/>
          </p:nvPr>
        </p:nvSpPr>
        <p:spPr>
          <a:xfrm>
            <a:off x="461010" y="1381760"/>
            <a:ext cx="9136380" cy="591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 деңгей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4" name="Күн, 3-толтырғыш"/>
          <p:cNvSpPr>
            <a:spLocks noGrp="1"/>
          </p:cNvSpPr>
          <p:nvPr>
            <p:ph type="dt" sz="half" idx="2"/>
          </p:nvPr>
        </p:nvSpPr>
        <p:spPr>
          <a:xfrm>
            <a:off x="461010" y="7476309"/>
            <a:ext cx="23469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4939D-8717-4A90-82D4-71189D978B78}" type="datetime1">
              <a:rPr lang="kk-KZ" smtClean="0"/>
              <a:pPr/>
              <a:t>13.02.2015</a:t>
            </a:fld>
            <a:endParaRPr lang="kk-KZ" dirty="0"/>
          </a:p>
        </p:txBody>
      </p:sp>
      <p:sp>
        <p:nvSpPr>
          <p:cNvPr id="5" name="Төменгі колонтитул, 4-толтырғыш"/>
          <p:cNvSpPr>
            <a:spLocks noGrp="1"/>
          </p:cNvSpPr>
          <p:nvPr>
            <p:ph type="ftr" sz="quarter" idx="3"/>
          </p:nvPr>
        </p:nvSpPr>
        <p:spPr>
          <a:xfrm>
            <a:off x="3436620" y="7476309"/>
            <a:ext cx="31851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kk-KZ" dirty="0"/>
          </a:p>
        </p:txBody>
      </p:sp>
      <p:sp>
        <p:nvSpPr>
          <p:cNvPr id="6" name="Слайд нөмірі, 5-толтырғыш"/>
          <p:cNvSpPr>
            <a:spLocks noGrp="1"/>
          </p:cNvSpPr>
          <p:nvPr>
            <p:ph type="sldNum" sz="quarter" idx="4"/>
          </p:nvPr>
        </p:nvSpPr>
        <p:spPr>
          <a:xfrm>
            <a:off x="7250430" y="7476309"/>
            <a:ext cx="2346960" cy="2097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 lang="kk-KZ" smtClean="0"/>
              <a:pPr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719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40" kern="1200">
          <a:solidFill>
            <a:schemeClr val="tx2"/>
          </a:solidFill>
          <a:latin typeface="+mn-lt"/>
          <a:ea typeface="+mn-ea"/>
          <a:cs typeface="+mn-cs"/>
        </a:defRPr>
      </a:lvl1pPr>
      <a:lvl2pPr marL="817245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980" kern="1200">
          <a:solidFill>
            <a:schemeClr val="tx2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2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2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8" name="Мәтін, 267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kk-KZ" dirty="0" err="1" smtClean="0"/>
              <a:t>Маделиннің</a:t>
            </a:r>
            <a:r>
              <a:rPr lang="kk-KZ" dirty="0" smtClean="0"/>
              <a:t> 8 жасқа толатын туған күні!</a:t>
            </a:r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4" name="Мәтін, 283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>
            <a:normAutofit fontScale="92500"/>
          </a:bodyPr>
          <a:lstStyle/>
          <a:p>
            <a:pPr rtl="0"/>
            <a:r>
              <a:rPr lang="kk-KZ" dirty="0" err="1" smtClean="0"/>
              <a:t>Элиза</a:t>
            </a:r>
            <a:r>
              <a:rPr lang="kk-KZ" dirty="0" smtClean="0"/>
              <a:t> мен </a:t>
            </a:r>
            <a:r>
              <a:rPr lang="kk-KZ" dirty="0" err="1" smtClean="0"/>
              <a:t>Коннердің</a:t>
            </a:r>
            <a:r>
              <a:rPr lang="kk-KZ" dirty="0" smtClean="0"/>
              <a:t> үйлену тойларын атап өту күні</a:t>
            </a:r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6" name="Мәтін, 255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7" name="Мәтін, 256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8" name="Мәтін, 257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9" name="Мәтін, 258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0" name="Мәтін, 259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1" name="Мәтін, 260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2" name="Мәтін, 261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3" name="Мәтін, 262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4" name="Мәтін, 263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5" name="Мәтін, 264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6" name="Мәтін, 265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7" name="Мәтін, 266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Мәтін, 43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6" name="Мәтін, 75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7" name="Мәтін, 76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8" name="Мәтін, 77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9" name="Мәтін, 78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0" name="Мәтін, 79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1" name="Мәтін, 80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2" name="Мәтін, 81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3" name="Мәтін, 82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4" name="Мәтін, 83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5" name="Мәтін, 84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әтін, 1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Мәтін, 3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Мәтін, 37-толтырғыш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9" name="Мәтін, 38-толтырғыш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0" name="Мәтін, 39-толтырғыш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1" name="Мәтін, 40-толтырғыш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2" name="Мәтін, 41-толтырғыш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3" name="Мәтін, 42-толтырғыш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Маусымдық күнтізбе 2014, Дс-Жс веб-бағдарламасы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ақырыбы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ақырыбы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Seasonal_Calendar_2014_webapp</Template>
  <TotalTime>94</TotalTime>
  <Words>15</Words>
  <Application>Microsoft Office PowerPoint</Application>
  <PresentationFormat>Өзгертпелі</PresentationFormat>
  <Paragraphs>2</Paragraphs>
  <Slides>12</Slides>
  <Notes>0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2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12</vt:i4>
      </vt:variant>
    </vt:vector>
  </HeadingPairs>
  <TitlesOfParts>
    <vt:vector size="15" baseType="lpstr">
      <vt:lpstr>Arial</vt:lpstr>
      <vt:lpstr>Georgia</vt:lpstr>
      <vt:lpstr>Маусымдық күнтізбе 2014, Дс-Жс веб-бағдарламасы</vt:lpstr>
      <vt:lpstr>PowerPoint көрсетілімі</vt:lpstr>
      <vt:lpstr>PowerPoint көрсетілімі</vt:lpstr>
      <vt:lpstr>PowerPoint көрсетілімі</vt:lpstr>
      <vt:lpstr>PowerPoint көрсетілімі</vt:lpstr>
      <vt:lpstr>PowerPoint көрсетілімі</vt:lpstr>
      <vt:lpstr>PowerPoint көрсетілімі</vt:lpstr>
      <vt:lpstr>PowerPoint көрсетілімі</vt:lpstr>
      <vt:lpstr>PowerPoint көрсетілімі</vt:lpstr>
      <vt:lpstr>PowerPoint көрсетілімі</vt:lpstr>
      <vt:lpstr>PowerPoint көрсетілімі</vt:lpstr>
      <vt:lpstr>PowerPoint көрсетілімі</vt:lpstr>
      <vt:lpstr>PowerPoint көрсетілімі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2014-02-04T01:19:11Z</dcterms:created>
  <dcterms:modified xsi:type="dcterms:W3CDTF">2015-02-13T06:31:05Z</dcterms:modified>
  <cp:version/>
</cp:coreProperties>
</file>