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9" r:id="rId2"/>
    <p:sldId id="260" r:id="rId3"/>
    <p:sldId id="261" r:id="rId4"/>
    <p:sldId id="262" r:id="rId5"/>
    <p:sldId id="256" r:id="rId6"/>
    <p:sldId id="258" r:id="rId7"/>
  </p:sldIdLst>
  <p:sldSz cx="7559675" cy="1069181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7055"/>
    <a:srgbClr val="5A8C6B"/>
    <a:srgbClr val="E2EDFA"/>
    <a:srgbClr val="C6DDF6"/>
    <a:srgbClr val="025FC6"/>
    <a:srgbClr val="A0CDFE"/>
    <a:srgbClr val="0252AA"/>
    <a:srgbClr val="5D8F6E"/>
    <a:srgbClr val="FEFDD3"/>
    <a:srgbClr val="FEFE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6" autoAdjust="0"/>
    <p:restoredTop sz="94660"/>
  </p:normalViewPr>
  <p:slideViewPr>
    <p:cSldViewPr snapToGrid="0">
      <p:cViewPr>
        <p:scale>
          <a:sx n="75" d="100"/>
          <a:sy n="75" d="100"/>
        </p:scale>
        <p:origin x="2706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AFBE-D9FC-485E-8D2F-7C93B88F9D97}" type="datetimeFigureOut">
              <a:rPr kumimoji="1" lang="ja-JP" altLang="en-US" smtClean="0"/>
              <a:t>2015/1/23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B621-68BC-49EC-85B7-2EA22E144A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792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AFBE-D9FC-485E-8D2F-7C93B88F9D97}" type="datetimeFigureOut">
              <a:rPr kumimoji="1" lang="ja-JP" altLang="en-US" smtClean="0"/>
              <a:t>2015/1/23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B621-68BC-49EC-85B7-2EA22E144A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339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AFBE-D9FC-485E-8D2F-7C93B88F9D97}" type="datetimeFigureOut">
              <a:rPr kumimoji="1" lang="ja-JP" altLang="en-US" smtClean="0"/>
              <a:t>2015/1/23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B621-68BC-49EC-85B7-2EA22E144A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7821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18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AFBE-D9FC-485E-8D2F-7C93B88F9D97}" type="datetimeFigureOut">
              <a:rPr kumimoji="1" lang="ja-JP" altLang="en-US" smtClean="0"/>
              <a:t>2015/1/23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B621-68BC-49EC-85B7-2EA22E144A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050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AFBE-D9FC-485E-8D2F-7C93B88F9D97}" type="datetimeFigureOut">
              <a:rPr kumimoji="1" lang="ja-JP" altLang="en-US" smtClean="0"/>
              <a:t>2015/1/23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B621-68BC-49EC-85B7-2EA22E144A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293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AFBE-D9FC-485E-8D2F-7C93B88F9D97}" type="datetimeFigureOut">
              <a:rPr kumimoji="1" lang="ja-JP" altLang="en-US" smtClean="0"/>
              <a:t>2015/1/23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B621-68BC-49EC-85B7-2EA22E144A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5620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AFBE-D9FC-485E-8D2F-7C93B88F9D97}" type="datetimeFigureOut">
              <a:rPr kumimoji="1" lang="ja-JP" altLang="en-US" smtClean="0"/>
              <a:t>2015/1/23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B621-68BC-49EC-85B7-2EA22E144A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368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AFBE-D9FC-485E-8D2F-7C93B88F9D97}" type="datetimeFigureOut">
              <a:rPr kumimoji="1" lang="ja-JP" altLang="en-US" smtClean="0"/>
              <a:t>2015/1/23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B621-68BC-49EC-85B7-2EA22E144A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319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76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AFBE-D9FC-485E-8D2F-7C93B88F9D97}" type="datetimeFigureOut">
              <a:rPr kumimoji="1" lang="ja-JP" altLang="en-US" smtClean="0"/>
              <a:t>2015/1/23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B621-68BC-49EC-85B7-2EA22E144A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233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AFBE-D9FC-485E-8D2F-7C93B88F9D97}" type="datetimeFigureOut">
              <a:rPr kumimoji="1" lang="ja-JP" altLang="en-US" smtClean="0"/>
              <a:t>2015/1/23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DB621-68BC-49EC-85B7-2EA22E144A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399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3AFBE-D9FC-485E-8D2F-7C93B88F9D97}" type="datetimeFigureOut">
              <a:rPr kumimoji="1" lang="ja-JP" altLang="en-US" smtClean="0"/>
              <a:t>2015/1/23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DB621-68BC-49EC-85B7-2EA22E144AF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193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46" y="1725605"/>
            <a:ext cx="3250942" cy="4580872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255" y="1722526"/>
            <a:ext cx="3250942" cy="4587029"/>
          </a:xfrm>
          <a:prstGeom prst="rect">
            <a:avLst/>
          </a:prstGeom>
        </p:spPr>
      </p:pic>
      <p:grpSp>
        <p:nvGrpSpPr>
          <p:cNvPr id="14" name="グループ化 13"/>
          <p:cNvGrpSpPr/>
          <p:nvPr/>
        </p:nvGrpSpPr>
        <p:grpSpPr>
          <a:xfrm>
            <a:off x="419563" y="7067341"/>
            <a:ext cx="6781633" cy="1728316"/>
            <a:chOff x="5986464" y="1418379"/>
            <a:chExt cx="6479134" cy="2981301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6226628" y="1658087"/>
              <a:ext cx="6020605" cy="105408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ja-JP" sz="20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1.</a:t>
              </a:r>
              <a:r>
                <a:rPr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オブジェクト</a:t>
              </a:r>
              <a:r>
                <a:rPr lang="ja-JP" altLang="ja-JP" sz="2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の色変更</a:t>
              </a:r>
              <a:endParaRPr lang="ja-JP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ja-JP" sz="15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［図ツール］の［色］で</a:t>
              </a:r>
              <a:r>
                <a:rPr lang="ja-JP" altLang="en-US" sz="15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オブジェクト</a:t>
              </a:r>
              <a:r>
                <a:rPr lang="ja-JP" altLang="ja-JP" sz="15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の色を変更できます</a:t>
              </a:r>
              <a:r>
                <a:rPr lang="ja-JP" altLang="ja-JP" sz="15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。</a:t>
              </a:r>
              <a:endParaRPr lang="en-US" altLang="ja-JP" sz="1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en-US" altLang="ja-JP" sz="20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2.</a:t>
              </a:r>
              <a:r>
                <a:rPr lang="ja-JP" altLang="en-US" sz="20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テキストの入れ替え</a:t>
              </a:r>
              <a:endParaRPr lang="en-US" altLang="ja-JP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r>
                <a:rPr lang="ja-JP" altLang="en-US" sz="15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テキスト</a:t>
              </a:r>
              <a:r>
                <a:rPr lang="ja-JP" altLang="en-US" sz="15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を自由に入れ替えることができます</a:t>
              </a:r>
              <a:r>
                <a:rPr lang="ja-JP" altLang="en-US" sz="15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。</a:t>
              </a:r>
              <a:endParaRPr lang="en-US" altLang="ja-JP" sz="15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5986464" y="1418379"/>
              <a:ext cx="6479134" cy="29813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円/楕円 30"/>
          <p:cNvSpPr/>
          <p:nvPr/>
        </p:nvSpPr>
        <p:spPr>
          <a:xfrm>
            <a:off x="608267" y="1879685"/>
            <a:ext cx="1432567" cy="859744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1737761" y="1887711"/>
            <a:ext cx="328007" cy="32800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600" b="1" dirty="0" smtClean="0"/>
              <a:t>1</a:t>
            </a:r>
            <a:endParaRPr kumimoji="1" lang="ja-JP" altLang="en-US" sz="1600" b="1" dirty="0"/>
          </a:p>
        </p:txBody>
      </p:sp>
      <p:sp>
        <p:nvSpPr>
          <p:cNvPr id="24" name="円/楕円 23"/>
          <p:cNvSpPr/>
          <p:nvPr/>
        </p:nvSpPr>
        <p:spPr>
          <a:xfrm>
            <a:off x="2480051" y="3586168"/>
            <a:ext cx="1106037" cy="859744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3318349" y="3586168"/>
            <a:ext cx="328007" cy="32800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600" b="1" dirty="0" smtClean="0"/>
              <a:t>2</a:t>
            </a:r>
            <a:endParaRPr kumimoji="1" lang="ja-JP" altLang="en-US" sz="1600" b="1" dirty="0"/>
          </a:p>
        </p:txBody>
      </p:sp>
      <p:sp>
        <p:nvSpPr>
          <p:cNvPr id="26" name="円/楕円 25"/>
          <p:cNvSpPr/>
          <p:nvPr/>
        </p:nvSpPr>
        <p:spPr>
          <a:xfrm>
            <a:off x="4143159" y="1916783"/>
            <a:ext cx="1432567" cy="859744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5247719" y="1900496"/>
            <a:ext cx="328007" cy="32800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600" b="1" dirty="0" smtClean="0"/>
              <a:t>1</a:t>
            </a:r>
            <a:endParaRPr kumimoji="1" lang="ja-JP" altLang="en-US" sz="1600" b="1" dirty="0"/>
          </a:p>
        </p:txBody>
      </p:sp>
      <p:sp>
        <p:nvSpPr>
          <p:cNvPr id="28" name="円/楕円 27"/>
          <p:cNvSpPr/>
          <p:nvPr/>
        </p:nvSpPr>
        <p:spPr>
          <a:xfrm>
            <a:off x="5705851" y="3586168"/>
            <a:ext cx="1106037" cy="466969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6644629" y="3586167"/>
            <a:ext cx="328007" cy="32800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600" b="1" dirty="0" smtClean="0"/>
              <a:t>2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18196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" y="156"/>
            <a:ext cx="7558415" cy="1069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10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" y="156"/>
            <a:ext cx="7558415" cy="1069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007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" y="156"/>
            <a:ext cx="7558415" cy="1069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986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93713" y="419893"/>
            <a:ext cx="3276600" cy="1978025"/>
            <a:chOff x="493711" y="417512"/>
            <a:chExt cx="3276600" cy="1978025"/>
          </a:xfrm>
        </p:grpSpPr>
        <p:sp>
          <p:nvSpPr>
            <p:cNvPr id="37" name="Rectangle 5"/>
            <p:cNvSpPr>
              <a:spLocks noChangeArrowheads="1"/>
            </p:cNvSpPr>
            <p:nvPr/>
          </p:nvSpPr>
          <p:spPr bwMode="auto">
            <a:xfrm>
              <a:off x="493711" y="417512"/>
              <a:ext cx="3273425" cy="1978025"/>
            </a:xfrm>
            <a:prstGeom prst="rect">
              <a:avLst/>
            </a:prstGeom>
            <a:solidFill>
              <a:schemeClr val="bg1"/>
            </a:solidFill>
            <a:ln w="3175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8" name="Rectangle 5"/>
            <p:cNvSpPr>
              <a:spLocks noChangeArrowheads="1"/>
            </p:cNvSpPr>
            <p:nvPr/>
          </p:nvSpPr>
          <p:spPr bwMode="auto">
            <a:xfrm>
              <a:off x="493711" y="2014537"/>
              <a:ext cx="3276600" cy="381000"/>
            </a:xfrm>
            <a:prstGeom prst="rect">
              <a:avLst/>
            </a:prstGeom>
            <a:gradFill>
              <a:gsLst>
                <a:gs pos="100000">
                  <a:srgbClr val="01448D"/>
                </a:gs>
                <a:gs pos="0">
                  <a:srgbClr val="01448D"/>
                </a:gs>
                <a:gs pos="52000">
                  <a:srgbClr val="9CCBFE"/>
                </a:gs>
              </a:gsLst>
              <a:lin ang="108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570285" y="535059"/>
              <a:ext cx="116570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7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舞玄 太郎</a:t>
              </a:r>
              <a:endParaRPr kumimoji="1" lang="ja-JP" altLang="en-US" sz="17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599004" y="835711"/>
              <a:ext cx="7553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 smtClean="0">
                  <a:solidFill>
                    <a:srgbClr val="01448D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Taro Maikuro</a:t>
              </a:r>
              <a:endParaRPr kumimoji="1" lang="ja-JP" altLang="en-US" sz="800" dirty="0">
                <a:solidFill>
                  <a:srgbClr val="01448D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2283708" y="1106482"/>
              <a:ext cx="1435008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〒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000-0000</a:t>
              </a:r>
            </a:p>
            <a:p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○○○○○○○○○○○○○</a:t>
              </a:r>
              <a:endParaRPr kumimoji="1" lang="en-US" altLang="ja-JP" sz="750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TEL</a:t>
              </a:r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00-0000-0000</a:t>
              </a:r>
            </a:p>
            <a:p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FAX</a:t>
              </a:r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00-0000-0000</a:t>
              </a:r>
            </a:p>
            <a:p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E-mail</a:t>
              </a:r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taro@xxxxxxx</a:t>
              </a:r>
            </a:p>
            <a:p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Mobile</a:t>
              </a:r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000-0000-0000</a:t>
              </a: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2189568" y="909635"/>
              <a:ext cx="45719" cy="939800"/>
            </a:xfrm>
            <a:prstGeom prst="rect">
              <a:avLst/>
            </a:prstGeom>
            <a:gradFill>
              <a:gsLst>
                <a:gs pos="100000">
                  <a:srgbClr val="E2EDFA"/>
                </a:gs>
                <a:gs pos="0">
                  <a:srgbClr val="E2EDFA"/>
                </a:gs>
                <a:gs pos="84000">
                  <a:srgbClr val="C6DDF6"/>
                </a:gs>
                <a:gs pos="16000">
                  <a:srgbClr val="A0CDFE"/>
                </a:gs>
                <a:gs pos="55000">
                  <a:srgbClr val="025FC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2280533" y="917228"/>
              <a:ext cx="128112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b="1" dirty="0" smtClean="0">
                  <a:solidFill>
                    <a:srgbClr val="01448D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株式会社 〇〇〇〇〇</a:t>
              </a:r>
              <a:endParaRPr kumimoji="1" lang="en-US" altLang="ja-JP" sz="900" b="1" dirty="0" smtClean="0">
                <a:solidFill>
                  <a:srgbClr val="01448D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586304" y="2058842"/>
              <a:ext cx="99418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solidFill>
                    <a:schemeClr val="bg1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Company name</a:t>
              </a:r>
              <a:endParaRPr kumimoji="1" lang="ja-JP" altLang="en-US" sz="1000" dirty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2284026" y="2105008"/>
              <a:ext cx="128432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700" dirty="0">
                  <a:solidFill>
                    <a:schemeClr val="bg1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http://XXXXXX_sample.aa.jp</a:t>
              </a:r>
              <a:endParaRPr kumimoji="1" lang="ja-JP" altLang="en-US" sz="700" dirty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6" name="グループ化 65"/>
          <p:cNvGrpSpPr/>
          <p:nvPr/>
        </p:nvGrpSpPr>
        <p:grpSpPr>
          <a:xfrm>
            <a:off x="493713" y="2398905"/>
            <a:ext cx="3276600" cy="1978025"/>
            <a:chOff x="493711" y="417512"/>
            <a:chExt cx="3276600" cy="1978025"/>
          </a:xfrm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493711" y="417512"/>
              <a:ext cx="3273425" cy="1978025"/>
            </a:xfrm>
            <a:prstGeom prst="rect">
              <a:avLst/>
            </a:prstGeom>
            <a:solidFill>
              <a:schemeClr val="bg1"/>
            </a:solidFill>
            <a:ln w="3175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68" name="Rectangle 5"/>
            <p:cNvSpPr>
              <a:spLocks noChangeArrowheads="1"/>
            </p:cNvSpPr>
            <p:nvPr/>
          </p:nvSpPr>
          <p:spPr bwMode="auto">
            <a:xfrm>
              <a:off x="493711" y="2014537"/>
              <a:ext cx="3276600" cy="381000"/>
            </a:xfrm>
            <a:prstGeom prst="rect">
              <a:avLst/>
            </a:prstGeom>
            <a:gradFill>
              <a:gsLst>
                <a:gs pos="100000">
                  <a:srgbClr val="01448D"/>
                </a:gs>
                <a:gs pos="0">
                  <a:srgbClr val="01448D"/>
                </a:gs>
                <a:gs pos="52000">
                  <a:srgbClr val="9CCBFE"/>
                </a:gs>
              </a:gsLst>
              <a:lin ang="108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570285" y="535059"/>
              <a:ext cx="116570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7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舞玄 太郎</a:t>
              </a:r>
              <a:endParaRPr kumimoji="1" lang="ja-JP" altLang="en-US" sz="17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599004" y="835711"/>
              <a:ext cx="7553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 smtClean="0">
                  <a:solidFill>
                    <a:srgbClr val="01448D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Taro Maikuro</a:t>
              </a:r>
              <a:endParaRPr kumimoji="1" lang="ja-JP" altLang="en-US" sz="800" dirty="0">
                <a:solidFill>
                  <a:srgbClr val="01448D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2283708" y="1106482"/>
              <a:ext cx="1435008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〒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000-0000</a:t>
              </a:r>
            </a:p>
            <a:p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○○○○○○○○○○○○○</a:t>
              </a:r>
              <a:endParaRPr kumimoji="1" lang="en-US" altLang="ja-JP" sz="750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TEL</a:t>
              </a:r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00-0000-0000</a:t>
              </a:r>
            </a:p>
            <a:p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FAX</a:t>
              </a:r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00-0000-0000</a:t>
              </a:r>
            </a:p>
            <a:p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E-mail</a:t>
              </a:r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taro@xxxxxxx</a:t>
              </a:r>
            </a:p>
            <a:p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Mobile</a:t>
              </a:r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000-0000-0000</a:t>
              </a: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2189568" y="909635"/>
              <a:ext cx="45719" cy="939800"/>
            </a:xfrm>
            <a:prstGeom prst="rect">
              <a:avLst/>
            </a:prstGeom>
            <a:gradFill>
              <a:gsLst>
                <a:gs pos="100000">
                  <a:srgbClr val="E2EDFA"/>
                </a:gs>
                <a:gs pos="0">
                  <a:srgbClr val="E2EDFA"/>
                </a:gs>
                <a:gs pos="84000">
                  <a:srgbClr val="C6DDF6"/>
                </a:gs>
                <a:gs pos="16000">
                  <a:srgbClr val="A0CDFE"/>
                </a:gs>
                <a:gs pos="55000">
                  <a:srgbClr val="025FC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2280533" y="917228"/>
              <a:ext cx="128112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b="1" dirty="0" smtClean="0">
                  <a:solidFill>
                    <a:srgbClr val="01448D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株式会社 〇〇〇〇〇</a:t>
              </a:r>
              <a:endParaRPr kumimoji="1" lang="en-US" altLang="ja-JP" sz="900" b="1" dirty="0" smtClean="0">
                <a:solidFill>
                  <a:srgbClr val="01448D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586304" y="2058842"/>
              <a:ext cx="99418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solidFill>
                    <a:schemeClr val="bg1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Company name</a:t>
              </a:r>
              <a:endParaRPr kumimoji="1" lang="ja-JP" altLang="en-US" sz="1000" dirty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2284026" y="2105008"/>
              <a:ext cx="128432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700" dirty="0">
                  <a:solidFill>
                    <a:schemeClr val="bg1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http://XXXXXX_sample.aa.jp</a:t>
              </a:r>
              <a:endParaRPr kumimoji="1" lang="ja-JP" altLang="en-US" sz="700" dirty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6" name="グループ化 75"/>
          <p:cNvGrpSpPr/>
          <p:nvPr/>
        </p:nvGrpSpPr>
        <p:grpSpPr>
          <a:xfrm>
            <a:off x="493713" y="4377531"/>
            <a:ext cx="3276600" cy="1978025"/>
            <a:chOff x="493711" y="417512"/>
            <a:chExt cx="3276600" cy="1978025"/>
          </a:xfrm>
        </p:grpSpPr>
        <p:sp>
          <p:nvSpPr>
            <p:cNvPr id="77" name="Rectangle 5"/>
            <p:cNvSpPr>
              <a:spLocks noChangeArrowheads="1"/>
            </p:cNvSpPr>
            <p:nvPr/>
          </p:nvSpPr>
          <p:spPr bwMode="auto">
            <a:xfrm>
              <a:off x="493711" y="417512"/>
              <a:ext cx="3273425" cy="1978025"/>
            </a:xfrm>
            <a:prstGeom prst="rect">
              <a:avLst/>
            </a:prstGeom>
            <a:solidFill>
              <a:schemeClr val="bg1"/>
            </a:solidFill>
            <a:ln w="3175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78" name="Rectangle 5"/>
            <p:cNvSpPr>
              <a:spLocks noChangeArrowheads="1"/>
            </p:cNvSpPr>
            <p:nvPr/>
          </p:nvSpPr>
          <p:spPr bwMode="auto">
            <a:xfrm>
              <a:off x="493711" y="2014537"/>
              <a:ext cx="3276600" cy="381000"/>
            </a:xfrm>
            <a:prstGeom prst="rect">
              <a:avLst/>
            </a:prstGeom>
            <a:gradFill>
              <a:gsLst>
                <a:gs pos="100000">
                  <a:srgbClr val="01448D"/>
                </a:gs>
                <a:gs pos="0">
                  <a:srgbClr val="01448D"/>
                </a:gs>
                <a:gs pos="52000">
                  <a:srgbClr val="9CCBFE"/>
                </a:gs>
              </a:gsLst>
              <a:lin ang="108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570285" y="535059"/>
              <a:ext cx="116570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7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舞玄 太郎</a:t>
              </a:r>
              <a:endParaRPr kumimoji="1" lang="ja-JP" altLang="en-US" sz="17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599004" y="835711"/>
              <a:ext cx="7553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 smtClean="0">
                  <a:solidFill>
                    <a:srgbClr val="01448D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Taro Maikuro</a:t>
              </a:r>
              <a:endParaRPr kumimoji="1" lang="ja-JP" altLang="en-US" sz="800" dirty="0">
                <a:solidFill>
                  <a:srgbClr val="01448D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2283708" y="1106482"/>
              <a:ext cx="1435008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〒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000-0000</a:t>
              </a:r>
            </a:p>
            <a:p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○○○○○○○○○○○○○</a:t>
              </a:r>
              <a:endParaRPr kumimoji="1" lang="en-US" altLang="ja-JP" sz="750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TEL</a:t>
              </a:r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00-0000-0000</a:t>
              </a:r>
            </a:p>
            <a:p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FAX</a:t>
              </a:r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00-0000-0000</a:t>
              </a:r>
            </a:p>
            <a:p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E-mail</a:t>
              </a:r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taro@xxxxxxx</a:t>
              </a:r>
            </a:p>
            <a:p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Mobile</a:t>
              </a:r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000-0000-0000</a:t>
              </a:r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2189568" y="909635"/>
              <a:ext cx="45719" cy="939800"/>
            </a:xfrm>
            <a:prstGeom prst="rect">
              <a:avLst/>
            </a:prstGeom>
            <a:gradFill>
              <a:gsLst>
                <a:gs pos="100000">
                  <a:srgbClr val="E2EDFA"/>
                </a:gs>
                <a:gs pos="0">
                  <a:srgbClr val="E2EDFA"/>
                </a:gs>
                <a:gs pos="84000">
                  <a:srgbClr val="C6DDF6"/>
                </a:gs>
                <a:gs pos="16000">
                  <a:srgbClr val="A0CDFE"/>
                </a:gs>
                <a:gs pos="55000">
                  <a:srgbClr val="025FC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2280533" y="917228"/>
              <a:ext cx="128112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b="1" dirty="0" smtClean="0">
                  <a:solidFill>
                    <a:srgbClr val="01448D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株式会社 〇〇〇〇〇</a:t>
              </a:r>
              <a:endParaRPr kumimoji="1" lang="en-US" altLang="ja-JP" sz="900" b="1" dirty="0" smtClean="0">
                <a:solidFill>
                  <a:srgbClr val="01448D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586304" y="2058842"/>
              <a:ext cx="99418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solidFill>
                    <a:schemeClr val="bg1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Company name</a:t>
              </a:r>
              <a:endParaRPr kumimoji="1" lang="ja-JP" altLang="en-US" sz="1000" dirty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2284026" y="2105008"/>
              <a:ext cx="128432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700" dirty="0">
                  <a:solidFill>
                    <a:schemeClr val="bg1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http://XXXXXX_sample.aa.jp</a:t>
              </a:r>
              <a:endParaRPr kumimoji="1" lang="ja-JP" altLang="en-US" sz="700" dirty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6" name="グループ化 85"/>
          <p:cNvGrpSpPr/>
          <p:nvPr/>
        </p:nvGrpSpPr>
        <p:grpSpPr>
          <a:xfrm>
            <a:off x="493713" y="6357937"/>
            <a:ext cx="3276600" cy="1978025"/>
            <a:chOff x="493711" y="417512"/>
            <a:chExt cx="3276600" cy="1978025"/>
          </a:xfrm>
        </p:grpSpPr>
        <p:sp>
          <p:nvSpPr>
            <p:cNvPr id="87" name="Rectangle 5"/>
            <p:cNvSpPr>
              <a:spLocks noChangeArrowheads="1"/>
            </p:cNvSpPr>
            <p:nvPr/>
          </p:nvSpPr>
          <p:spPr bwMode="auto">
            <a:xfrm>
              <a:off x="493711" y="417512"/>
              <a:ext cx="3273425" cy="1978025"/>
            </a:xfrm>
            <a:prstGeom prst="rect">
              <a:avLst/>
            </a:prstGeom>
            <a:solidFill>
              <a:schemeClr val="bg1"/>
            </a:solidFill>
            <a:ln w="3175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88" name="Rectangle 5"/>
            <p:cNvSpPr>
              <a:spLocks noChangeArrowheads="1"/>
            </p:cNvSpPr>
            <p:nvPr/>
          </p:nvSpPr>
          <p:spPr bwMode="auto">
            <a:xfrm>
              <a:off x="493711" y="2014537"/>
              <a:ext cx="3276600" cy="381000"/>
            </a:xfrm>
            <a:prstGeom prst="rect">
              <a:avLst/>
            </a:prstGeom>
            <a:gradFill>
              <a:gsLst>
                <a:gs pos="100000">
                  <a:srgbClr val="01448D"/>
                </a:gs>
                <a:gs pos="0">
                  <a:srgbClr val="01448D"/>
                </a:gs>
                <a:gs pos="52000">
                  <a:srgbClr val="9CCBFE"/>
                </a:gs>
              </a:gsLst>
              <a:lin ang="108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570285" y="535059"/>
              <a:ext cx="116570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7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舞玄 太郎</a:t>
              </a:r>
              <a:endParaRPr kumimoji="1" lang="ja-JP" altLang="en-US" sz="17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599004" y="835711"/>
              <a:ext cx="7553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 smtClean="0">
                  <a:solidFill>
                    <a:srgbClr val="01448D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Taro Maikuro</a:t>
              </a:r>
              <a:endParaRPr kumimoji="1" lang="ja-JP" altLang="en-US" sz="800" dirty="0">
                <a:solidFill>
                  <a:srgbClr val="01448D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2283708" y="1106482"/>
              <a:ext cx="1435008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〒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000-0000</a:t>
              </a:r>
            </a:p>
            <a:p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○○○○○○○○○○○○○</a:t>
              </a:r>
              <a:endParaRPr kumimoji="1" lang="en-US" altLang="ja-JP" sz="750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TEL</a:t>
              </a:r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00-0000-0000</a:t>
              </a:r>
            </a:p>
            <a:p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FAX</a:t>
              </a:r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00-0000-0000</a:t>
              </a:r>
            </a:p>
            <a:p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E-mail</a:t>
              </a:r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taro@xxxxxxx</a:t>
              </a:r>
            </a:p>
            <a:p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Mobile</a:t>
              </a:r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000-0000-0000</a:t>
              </a:r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2189568" y="909635"/>
              <a:ext cx="45719" cy="939800"/>
            </a:xfrm>
            <a:prstGeom prst="rect">
              <a:avLst/>
            </a:prstGeom>
            <a:gradFill>
              <a:gsLst>
                <a:gs pos="100000">
                  <a:srgbClr val="E2EDFA"/>
                </a:gs>
                <a:gs pos="0">
                  <a:srgbClr val="E2EDFA"/>
                </a:gs>
                <a:gs pos="84000">
                  <a:srgbClr val="C6DDF6"/>
                </a:gs>
                <a:gs pos="16000">
                  <a:srgbClr val="A0CDFE"/>
                </a:gs>
                <a:gs pos="55000">
                  <a:srgbClr val="025FC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2280533" y="917228"/>
              <a:ext cx="128112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b="1" dirty="0" smtClean="0">
                  <a:solidFill>
                    <a:srgbClr val="01448D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株式会社 〇〇〇〇〇</a:t>
              </a:r>
              <a:endParaRPr kumimoji="1" lang="en-US" altLang="ja-JP" sz="900" b="1" dirty="0" smtClean="0">
                <a:solidFill>
                  <a:srgbClr val="01448D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586304" y="2058842"/>
              <a:ext cx="99418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solidFill>
                    <a:schemeClr val="bg1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Company name</a:t>
              </a:r>
              <a:endParaRPr kumimoji="1" lang="ja-JP" altLang="en-US" sz="1000" dirty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2284026" y="2105008"/>
              <a:ext cx="128432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700" dirty="0">
                  <a:solidFill>
                    <a:schemeClr val="bg1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http://XXXXXX_sample.aa.jp</a:t>
              </a:r>
              <a:endParaRPr kumimoji="1" lang="ja-JP" altLang="en-US" sz="700" dirty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6" name="グループ化 95"/>
          <p:cNvGrpSpPr/>
          <p:nvPr/>
        </p:nvGrpSpPr>
        <p:grpSpPr>
          <a:xfrm>
            <a:off x="493713" y="8335963"/>
            <a:ext cx="3276600" cy="1978025"/>
            <a:chOff x="493711" y="417512"/>
            <a:chExt cx="3276600" cy="1978025"/>
          </a:xfrm>
        </p:grpSpPr>
        <p:sp>
          <p:nvSpPr>
            <p:cNvPr id="97" name="Rectangle 5"/>
            <p:cNvSpPr>
              <a:spLocks noChangeArrowheads="1"/>
            </p:cNvSpPr>
            <p:nvPr/>
          </p:nvSpPr>
          <p:spPr bwMode="auto">
            <a:xfrm>
              <a:off x="493711" y="417512"/>
              <a:ext cx="3273425" cy="1978025"/>
            </a:xfrm>
            <a:prstGeom prst="rect">
              <a:avLst/>
            </a:prstGeom>
            <a:solidFill>
              <a:schemeClr val="bg1"/>
            </a:solidFill>
            <a:ln w="3175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98" name="Rectangle 5"/>
            <p:cNvSpPr>
              <a:spLocks noChangeArrowheads="1"/>
            </p:cNvSpPr>
            <p:nvPr/>
          </p:nvSpPr>
          <p:spPr bwMode="auto">
            <a:xfrm>
              <a:off x="493711" y="2014537"/>
              <a:ext cx="3276600" cy="381000"/>
            </a:xfrm>
            <a:prstGeom prst="rect">
              <a:avLst/>
            </a:prstGeom>
            <a:gradFill>
              <a:gsLst>
                <a:gs pos="100000">
                  <a:srgbClr val="01448D"/>
                </a:gs>
                <a:gs pos="0">
                  <a:srgbClr val="01448D"/>
                </a:gs>
                <a:gs pos="52000">
                  <a:srgbClr val="9CCBFE"/>
                </a:gs>
              </a:gsLst>
              <a:lin ang="108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570285" y="535059"/>
              <a:ext cx="116570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7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舞玄 太郎</a:t>
              </a:r>
              <a:endParaRPr kumimoji="1" lang="ja-JP" altLang="en-US" sz="17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100" name="テキスト ボックス 99"/>
            <p:cNvSpPr txBox="1"/>
            <p:nvPr/>
          </p:nvSpPr>
          <p:spPr>
            <a:xfrm>
              <a:off x="599004" y="835711"/>
              <a:ext cx="7553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 smtClean="0">
                  <a:solidFill>
                    <a:srgbClr val="01448D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Taro Maikuro</a:t>
              </a:r>
              <a:endParaRPr kumimoji="1" lang="ja-JP" altLang="en-US" sz="800" dirty="0">
                <a:solidFill>
                  <a:srgbClr val="01448D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2283708" y="1106482"/>
              <a:ext cx="1435008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〒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000-0000</a:t>
              </a:r>
            </a:p>
            <a:p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○○○○○○○○○○○○○</a:t>
              </a:r>
              <a:endParaRPr kumimoji="1" lang="en-US" altLang="ja-JP" sz="750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TEL</a:t>
              </a:r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00-0000-0000</a:t>
              </a:r>
            </a:p>
            <a:p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FAX</a:t>
              </a:r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00-0000-0000</a:t>
              </a:r>
            </a:p>
            <a:p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E-mail</a:t>
              </a:r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taro@xxxxxxx</a:t>
              </a:r>
            </a:p>
            <a:p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Mobile</a:t>
              </a:r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000-0000-0000</a:t>
              </a:r>
            </a:p>
          </p:txBody>
        </p:sp>
        <p:sp>
          <p:nvSpPr>
            <p:cNvPr id="102" name="正方形/長方形 101"/>
            <p:cNvSpPr/>
            <p:nvPr/>
          </p:nvSpPr>
          <p:spPr>
            <a:xfrm>
              <a:off x="2189568" y="909635"/>
              <a:ext cx="45719" cy="939800"/>
            </a:xfrm>
            <a:prstGeom prst="rect">
              <a:avLst/>
            </a:prstGeom>
            <a:gradFill>
              <a:gsLst>
                <a:gs pos="100000">
                  <a:srgbClr val="E2EDFA"/>
                </a:gs>
                <a:gs pos="0">
                  <a:srgbClr val="E2EDFA"/>
                </a:gs>
                <a:gs pos="84000">
                  <a:srgbClr val="C6DDF6"/>
                </a:gs>
                <a:gs pos="16000">
                  <a:srgbClr val="A0CDFE"/>
                </a:gs>
                <a:gs pos="55000">
                  <a:srgbClr val="025FC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2280533" y="917228"/>
              <a:ext cx="128112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b="1" dirty="0" smtClean="0">
                  <a:solidFill>
                    <a:srgbClr val="01448D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株式会社 〇〇〇〇〇</a:t>
              </a:r>
              <a:endParaRPr kumimoji="1" lang="en-US" altLang="ja-JP" sz="900" b="1" dirty="0" smtClean="0">
                <a:solidFill>
                  <a:srgbClr val="01448D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586304" y="2058842"/>
              <a:ext cx="99418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solidFill>
                    <a:schemeClr val="bg1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Company name</a:t>
              </a:r>
              <a:endParaRPr kumimoji="1" lang="ja-JP" altLang="en-US" sz="1000" dirty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2284026" y="2105008"/>
              <a:ext cx="128432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700" dirty="0">
                  <a:solidFill>
                    <a:schemeClr val="bg1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http://XXXXXX_sample.aa.jp</a:t>
              </a:r>
              <a:endParaRPr kumimoji="1" lang="ja-JP" altLang="en-US" sz="700" dirty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3767137" y="419893"/>
            <a:ext cx="3276600" cy="1978025"/>
            <a:chOff x="493711" y="417512"/>
            <a:chExt cx="3276600" cy="1978025"/>
          </a:xfrm>
        </p:grpSpPr>
        <p:sp>
          <p:nvSpPr>
            <p:cNvPr id="107" name="Rectangle 5"/>
            <p:cNvSpPr>
              <a:spLocks noChangeArrowheads="1"/>
            </p:cNvSpPr>
            <p:nvPr/>
          </p:nvSpPr>
          <p:spPr bwMode="auto">
            <a:xfrm>
              <a:off x="493711" y="417512"/>
              <a:ext cx="3273425" cy="1978025"/>
            </a:xfrm>
            <a:prstGeom prst="rect">
              <a:avLst/>
            </a:prstGeom>
            <a:solidFill>
              <a:schemeClr val="bg1"/>
            </a:solidFill>
            <a:ln w="3175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8" name="Rectangle 5"/>
            <p:cNvSpPr>
              <a:spLocks noChangeArrowheads="1"/>
            </p:cNvSpPr>
            <p:nvPr/>
          </p:nvSpPr>
          <p:spPr bwMode="auto">
            <a:xfrm>
              <a:off x="493711" y="2014537"/>
              <a:ext cx="3276600" cy="381000"/>
            </a:xfrm>
            <a:prstGeom prst="rect">
              <a:avLst/>
            </a:prstGeom>
            <a:gradFill>
              <a:gsLst>
                <a:gs pos="100000">
                  <a:srgbClr val="01448D"/>
                </a:gs>
                <a:gs pos="0">
                  <a:srgbClr val="01448D"/>
                </a:gs>
                <a:gs pos="52000">
                  <a:srgbClr val="9CCBFE"/>
                </a:gs>
              </a:gsLst>
              <a:lin ang="108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570285" y="535059"/>
              <a:ext cx="116570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7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舞玄 太郎</a:t>
              </a:r>
              <a:endParaRPr kumimoji="1" lang="ja-JP" altLang="en-US" sz="17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599004" y="835711"/>
              <a:ext cx="7553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 smtClean="0">
                  <a:solidFill>
                    <a:srgbClr val="01448D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Taro Maikuro</a:t>
              </a:r>
              <a:endParaRPr kumimoji="1" lang="ja-JP" altLang="en-US" sz="800" dirty="0">
                <a:solidFill>
                  <a:srgbClr val="01448D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2283708" y="1106482"/>
              <a:ext cx="1435008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〒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000-0000</a:t>
              </a:r>
            </a:p>
            <a:p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○○○○○○○○○○○○○</a:t>
              </a:r>
              <a:endParaRPr kumimoji="1" lang="en-US" altLang="ja-JP" sz="750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TEL</a:t>
              </a:r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00-0000-0000</a:t>
              </a:r>
            </a:p>
            <a:p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FAX</a:t>
              </a:r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00-0000-0000</a:t>
              </a:r>
            </a:p>
            <a:p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E-mail</a:t>
              </a:r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taro@xxxxxxx</a:t>
              </a:r>
            </a:p>
            <a:p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Mobile</a:t>
              </a:r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000-0000-0000</a:t>
              </a:r>
            </a:p>
          </p:txBody>
        </p:sp>
        <p:sp>
          <p:nvSpPr>
            <p:cNvPr id="112" name="正方形/長方形 111"/>
            <p:cNvSpPr/>
            <p:nvPr/>
          </p:nvSpPr>
          <p:spPr>
            <a:xfrm>
              <a:off x="2189568" y="909635"/>
              <a:ext cx="45719" cy="939800"/>
            </a:xfrm>
            <a:prstGeom prst="rect">
              <a:avLst/>
            </a:prstGeom>
            <a:gradFill>
              <a:gsLst>
                <a:gs pos="100000">
                  <a:srgbClr val="E2EDFA"/>
                </a:gs>
                <a:gs pos="0">
                  <a:srgbClr val="E2EDFA"/>
                </a:gs>
                <a:gs pos="84000">
                  <a:srgbClr val="C6DDF6"/>
                </a:gs>
                <a:gs pos="16000">
                  <a:srgbClr val="A0CDFE"/>
                </a:gs>
                <a:gs pos="55000">
                  <a:srgbClr val="025FC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3" name="テキスト ボックス 112"/>
            <p:cNvSpPr txBox="1"/>
            <p:nvPr/>
          </p:nvSpPr>
          <p:spPr>
            <a:xfrm>
              <a:off x="2280533" y="917228"/>
              <a:ext cx="128112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b="1" dirty="0" smtClean="0">
                  <a:solidFill>
                    <a:srgbClr val="01448D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株式会社 〇〇〇〇〇</a:t>
              </a:r>
              <a:endParaRPr kumimoji="1" lang="en-US" altLang="ja-JP" sz="900" b="1" dirty="0" smtClean="0">
                <a:solidFill>
                  <a:srgbClr val="01448D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114" name="テキスト ボックス 113"/>
            <p:cNvSpPr txBox="1"/>
            <p:nvPr/>
          </p:nvSpPr>
          <p:spPr>
            <a:xfrm>
              <a:off x="586304" y="2058842"/>
              <a:ext cx="99418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solidFill>
                    <a:schemeClr val="bg1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Company name</a:t>
              </a:r>
              <a:endParaRPr kumimoji="1" lang="ja-JP" altLang="en-US" sz="1000" dirty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15" name="テキスト ボックス 114"/>
            <p:cNvSpPr txBox="1"/>
            <p:nvPr/>
          </p:nvSpPr>
          <p:spPr>
            <a:xfrm>
              <a:off x="2284026" y="2105008"/>
              <a:ext cx="128432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700" dirty="0">
                  <a:solidFill>
                    <a:schemeClr val="bg1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http://XXXXXX_sample.aa.jp</a:t>
              </a:r>
              <a:endParaRPr kumimoji="1" lang="ja-JP" altLang="en-US" sz="700" dirty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6" name="グループ化 115"/>
          <p:cNvGrpSpPr/>
          <p:nvPr/>
        </p:nvGrpSpPr>
        <p:grpSpPr>
          <a:xfrm>
            <a:off x="3767137" y="2398905"/>
            <a:ext cx="3276600" cy="1978025"/>
            <a:chOff x="493711" y="417512"/>
            <a:chExt cx="3276600" cy="1978025"/>
          </a:xfrm>
        </p:grpSpPr>
        <p:sp>
          <p:nvSpPr>
            <p:cNvPr id="117" name="Rectangle 5"/>
            <p:cNvSpPr>
              <a:spLocks noChangeArrowheads="1"/>
            </p:cNvSpPr>
            <p:nvPr/>
          </p:nvSpPr>
          <p:spPr bwMode="auto">
            <a:xfrm>
              <a:off x="493711" y="417512"/>
              <a:ext cx="3273425" cy="1978025"/>
            </a:xfrm>
            <a:prstGeom prst="rect">
              <a:avLst/>
            </a:prstGeom>
            <a:solidFill>
              <a:schemeClr val="bg1"/>
            </a:solidFill>
            <a:ln w="3175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8" name="Rectangle 5"/>
            <p:cNvSpPr>
              <a:spLocks noChangeArrowheads="1"/>
            </p:cNvSpPr>
            <p:nvPr/>
          </p:nvSpPr>
          <p:spPr bwMode="auto">
            <a:xfrm>
              <a:off x="493711" y="2014537"/>
              <a:ext cx="3276600" cy="381000"/>
            </a:xfrm>
            <a:prstGeom prst="rect">
              <a:avLst/>
            </a:prstGeom>
            <a:gradFill>
              <a:gsLst>
                <a:gs pos="100000">
                  <a:srgbClr val="01448D"/>
                </a:gs>
                <a:gs pos="0">
                  <a:srgbClr val="01448D"/>
                </a:gs>
                <a:gs pos="52000">
                  <a:srgbClr val="9CCBFE"/>
                </a:gs>
              </a:gsLst>
              <a:lin ang="108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9" name="テキスト ボックス 118"/>
            <p:cNvSpPr txBox="1"/>
            <p:nvPr/>
          </p:nvSpPr>
          <p:spPr>
            <a:xfrm>
              <a:off x="570285" y="535059"/>
              <a:ext cx="116570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7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舞玄 太郎</a:t>
              </a:r>
              <a:endParaRPr kumimoji="1" lang="ja-JP" altLang="en-US" sz="17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120" name="テキスト ボックス 119"/>
            <p:cNvSpPr txBox="1"/>
            <p:nvPr/>
          </p:nvSpPr>
          <p:spPr>
            <a:xfrm>
              <a:off x="599004" y="835711"/>
              <a:ext cx="7553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 smtClean="0">
                  <a:solidFill>
                    <a:srgbClr val="01448D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Taro Maikuro</a:t>
              </a:r>
              <a:endParaRPr kumimoji="1" lang="ja-JP" altLang="en-US" sz="800" dirty="0">
                <a:solidFill>
                  <a:srgbClr val="01448D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2283708" y="1106482"/>
              <a:ext cx="1435008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〒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000-0000</a:t>
              </a:r>
            </a:p>
            <a:p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○○○○○○○○○○○○○</a:t>
              </a:r>
              <a:endParaRPr kumimoji="1" lang="en-US" altLang="ja-JP" sz="750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TEL</a:t>
              </a:r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00-0000-0000</a:t>
              </a:r>
            </a:p>
            <a:p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FAX</a:t>
              </a:r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00-0000-0000</a:t>
              </a:r>
            </a:p>
            <a:p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E-mail</a:t>
              </a:r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taro@xxxxxxx</a:t>
              </a:r>
            </a:p>
            <a:p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Mobile</a:t>
              </a:r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000-0000-0000</a:t>
              </a:r>
            </a:p>
          </p:txBody>
        </p:sp>
        <p:sp>
          <p:nvSpPr>
            <p:cNvPr id="122" name="正方形/長方形 121"/>
            <p:cNvSpPr/>
            <p:nvPr/>
          </p:nvSpPr>
          <p:spPr>
            <a:xfrm>
              <a:off x="2189568" y="909635"/>
              <a:ext cx="45719" cy="939800"/>
            </a:xfrm>
            <a:prstGeom prst="rect">
              <a:avLst/>
            </a:prstGeom>
            <a:gradFill>
              <a:gsLst>
                <a:gs pos="100000">
                  <a:srgbClr val="E2EDFA"/>
                </a:gs>
                <a:gs pos="0">
                  <a:srgbClr val="E2EDFA"/>
                </a:gs>
                <a:gs pos="84000">
                  <a:srgbClr val="C6DDF6"/>
                </a:gs>
                <a:gs pos="16000">
                  <a:srgbClr val="A0CDFE"/>
                </a:gs>
                <a:gs pos="55000">
                  <a:srgbClr val="025FC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2280533" y="917228"/>
              <a:ext cx="128112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b="1" dirty="0" smtClean="0">
                  <a:solidFill>
                    <a:srgbClr val="01448D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株式会社 〇〇〇〇〇</a:t>
              </a:r>
              <a:endParaRPr kumimoji="1" lang="en-US" altLang="ja-JP" sz="900" b="1" dirty="0" smtClean="0">
                <a:solidFill>
                  <a:srgbClr val="01448D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124" name="テキスト ボックス 123"/>
            <p:cNvSpPr txBox="1"/>
            <p:nvPr/>
          </p:nvSpPr>
          <p:spPr>
            <a:xfrm>
              <a:off x="586304" y="2058842"/>
              <a:ext cx="99418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solidFill>
                    <a:schemeClr val="bg1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Company name</a:t>
              </a:r>
              <a:endParaRPr kumimoji="1" lang="ja-JP" altLang="en-US" sz="1000" dirty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25" name="テキスト ボックス 124"/>
            <p:cNvSpPr txBox="1"/>
            <p:nvPr/>
          </p:nvSpPr>
          <p:spPr>
            <a:xfrm>
              <a:off x="2284026" y="2105008"/>
              <a:ext cx="128432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700" dirty="0">
                  <a:solidFill>
                    <a:schemeClr val="bg1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http://XXXXXX_sample.aa.jp</a:t>
              </a:r>
              <a:endParaRPr kumimoji="1" lang="ja-JP" altLang="en-US" sz="700" dirty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6" name="グループ化 125"/>
          <p:cNvGrpSpPr/>
          <p:nvPr/>
        </p:nvGrpSpPr>
        <p:grpSpPr>
          <a:xfrm>
            <a:off x="3767137" y="4377531"/>
            <a:ext cx="3276600" cy="1978025"/>
            <a:chOff x="493711" y="417512"/>
            <a:chExt cx="3276600" cy="1978025"/>
          </a:xfrm>
        </p:grpSpPr>
        <p:sp>
          <p:nvSpPr>
            <p:cNvPr id="127" name="Rectangle 5"/>
            <p:cNvSpPr>
              <a:spLocks noChangeArrowheads="1"/>
            </p:cNvSpPr>
            <p:nvPr/>
          </p:nvSpPr>
          <p:spPr bwMode="auto">
            <a:xfrm>
              <a:off x="493711" y="417512"/>
              <a:ext cx="3273425" cy="1978025"/>
            </a:xfrm>
            <a:prstGeom prst="rect">
              <a:avLst/>
            </a:prstGeom>
            <a:solidFill>
              <a:schemeClr val="bg1"/>
            </a:solidFill>
            <a:ln w="3175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28" name="Rectangle 5"/>
            <p:cNvSpPr>
              <a:spLocks noChangeArrowheads="1"/>
            </p:cNvSpPr>
            <p:nvPr/>
          </p:nvSpPr>
          <p:spPr bwMode="auto">
            <a:xfrm>
              <a:off x="493711" y="2014537"/>
              <a:ext cx="3276600" cy="381000"/>
            </a:xfrm>
            <a:prstGeom prst="rect">
              <a:avLst/>
            </a:prstGeom>
            <a:gradFill>
              <a:gsLst>
                <a:gs pos="100000">
                  <a:srgbClr val="01448D"/>
                </a:gs>
                <a:gs pos="0">
                  <a:srgbClr val="01448D"/>
                </a:gs>
                <a:gs pos="52000">
                  <a:srgbClr val="9CCBFE"/>
                </a:gs>
              </a:gsLst>
              <a:lin ang="108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29" name="テキスト ボックス 128"/>
            <p:cNvSpPr txBox="1"/>
            <p:nvPr/>
          </p:nvSpPr>
          <p:spPr>
            <a:xfrm>
              <a:off x="570285" y="535059"/>
              <a:ext cx="116570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7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舞玄 太郎</a:t>
              </a:r>
              <a:endParaRPr kumimoji="1" lang="ja-JP" altLang="en-US" sz="17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130" name="テキスト ボックス 129"/>
            <p:cNvSpPr txBox="1"/>
            <p:nvPr/>
          </p:nvSpPr>
          <p:spPr>
            <a:xfrm>
              <a:off x="599004" y="835711"/>
              <a:ext cx="7553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 smtClean="0">
                  <a:solidFill>
                    <a:srgbClr val="01448D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Taro Maikuro</a:t>
              </a:r>
              <a:endParaRPr kumimoji="1" lang="ja-JP" altLang="en-US" sz="800" dirty="0">
                <a:solidFill>
                  <a:srgbClr val="01448D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31" name="テキスト ボックス 130"/>
            <p:cNvSpPr txBox="1"/>
            <p:nvPr/>
          </p:nvSpPr>
          <p:spPr>
            <a:xfrm>
              <a:off x="2283708" y="1106482"/>
              <a:ext cx="1435008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〒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000-0000</a:t>
              </a:r>
            </a:p>
            <a:p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○○○○○○○○○○○○○</a:t>
              </a:r>
              <a:endParaRPr kumimoji="1" lang="en-US" altLang="ja-JP" sz="750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TEL</a:t>
              </a:r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00-0000-0000</a:t>
              </a:r>
            </a:p>
            <a:p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FAX</a:t>
              </a:r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00-0000-0000</a:t>
              </a:r>
            </a:p>
            <a:p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E-mail</a:t>
              </a:r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taro@xxxxxxx</a:t>
              </a:r>
            </a:p>
            <a:p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Mobile</a:t>
              </a:r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000-0000-0000</a:t>
              </a:r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2189568" y="909635"/>
              <a:ext cx="45719" cy="939800"/>
            </a:xfrm>
            <a:prstGeom prst="rect">
              <a:avLst/>
            </a:prstGeom>
            <a:gradFill>
              <a:gsLst>
                <a:gs pos="100000">
                  <a:srgbClr val="E2EDFA"/>
                </a:gs>
                <a:gs pos="0">
                  <a:srgbClr val="E2EDFA"/>
                </a:gs>
                <a:gs pos="84000">
                  <a:srgbClr val="C6DDF6"/>
                </a:gs>
                <a:gs pos="16000">
                  <a:srgbClr val="A0CDFE"/>
                </a:gs>
                <a:gs pos="55000">
                  <a:srgbClr val="025FC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3" name="テキスト ボックス 132"/>
            <p:cNvSpPr txBox="1"/>
            <p:nvPr/>
          </p:nvSpPr>
          <p:spPr>
            <a:xfrm>
              <a:off x="2280533" y="917228"/>
              <a:ext cx="128112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b="1" dirty="0" smtClean="0">
                  <a:solidFill>
                    <a:srgbClr val="01448D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株式会社 〇〇〇〇〇</a:t>
              </a:r>
              <a:endParaRPr kumimoji="1" lang="en-US" altLang="ja-JP" sz="900" b="1" dirty="0" smtClean="0">
                <a:solidFill>
                  <a:srgbClr val="01448D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134" name="テキスト ボックス 133"/>
            <p:cNvSpPr txBox="1"/>
            <p:nvPr/>
          </p:nvSpPr>
          <p:spPr>
            <a:xfrm>
              <a:off x="586304" y="2058842"/>
              <a:ext cx="99418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solidFill>
                    <a:schemeClr val="bg1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Company name</a:t>
              </a:r>
              <a:endParaRPr kumimoji="1" lang="ja-JP" altLang="en-US" sz="1000" dirty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35" name="テキスト ボックス 134"/>
            <p:cNvSpPr txBox="1"/>
            <p:nvPr/>
          </p:nvSpPr>
          <p:spPr>
            <a:xfrm>
              <a:off x="2284026" y="2105008"/>
              <a:ext cx="128432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700" dirty="0">
                  <a:solidFill>
                    <a:schemeClr val="bg1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http://XXXXXX_sample.aa.jp</a:t>
              </a:r>
              <a:endParaRPr kumimoji="1" lang="ja-JP" altLang="en-US" sz="700" dirty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6" name="グループ化 135"/>
          <p:cNvGrpSpPr/>
          <p:nvPr/>
        </p:nvGrpSpPr>
        <p:grpSpPr>
          <a:xfrm>
            <a:off x="3767137" y="6357937"/>
            <a:ext cx="3276600" cy="1978025"/>
            <a:chOff x="493711" y="417512"/>
            <a:chExt cx="3276600" cy="1978025"/>
          </a:xfrm>
        </p:grpSpPr>
        <p:sp>
          <p:nvSpPr>
            <p:cNvPr id="137" name="Rectangle 5"/>
            <p:cNvSpPr>
              <a:spLocks noChangeArrowheads="1"/>
            </p:cNvSpPr>
            <p:nvPr/>
          </p:nvSpPr>
          <p:spPr bwMode="auto">
            <a:xfrm>
              <a:off x="493711" y="417512"/>
              <a:ext cx="3273425" cy="1978025"/>
            </a:xfrm>
            <a:prstGeom prst="rect">
              <a:avLst/>
            </a:prstGeom>
            <a:solidFill>
              <a:schemeClr val="bg1"/>
            </a:solidFill>
            <a:ln w="3175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38" name="Rectangle 5"/>
            <p:cNvSpPr>
              <a:spLocks noChangeArrowheads="1"/>
            </p:cNvSpPr>
            <p:nvPr/>
          </p:nvSpPr>
          <p:spPr bwMode="auto">
            <a:xfrm>
              <a:off x="493711" y="2014537"/>
              <a:ext cx="3276600" cy="381000"/>
            </a:xfrm>
            <a:prstGeom prst="rect">
              <a:avLst/>
            </a:prstGeom>
            <a:gradFill>
              <a:gsLst>
                <a:gs pos="100000">
                  <a:srgbClr val="01448D"/>
                </a:gs>
                <a:gs pos="0">
                  <a:srgbClr val="01448D"/>
                </a:gs>
                <a:gs pos="52000">
                  <a:srgbClr val="9CCBFE"/>
                </a:gs>
              </a:gsLst>
              <a:lin ang="108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39" name="テキスト ボックス 138"/>
            <p:cNvSpPr txBox="1"/>
            <p:nvPr/>
          </p:nvSpPr>
          <p:spPr>
            <a:xfrm>
              <a:off x="570285" y="535059"/>
              <a:ext cx="116570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7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舞玄 太郎</a:t>
              </a:r>
              <a:endParaRPr kumimoji="1" lang="ja-JP" altLang="en-US" sz="17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140" name="テキスト ボックス 139"/>
            <p:cNvSpPr txBox="1"/>
            <p:nvPr/>
          </p:nvSpPr>
          <p:spPr>
            <a:xfrm>
              <a:off x="599004" y="835711"/>
              <a:ext cx="7553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 smtClean="0">
                  <a:solidFill>
                    <a:srgbClr val="01448D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Taro Maikuro</a:t>
              </a:r>
              <a:endParaRPr kumimoji="1" lang="ja-JP" altLang="en-US" sz="800" dirty="0">
                <a:solidFill>
                  <a:srgbClr val="01448D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41" name="テキスト ボックス 140"/>
            <p:cNvSpPr txBox="1"/>
            <p:nvPr/>
          </p:nvSpPr>
          <p:spPr>
            <a:xfrm>
              <a:off x="2283708" y="1106482"/>
              <a:ext cx="1435008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〒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000-0000</a:t>
              </a:r>
            </a:p>
            <a:p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○○○○○○○○○○○○○</a:t>
              </a:r>
              <a:endParaRPr kumimoji="1" lang="en-US" altLang="ja-JP" sz="750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TEL</a:t>
              </a:r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00-0000-0000</a:t>
              </a:r>
            </a:p>
            <a:p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FAX</a:t>
              </a:r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00-0000-0000</a:t>
              </a:r>
            </a:p>
            <a:p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E-mail</a:t>
              </a:r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taro@xxxxxxx</a:t>
              </a:r>
            </a:p>
            <a:p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Mobile</a:t>
              </a:r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000-0000-0000</a:t>
              </a:r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2189568" y="909635"/>
              <a:ext cx="45719" cy="939800"/>
            </a:xfrm>
            <a:prstGeom prst="rect">
              <a:avLst/>
            </a:prstGeom>
            <a:gradFill>
              <a:gsLst>
                <a:gs pos="100000">
                  <a:srgbClr val="E2EDFA"/>
                </a:gs>
                <a:gs pos="0">
                  <a:srgbClr val="E2EDFA"/>
                </a:gs>
                <a:gs pos="84000">
                  <a:srgbClr val="C6DDF6"/>
                </a:gs>
                <a:gs pos="16000">
                  <a:srgbClr val="A0CDFE"/>
                </a:gs>
                <a:gs pos="55000">
                  <a:srgbClr val="025FC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3" name="テキスト ボックス 142"/>
            <p:cNvSpPr txBox="1"/>
            <p:nvPr/>
          </p:nvSpPr>
          <p:spPr>
            <a:xfrm>
              <a:off x="2280533" y="917228"/>
              <a:ext cx="128112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b="1" dirty="0" smtClean="0">
                  <a:solidFill>
                    <a:srgbClr val="01448D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株式会社 〇〇〇〇〇</a:t>
              </a:r>
              <a:endParaRPr kumimoji="1" lang="en-US" altLang="ja-JP" sz="900" b="1" dirty="0" smtClean="0">
                <a:solidFill>
                  <a:srgbClr val="01448D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144" name="テキスト ボックス 143"/>
            <p:cNvSpPr txBox="1"/>
            <p:nvPr/>
          </p:nvSpPr>
          <p:spPr>
            <a:xfrm>
              <a:off x="586304" y="2058842"/>
              <a:ext cx="99418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solidFill>
                    <a:schemeClr val="bg1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Company name</a:t>
              </a:r>
              <a:endParaRPr kumimoji="1" lang="ja-JP" altLang="en-US" sz="1000" dirty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45" name="テキスト ボックス 144"/>
            <p:cNvSpPr txBox="1"/>
            <p:nvPr/>
          </p:nvSpPr>
          <p:spPr>
            <a:xfrm>
              <a:off x="2284026" y="2105008"/>
              <a:ext cx="128432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700" dirty="0">
                  <a:solidFill>
                    <a:schemeClr val="bg1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http://XXXXXX_sample.aa.jp</a:t>
              </a:r>
              <a:endParaRPr kumimoji="1" lang="ja-JP" altLang="en-US" sz="700" dirty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6" name="グループ化 145"/>
          <p:cNvGrpSpPr/>
          <p:nvPr/>
        </p:nvGrpSpPr>
        <p:grpSpPr>
          <a:xfrm>
            <a:off x="3767137" y="8335963"/>
            <a:ext cx="3276600" cy="1978025"/>
            <a:chOff x="493711" y="417512"/>
            <a:chExt cx="3276600" cy="1978025"/>
          </a:xfrm>
        </p:grpSpPr>
        <p:sp>
          <p:nvSpPr>
            <p:cNvPr id="147" name="Rectangle 5"/>
            <p:cNvSpPr>
              <a:spLocks noChangeArrowheads="1"/>
            </p:cNvSpPr>
            <p:nvPr/>
          </p:nvSpPr>
          <p:spPr bwMode="auto">
            <a:xfrm>
              <a:off x="493711" y="417512"/>
              <a:ext cx="3273425" cy="1978025"/>
            </a:xfrm>
            <a:prstGeom prst="rect">
              <a:avLst/>
            </a:prstGeom>
            <a:solidFill>
              <a:schemeClr val="bg1"/>
            </a:solidFill>
            <a:ln w="3175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48" name="Rectangle 5"/>
            <p:cNvSpPr>
              <a:spLocks noChangeArrowheads="1"/>
            </p:cNvSpPr>
            <p:nvPr/>
          </p:nvSpPr>
          <p:spPr bwMode="auto">
            <a:xfrm>
              <a:off x="493711" y="2014537"/>
              <a:ext cx="3276600" cy="381000"/>
            </a:xfrm>
            <a:prstGeom prst="rect">
              <a:avLst/>
            </a:prstGeom>
            <a:gradFill>
              <a:gsLst>
                <a:gs pos="100000">
                  <a:srgbClr val="01448D"/>
                </a:gs>
                <a:gs pos="0">
                  <a:srgbClr val="01448D"/>
                </a:gs>
                <a:gs pos="52000">
                  <a:srgbClr val="9CCBFE"/>
                </a:gs>
              </a:gsLst>
              <a:lin ang="108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49" name="テキスト ボックス 148"/>
            <p:cNvSpPr txBox="1"/>
            <p:nvPr/>
          </p:nvSpPr>
          <p:spPr>
            <a:xfrm>
              <a:off x="570285" y="535059"/>
              <a:ext cx="1165704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7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舞玄 太郎</a:t>
              </a:r>
              <a:endParaRPr kumimoji="1" lang="ja-JP" altLang="en-US" sz="17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150" name="テキスト ボックス 149"/>
            <p:cNvSpPr txBox="1"/>
            <p:nvPr/>
          </p:nvSpPr>
          <p:spPr>
            <a:xfrm>
              <a:off x="599004" y="835711"/>
              <a:ext cx="7553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 smtClean="0">
                  <a:solidFill>
                    <a:srgbClr val="01448D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Taro Maikuro</a:t>
              </a:r>
              <a:endParaRPr kumimoji="1" lang="ja-JP" altLang="en-US" sz="800" dirty="0">
                <a:solidFill>
                  <a:srgbClr val="01448D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51" name="テキスト ボックス 150"/>
            <p:cNvSpPr txBox="1"/>
            <p:nvPr/>
          </p:nvSpPr>
          <p:spPr>
            <a:xfrm>
              <a:off x="2283708" y="1106482"/>
              <a:ext cx="1435008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〒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000-0000</a:t>
              </a:r>
            </a:p>
            <a:p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○○○○○○○○○○○○○</a:t>
              </a:r>
              <a:endParaRPr kumimoji="1" lang="en-US" altLang="ja-JP" sz="750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TEL</a:t>
              </a:r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00-0000-0000</a:t>
              </a:r>
            </a:p>
            <a:p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FAX</a:t>
              </a:r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00-0000-0000</a:t>
              </a:r>
            </a:p>
            <a:p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E-mail</a:t>
              </a:r>
              <a:r>
                <a:rPr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taro@xxxxxxx</a:t>
              </a:r>
            </a:p>
            <a:p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Mobile</a:t>
              </a:r>
              <a:r>
                <a:rPr kumimoji="1" lang="ja-JP" altLang="en-US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：</a:t>
              </a:r>
              <a:r>
                <a:rPr kumimoji="1" lang="en-US" altLang="ja-JP" sz="75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000-0000-0000</a:t>
              </a:r>
            </a:p>
          </p:txBody>
        </p:sp>
        <p:sp>
          <p:nvSpPr>
            <p:cNvPr id="152" name="正方形/長方形 151"/>
            <p:cNvSpPr/>
            <p:nvPr/>
          </p:nvSpPr>
          <p:spPr>
            <a:xfrm>
              <a:off x="2189568" y="909635"/>
              <a:ext cx="45719" cy="939800"/>
            </a:xfrm>
            <a:prstGeom prst="rect">
              <a:avLst/>
            </a:prstGeom>
            <a:gradFill>
              <a:gsLst>
                <a:gs pos="100000">
                  <a:srgbClr val="E2EDFA"/>
                </a:gs>
                <a:gs pos="0">
                  <a:srgbClr val="E2EDFA"/>
                </a:gs>
                <a:gs pos="84000">
                  <a:srgbClr val="C6DDF6"/>
                </a:gs>
                <a:gs pos="16000">
                  <a:srgbClr val="A0CDFE"/>
                </a:gs>
                <a:gs pos="55000">
                  <a:srgbClr val="025FC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3" name="テキスト ボックス 152"/>
            <p:cNvSpPr txBox="1"/>
            <p:nvPr/>
          </p:nvSpPr>
          <p:spPr>
            <a:xfrm>
              <a:off x="2280533" y="917228"/>
              <a:ext cx="128112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b="1" dirty="0" smtClean="0">
                  <a:solidFill>
                    <a:srgbClr val="01448D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株式会社 〇〇〇〇〇</a:t>
              </a:r>
              <a:endParaRPr kumimoji="1" lang="en-US" altLang="ja-JP" sz="900" b="1" dirty="0" smtClean="0">
                <a:solidFill>
                  <a:srgbClr val="01448D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154" name="テキスト ボックス 153"/>
            <p:cNvSpPr txBox="1"/>
            <p:nvPr/>
          </p:nvSpPr>
          <p:spPr>
            <a:xfrm>
              <a:off x="586304" y="2058842"/>
              <a:ext cx="99418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solidFill>
                    <a:schemeClr val="bg1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Company name</a:t>
              </a:r>
              <a:endParaRPr kumimoji="1" lang="ja-JP" altLang="en-US" sz="1000" dirty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55" name="テキスト ボックス 154"/>
            <p:cNvSpPr txBox="1"/>
            <p:nvPr/>
          </p:nvSpPr>
          <p:spPr>
            <a:xfrm>
              <a:off x="2284026" y="2105008"/>
              <a:ext cx="128432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700" dirty="0">
                  <a:solidFill>
                    <a:schemeClr val="bg1"/>
                  </a:solidFill>
                  <a:latin typeface="Times New Roman" panose="0202060305040502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http://XXXXXX_sample.aa.jp</a:t>
              </a:r>
              <a:endParaRPr kumimoji="1" lang="ja-JP" altLang="en-US" sz="700" dirty="0">
                <a:solidFill>
                  <a:schemeClr val="bg1"/>
                </a:solidFill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314325" y="238125"/>
            <a:ext cx="6908800" cy="10256838"/>
            <a:chOff x="198" y="150"/>
            <a:chExt cx="4352" cy="6461"/>
          </a:xfrm>
        </p:grpSpPr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98" y="264"/>
              <a:ext cx="112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98" y="1511"/>
              <a:ext cx="112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198" y="2757"/>
              <a:ext cx="112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198" y="4004"/>
              <a:ext cx="112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198" y="5252"/>
              <a:ext cx="112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198" y="6497"/>
              <a:ext cx="112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4436" y="264"/>
              <a:ext cx="114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436" y="1511"/>
              <a:ext cx="114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436" y="2757"/>
              <a:ext cx="114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4436" y="4004"/>
              <a:ext cx="114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4436" y="5252"/>
              <a:ext cx="114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4436" y="6497"/>
              <a:ext cx="114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310" y="150"/>
              <a:ext cx="0" cy="114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2373" y="150"/>
              <a:ext cx="0" cy="114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4436" y="150"/>
              <a:ext cx="0" cy="114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310" y="6497"/>
              <a:ext cx="0" cy="114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2373" y="6497"/>
              <a:ext cx="0" cy="114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4436" y="6497"/>
              <a:ext cx="0" cy="114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310" y="264"/>
              <a:ext cx="2063" cy="1247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10" y="1511"/>
              <a:ext cx="2063" cy="1246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10" y="2757"/>
              <a:ext cx="2063" cy="1247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10" y="4004"/>
              <a:ext cx="2063" cy="1248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10" y="5252"/>
              <a:ext cx="2063" cy="1245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2373" y="264"/>
              <a:ext cx="2063" cy="1247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2373" y="1511"/>
              <a:ext cx="2063" cy="1246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2373" y="2757"/>
              <a:ext cx="2063" cy="1247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2373" y="4004"/>
              <a:ext cx="2063" cy="1248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2373" y="5252"/>
              <a:ext cx="2063" cy="1245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1282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1" name="グループ化 360"/>
          <p:cNvGrpSpPr/>
          <p:nvPr/>
        </p:nvGrpSpPr>
        <p:grpSpPr>
          <a:xfrm>
            <a:off x="3764756" y="421041"/>
            <a:ext cx="3276437" cy="1978907"/>
            <a:chOff x="491332" y="419012"/>
            <a:chExt cx="3276437" cy="1978907"/>
          </a:xfrm>
        </p:grpSpPr>
        <p:grpSp>
          <p:nvGrpSpPr>
            <p:cNvPr id="362" name="グループ化 361"/>
            <p:cNvGrpSpPr/>
            <p:nvPr/>
          </p:nvGrpSpPr>
          <p:grpSpPr>
            <a:xfrm>
              <a:off x="491332" y="419893"/>
              <a:ext cx="3273425" cy="1978025"/>
              <a:chOff x="491332" y="419893"/>
              <a:chExt cx="3273425" cy="1978025"/>
            </a:xfrm>
          </p:grpSpPr>
          <p:sp>
            <p:nvSpPr>
              <p:cNvPr id="367" name="Rectangle 5"/>
              <p:cNvSpPr>
                <a:spLocks noChangeArrowheads="1"/>
              </p:cNvSpPr>
              <p:nvPr/>
            </p:nvSpPr>
            <p:spPr bwMode="auto">
              <a:xfrm>
                <a:off x="491332" y="419893"/>
                <a:ext cx="3273425" cy="1978025"/>
              </a:xfrm>
              <a:prstGeom prst="rect">
                <a:avLst/>
              </a:prstGeom>
              <a:solidFill>
                <a:schemeClr val="bg1"/>
              </a:solidFill>
              <a:ln w="3175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sp>
            <p:nvSpPr>
              <p:cNvPr id="368" name="Rectangle 9"/>
              <p:cNvSpPr>
                <a:spLocks noChangeArrowheads="1"/>
              </p:cNvSpPr>
              <p:nvPr/>
            </p:nvSpPr>
            <p:spPr bwMode="auto">
              <a:xfrm>
                <a:off x="600869" y="1408386"/>
                <a:ext cx="3054350" cy="127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grpSp>
            <p:nvGrpSpPr>
              <p:cNvPr id="369" name="グループ化 368"/>
              <p:cNvGrpSpPr/>
              <p:nvPr/>
            </p:nvGrpSpPr>
            <p:grpSpPr>
              <a:xfrm>
                <a:off x="1163082" y="845242"/>
                <a:ext cx="1929922" cy="369332"/>
                <a:chOff x="813836" y="820587"/>
                <a:chExt cx="1929922" cy="369332"/>
              </a:xfrm>
            </p:grpSpPr>
            <p:sp>
              <p:nvSpPr>
                <p:cNvPr id="373" name="テキスト ボックス 372"/>
                <p:cNvSpPr txBox="1"/>
                <p:nvPr/>
              </p:nvSpPr>
              <p:spPr>
                <a:xfrm>
                  <a:off x="1512331" y="820587"/>
                  <a:ext cx="12314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ja-JP" altLang="en-US" dirty="0" smtClean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舞玄 太郎</a:t>
                  </a:r>
                  <a:endParaRPr kumimoji="1" lang="ja-JP" altLang="en-US" dirty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  <p:sp>
              <p:nvSpPr>
                <p:cNvPr id="374" name="テキスト ボックス 373"/>
                <p:cNvSpPr txBox="1"/>
                <p:nvPr/>
              </p:nvSpPr>
              <p:spPr>
                <a:xfrm>
                  <a:off x="813836" y="913759"/>
                  <a:ext cx="755335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800" dirty="0" smtClean="0">
                      <a:solidFill>
                        <a:srgbClr val="487055"/>
                      </a:solidFill>
                      <a:latin typeface="Times New Roman" panose="02020603050405020304" pitchFamily="18" charset="0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Taro Maikuro</a:t>
                  </a:r>
                  <a:endParaRPr kumimoji="1" lang="ja-JP" altLang="en-US" sz="800" dirty="0">
                    <a:solidFill>
                      <a:srgbClr val="487055"/>
                    </a:solidFill>
                    <a:latin typeface="Times New Roman" panose="02020603050405020304" pitchFamily="18" charset="0"/>
                    <a:ea typeface="メイリオ" panose="020B0604030504040204" pitchFamily="50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70" name="正方形/長方形 369"/>
              <p:cNvSpPr/>
              <p:nvPr/>
            </p:nvSpPr>
            <p:spPr>
              <a:xfrm>
                <a:off x="1913654" y="733916"/>
                <a:ext cx="633507" cy="200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700" dirty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○○○○○</a:t>
                </a:r>
                <a:endParaRPr lang="ja-JP" altLang="en-US" sz="1600" dirty="0"/>
              </a:p>
            </p:txBody>
          </p:sp>
          <p:sp>
            <p:nvSpPr>
              <p:cNvPr id="371" name="テキスト ボックス 370"/>
              <p:cNvSpPr txBox="1"/>
              <p:nvPr/>
            </p:nvSpPr>
            <p:spPr>
              <a:xfrm>
                <a:off x="544918" y="1824964"/>
                <a:ext cx="3166251" cy="3488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1000"/>
                  </a:lnSpc>
                </a:pP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〒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000-0000 </a:t>
                </a:r>
                <a:r>
                  <a:rPr kumimoji="1"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○○○○○○○○○○○○○  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TEL/</a:t>
                </a:r>
                <a:r>
                  <a:rPr lang="en-US" altLang="ja-JP" sz="7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 FAX </a:t>
                </a: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00-0000-0000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E-mail</a:t>
                </a: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taro@xxxxxxx  </a:t>
                </a:r>
                <a:r>
                  <a:rPr kumimoji="1"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Mobile</a:t>
                </a:r>
                <a:r>
                  <a:rPr kumimoji="1"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kumimoji="1"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000-0000-0000</a:t>
                </a:r>
              </a:p>
            </p:txBody>
          </p:sp>
          <p:sp>
            <p:nvSpPr>
              <p:cNvPr id="372" name="テキスト ボックス 371"/>
              <p:cNvSpPr txBox="1"/>
              <p:nvPr/>
            </p:nvSpPr>
            <p:spPr>
              <a:xfrm>
                <a:off x="1224594" y="1527447"/>
                <a:ext cx="180690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株式</a:t>
                </a:r>
                <a:r>
                  <a:rPr lang="ja-JP" altLang="en-US" sz="1100" dirty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会社 </a:t>
                </a:r>
                <a:r>
                  <a:rPr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</a:t>
                </a:r>
                <a:r>
                  <a:rPr lang="ja-JP" altLang="en-US" sz="1100" dirty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</a:t>
                </a:r>
                <a:r>
                  <a:rPr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〇〇〇</a:t>
                </a:r>
                <a:endParaRPr lang="ja-JP" altLang="en-US" sz="1100" dirty="0">
                  <a:solidFill>
                    <a:srgbClr val="487055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endParaRPr kumimoji="1" lang="ja-JP" altLang="en-US" sz="1100" dirty="0">
                  <a:solidFill>
                    <a:srgbClr val="487055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p:grpSp>
        <p:pic>
          <p:nvPicPr>
            <p:cNvPr id="363" name="図 36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422275"/>
              <a:ext cx="1017948" cy="1017948"/>
            </a:xfrm>
            <a:prstGeom prst="rect">
              <a:avLst/>
            </a:prstGeom>
          </p:spPr>
        </p:pic>
        <p:pic>
          <p:nvPicPr>
            <p:cNvPr id="364" name="図 36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1379971"/>
              <a:ext cx="1017948" cy="1017948"/>
            </a:xfrm>
            <a:prstGeom prst="rect">
              <a:avLst/>
            </a:prstGeom>
          </p:spPr>
        </p:pic>
        <p:pic>
          <p:nvPicPr>
            <p:cNvPr id="365" name="図 36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6810" y="1379971"/>
              <a:ext cx="1017948" cy="1017948"/>
            </a:xfrm>
            <a:prstGeom prst="rect">
              <a:avLst/>
            </a:prstGeom>
          </p:spPr>
        </p:pic>
        <p:pic>
          <p:nvPicPr>
            <p:cNvPr id="366" name="図 36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9821" y="419012"/>
              <a:ext cx="1017948" cy="1017948"/>
            </a:xfrm>
            <a:prstGeom prst="rect">
              <a:avLst/>
            </a:prstGeom>
          </p:spPr>
        </p:pic>
      </p:grpSp>
      <p:grpSp>
        <p:nvGrpSpPr>
          <p:cNvPr id="375" name="グループ化 374"/>
          <p:cNvGrpSpPr/>
          <p:nvPr/>
        </p:nvGrpSpPr>
        <p:grpSpPr>
          <a:xfrm>
            <a:off x="3764756" y="2397358"/>
            <a:ext cx="3276437" cy="1978907"/>
            <a:chOff x="491332" y="419012"/>
            <a:chExt cx="3276437" cy="1978907"/>
          </a:xfrm>
        </p:grpSpPr>
        <p:grpSp>
          <p:nvGrpSpPr>
            <p:cNvPr id="376" name="グループ化 375"/>
            <p:cNvGrpSpPr/>
            <p:nvPr/>
          </p:nvGrpSpPr>
          <p:grpSpPr>
            <a:xfrm>
              <a:off x="491332" y="419893"/>
              <a:ext cx="3273425" cy="1978025"/>
              <a:chOff x="491332" y="419893"/>
              <a:chExt cx="3273425" cy="1978025"/>
            </a:xfrm>
          </p:grpSpPr>
          <p:sp>
            <p:nvSpPr>
              <p:cNvPr id="381" name="Rectangle 5"/>
              <p:cNvSpPr>
                <a:spLocks noChangeArrowheads="1"/>
              </p:cNvSpPr>
              <p:nvPr/>
            </p:nvSpPr>
            <p:spPr bwMode="auto">
              <a:xfrm>
                <a:off x="491332" y="419893"/>
                <a:ext cx="3273425" cy="1978025"/>
              </a:xfrm>
              <a:prstGeom prst="rect">
                <a:avLst/>
              </a:prstGeom>
              <a:solidFill>
                <a:schemeClr val="bg1"/>
              </a:solidFill>
              <a:ln w="3175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sp>
            <p:nvSpPr>
              <p:cNvPr id="382" name="Rectangle 9"/>
              <p:cNvSpPr>
                <a:spLocks noChangeArrowheads="1"/>
              </p:cNvSpPr>
              <p:nvPr/>
            </p:nvSpPr>
            <p:spPr bwMode="auto">
              <a:xfrm>
                <a:off x="600869" y="1408386"/>
                <a:ext cx="3054350" cy="127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grpSp>
            <p:nvGrpSpPr>
              <p:cNvPr id="383" name="グループ化 382"/>
              <p:cNvGrpSpPr/>
              <p:nvPr/>
            </p:nvGrpSpPr>
            <p:grpSpPr>
              <a:xfrm>
                <a:off x="1163082" y="845242"/>
                <a:ext cx="1929922" cy="369332"/>
                <a:chOff x="813836" y="820587"/>
                <a:chExt cx="1929922" cy="369332"/>
              </a:xfrm>
            </p:grpSpPr>
            <p:sp>
              <p:nvSpPr>
                <p:cNvPr id="387" name="テキスト ボックス 386"/>
                <p:cNvSpPr txBox="1"/>
                <p:nvPr/>
              </p:nvSpPr>
              <p:spPr>
                <a:xfrm>
                  <a:off x="1512331" y="820587"/>
                  <a:ext cx="12314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ja-JP" altLang="en-US" dirty="0" smtClean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舞玄 太郎</a:t>
                  </a:r>
                  <a:endParaRPr kumimoji="1" lang="ja-JP" altLang="en-US" dirty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  <p:sp>
              <p:nvSpPr>
                <p:cNvPr id="388" name="テキスト ボックス 387"/>
                <p:cNvSpPr txBox="1"/>
                <p:nvPr/>
              </p:nvSpPr>
              <p:spPr>
                <a:xfrm>
                  <a:off x="813836" y="913759"/>
                  <a:ext cx="755335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800" dirty="0" smtClean="0">
                      <a:solidFill>
                        <a:srgbClr val="487055"/>
                      </a:solidFill>
                      <a:latin typeface="Times New Roman" panose="02020603050405020304" pitchFamily="18" charset="0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Taro Maikuro</a:t>
                  </a:r>
                  <a:endParaRPr kumimoji="1" lang="ja-JP" altLang="en-US" sz="800" dirty="0">
                    <a:solidFill>
                      <a:srgbClr val="487055"/>
                    </a:solidFill>
                    <a:latin typeface="Times New Roman" panose="02020603050405020304" pitchFamily="18" charset="0"/>
                    <a:ea typeface="メイリオ" panose="020B0604030504040204" pitchFamily="50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84" name="正方形/長方形 383"/>
              <p:cNvSpPr/>
              <p:nvPr/>
            </p:nvSpPr>
            <p:spPr>
              <a:xfrm>
                <a:off x="1913654" y="733916"/>
                <a:ext cx="633507" cy="200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700" dirty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○○○○○</a:t>
                </a:r>
                <a:endParaRPr lang="ja-JP" altLang="en-US" sz="1600" dirty="0"/>
              </a:p>
            </p:txBody>
          </p:sp>
          <p:sp>
            <p:nvSpPr>
              <p:cNvPr id="385" name="テキスト ボックス 384"/>
              <p:cNvSpPr txBox="1"/>
              <p:nvPr/>
            </p:nvSpPr>
            <p:spPr>
              <a:xfrm>
                <a:off x="544918" y="1824964"/>
                <a:ext cx="3166251" cy="3488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1000"/>
                  </a:lnSpc>
                </a:pP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〒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000-0000 </a:t>
                </a:r>
                <a:r>
                  <a:rPr kumimoji="1"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○○○○○○○○○○○○○  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TEL/</a:t>
                </a:r>
                <a:r>
                  <a:rPr lang="en-US" altLang="ja-JP" sz="7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 FAX </a:t>
                </a: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00-0000-0000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E-mail</a:t>
                </a: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taro@xxxxxxx  </a:t>
                </a:r>
                <a:r>
                  <a:rPr kumimoji="1"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Mobile</a:t>
                </a:r>
                <a:r>
                  <a:rPr kumimoji="1"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kumimoji="1"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000-0000-0000</a:t>
                </a:r>
              </a:p>
            </p:txBody>
          </p:sp>
          <p:sp>
            <p:nvSpPr>
              <p:cNvPr id="386" name="テキスト ボックス 385"/>
              <p:cNvSpPr txBox="1"/>
              <p:nvPr/>
            </p:nvSpPr>
            <p:spPr>
              <a:xfrm>
                <a:off x="1224594" y="1527447"/>
                <a:ext cx="180690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株式</a:t>
                </a:r>
                <a:r>
                  <a:rPr lang="ja-JP" altLang="en-US" sz="1100" dirty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会社 </a:t>
                </a:r>
                <a:r>
                  <a:rPr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</a:t>
                </a:r>
                <a:r>
                  <a:rPr lang="ja-JP" altLang="en-US" sz="1100" dirty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</a:t>
                </a:r>
                <a:r>
                  <a:rPr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〇〇〇</a:t>
                </a:r>
                <a:endParaRPr lang="ja-JP" altLang="en-US" sz="1100" dirty="0">
                  <a:solidFill>
                    <a:srgbClr val="487055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endParaRPr kumimoji="1" lang="ja-JP" altLang="en-US" sz="1100" dirty="0">
                  <a:solidFill>
                    <a:srgbClr val="487055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p:grpSp>
        <p:pic>
          <p:nvPicPr>
            <p:cNvPr id="377" name="図 37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422275"/>
              <a:ext cx="1017948" cy="1017948"/>
            </a:xfrm>
            <a:prstGeom prst="rect">
              <a:avLst/>
            </a:prstGeom>
          </p:spPr>
        </p:pic>
        <p:pic>
          <p:nvPicPr>
            <p:cNvPr id="378" name="図 37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1379971"/>
              <a:ext cx="1017948" cy="1017948"/>
            </a:xfrm>
            <a:prstGeom prst="rect">
              <a:avLst/>
            </a:prstGeom>
          </p:spPr>
        </p:pic>
        <p:pic>
          <p:nvPicPr>
            <p:cNvPr id="379" name="図 37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6810" y="1379971"/>
              <a:ext cx="1017948" cy="1017948"/>
            </a:xfrm>
            <a:prstGeom prst="rect">
              <a:avLst/>
            </a:prstGeom>
          </p:spPr>
        </p:pic>
        <p:pic>
          <p:nvPicPr>
            <p:cNvPr id="380" name="図 37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9821" y="419012"/>
              <a:ext cx="1017948" cy="1017948"/>
            </a:xfrm>
            <a:prstGeom prst="rect">
              <a:avLst/>
            </a:prstGeom>
          </p:spPr>
        </p:pic>
      </p:grpSp>
      <p:grpSp>
        <p:nvGrpSpPr>
          <p:cNvPr id="389" name="グループ化 388"/>
          <p:cNvGrpSpPr/>
          <p:nvPr/>
        </p:nvGrpSpPr>
        <p:grpSpPr>
          <a:xfrm>
            <a:off x="3764756" y="4376559"/>
            <a:ext cx="3276437" cy="1978907"/>
            <a:chOff x="491332" y="419012"/>
            <a:chExt cx="3276437" cy="1978907"/>
          </a:xfrm>
        </p:grpSpPr>
        <p:grpSp>
          <p:nvGrpSpPr>
            <p:cNvPr id="390" name="グループ化 389"/>
            <p:cNvGrpSpPr/>
            <p:nvPr/>
          </p:nvGrpSpPr>
          <p:grpSpPr>
            <a:xfrm>
              <a:off x="491332" y="419893"/>
              <a:ext cx="3273425" cy="1978025"/>
              <a:chOff x="491332" y="419893"/>
              <a:chExt cx="3273425" cy="1978025"/>
            </a:xfrm>
          </p:grpSpPr>
          <p:sp>
            <p:nvSpPr>
              <p:cNvPr id="395" name="Rectangle 5"/>
              <p:cNvSpPr>
                <a:spLocks noChangeArrowheads="1"/>
              </p:cNvSpPr>
              <p:nvPr/>
            </p:nvSpPr>
            <p:spPr bwMode="auto">
              <a:xfrm>
                <a:off x="491332" y="419893"/>
                <a:ext cx="3273425" cy="1978025"/>
              </a:xfrm>
              <a:prstGeom prst="rect">
                <a:avLst/>
              </a:prstGeom>
              <a:solidFill>
                <a:schemeClr val="bg1"/>
              </a:solidFill>
              <a:ln w="3175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sp>
            <p:nvSpPr>
              <p:cNvPr id="396" name="Rectangle 9"/>
              <p:cNvSpPr>
                <a:spLocks noChangeArrowheads="1"/>
              </p:cNvSpPr>
              <p:nvPr/>
            </p:nvSpPr>
            <p:spPr bwMode="auto">
              <a:xfrm>
                <a:off x="600869" y="1408386"/>
                <a:ext cx="3054350" cy="127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grpSp>
            <p:nvGrpSpPr>
              <p:cNvPr id="397" name="グループ化 396"/>
              <p:cNvGrpSpPr/>
              <p:nvPr/>
            </p:nvGrpSpPr>
            <p:grpSpPr>
              <a:xfrm>
                <a:off x="1163082" y="845242"/>
                <a:ext cx="1929922" cy="369332"/>
                <a:chOff x="813836" y="820587"/>
                <a:chExt cx="1929922" cy="369332"/>
              </a:xfrm>
            </p:grpSpPr>
            <p:sp>
              <p:nvSpPr>
                <p:cNvPr id="401" name="テキスト ボックス 400"/>
                <p:cNvSpPr txBox="1"/>
                <p:nvPr/>
              </p:nvSpPr>
              <p:spPr>
                <a:xfrm>
                  <a:off x="1512331" y="820587"/>
                  <a:ext cx="12314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ja-JP" altLang="en-US" dirty="0" smtClean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舞玄 太郎</a:t>
                  </a:r>
                  <a:endParaRPr kumimoji="1" lang="ja-JP" altLang="en-US" dirty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  <p:sp>
              <p:nvSpPr>
                <p:cNvPr id="402" name="テキスト ボックス 401"/>
                <p:cNvSpPr txBox="1"/>
                <p:nvPr/>
              </p:nvSpPr>
              <p:spPr>
                <a:xfrm>
                  <a:off x="813836" y="913759"/>
                  <a:ext cx="755335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800" dirty="0" smtClean="0">
                      <a:solidFill>
                        <a:srgbClr val="487055"/>
                      </a:solidFill>
                      <a:latin typeface="Times New Roman" panose="02020603050405020304" pitchFamily="18" charset="0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Taro Maikuro</a:t>
                  </a:r>
                  <a:endParaRPr kumimoji="1" lang="ja-JP" altLang="en-US" sz="800" dirty="0">
                    <a:solidFill>
                      <a:srgbClr val="487055"/>
                    </a:solidFill>
                    <a:latin typeface="Times New Roman" panose="02020603050405020304" pitchFamily="18" charset="0"/>
                    <a:ea typeface="メイリオ" panose="020B0604030504040204" pitchFamily="50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98" name="正方形/長方形 397"/>
              <p:cNvSpPr/>
              <p:nvPr/>
            </p:nvSpPr>
            <p:spPr>
              <a:xfrm>
                <a:off x="1913654" y="733916"/>
                <a:ext cx="633507" cy="200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700" dirty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○○○○○</a:t>
                </a:r>
                <a:endParaRPr lang="ja-JP" altLang="en-US" sz="1600" dirty="0"/>
              </a:p>
            </p:txBody>
          </p:sp>
          <p:sp>
            <p:nvSpPr>
              <p:cNvPr id="399" name="テキスト ボックス 398"/>
              <p:cNvSpPr txBox="1"/>
              <p:nvPr/>
            </p:nvSpPr>
            <p:spPr>
              <a:xfrm>
                <a:off x="544918" y="1824964"/>
                <a:ext cx="3166251" cy="3488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1000"/>
                  </a:lnSpc>
                </a:pP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〒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000-0000 </a:t>
                </a:r>
                <a:r>
                  <a:rPr kumimoji="1"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○○○○○○○○○○○○○  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TEL/</a:t>
                </a:r>
                <a:r>
                  <a:rPr lang="en-US" altLang="ja-JP" sz="7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 FAX </a:t>
                </a: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00-0000-0000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E-mail</a:t>
                </a: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taro@xxxxxxx  </a:t>
                </a:r>
                <a:r>
                  <a:rPr kumimoji="1"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Mobile</a:t>
                </a:r>
                <a:r>
                  <a:rPr kumimoji="1"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kumimoji="1"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000-0000-0000</a:t>
                </a:r>
              </a:p>
            </p:txBody>
          </p:sp>
          <p:sp>
            <p:nvSpPr>
              <p:cNvPr id="400" name="テキスト ボックス 399"/>
              <p:cNvSpPr txBox="1"/>
              <p:nvPr/>
            </p:nvSpPr>
            <p:spPr>
              <a:xfrm>
                <a:off x="1224594" y="1527447"/>
                <a:ext cx="180690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株式</a:t>
                </a:r>
                <a:r>
                  <a:rPr lang="ja-JP" altLang="en-US" sz="1100" dirty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会社 </a:t>
                </a:r>
                <a:r>
                  <a:rPr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</a:t>
                </a:r>
                <a:r>
                  <a:rPr lang="ja-JP" altLang="en-US" sz="1100" dirty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</a:t>
                </a:r>
                <a:r>
                  <a:rPr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〇〇〇</a:t>
                </a:r>
                <a:endParaRPr lang="ja-JP" altLang="en-US" sz="1100" dirty="0">
                  <a:solidFill>
                    <a:srgbClr val="487055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endParaRPr kumimoji="1" lang="ja-JP" altLang="en-US" sz="1100" dirty="0">
                  <a:solidFill>
                    <a:srgbClr val="487055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p:grpSp>
        <p:pic>
          <p:nvPicPr>
            <p:cNvPr id="391" name="図 39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422275"/>
              <a:ext cx="1017948" cy="1017948"/>
            </a:xfrm>
            <a:prstGeom prst="rect">
              <a:avLst/>
            </a:prstGeom>
          </p:spPr>
        </p:pic>
        <p:pic>
          <p:nvPicPr>
            <p:cNvPr id="392" name="図 39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1379971"/>
              <a:ext cx="1017948" cy="1017948"/>
            </a:xfrm>
            <a:prstGeom prst="rect">
              <a:avLst/>
            </a:prstGeom>
          </p:spPr>
        </p:pic>
        <p:pic>
          <p:nvPicPr>
            <p:cNvPr id="393" name="図 39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6810" y="1379971"/>
              <a:ext cx="1017948" cy="1017948"/>
            </a:xfrm>
            <a:prstGeom prst="rect">
              <a:avLst/>
            </a:prstGeom>
          </p:spPr>
        </p:pic>
        <p:pic>
          <p:nvPicPr>
            <p:cNvPr id="394" name="図 39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9821" y="419012"/>
              <a:ext cx="1017948" cy="1017948"/>
            </a:xfrm>
            <a:prstGeom prst="rect">
              <a:avLst/>
            </a:prstGeom>
          </p:spPr>
        </p:pic>
      </p:grpSp>
      <p:grpSp>
        <p:nvGrpSpPr>
          <p:cNvPr id="403" name="グループ化 402"/>
          <p:cNvGrpSpPr/>
          <p:nvPr/>
        </p:nvGrpSpPr>
        <p:grpSpPr>
          <a:xfrm>
            <a:off x="3764756" y="6355116"/>
            <a:ext cx="3276437" cy="1978907"/>
            <a:chOff x="491332" y="419012"/>
            <a:chExt cx="3276437" cy="1978907"/>
          </a:xfrm>
        </p:grpSpPr>
        <p:grpSp>
          <p:nvGrpSpPr>
            <p:cNvPr id="404" name="グループ化 403"/>
            <p:cNvGrpSpPr/>
            <p:nvPr/>
          </p:nvGrpSpPr>
          <p:grpSpPr>
            <a:xfrm>
              <a:off x="491332" y="419893"/>
              <a:ext cx="3273425" cy="1978025"/>
              <a:chOff x="491332" y="419893"/>
              <a:chExt cx="3273425" cy="1978025"/>
            </a:xfrm>
          </p:grpSpPr>
          <p:sp>
            <p:nvSpPr>
              <p:cNvPr id="409" name="Rectangle 5"/>
              <p:cNvSpPr>
                <a:spLocks noChangeArrowheads="1"/>
              </p:cNvSpPr>
              <p:nvPr/>
            </p:nvSpPr>
            <p:spPr bwMode="auto">
              <a:xfrm>
                <a:off x="491332" y="419893"/>
                <a:ext cx="3273425" cy="1978025"/>
              </a:xfrm>
              <a:prstGeom prst="rect">
                <a:avLst/>
              </a:prstGeom>
              <a:solidFill>
                <a:schemeClr val="bg1"/>
              </a:solidFill>
              <a:ln w="3175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sp>
            <p:nvSpPr>
              <p:cNvPr id="410" name="Rectangle 9"/>
              <p:cNvSpPr>
                <a:spLocks noChangeArrowheads="1"/>
              </p:cNvSpPr>
              <p:nvPr/>
            </p:nvSpPr>
            <p:spPr bwMode="auto">
              <a:xfrm>
                <a:off x="600869" y="1408386"/>
                <a:ext cx="3054350" cy="127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grpSp>
            <p:nvGrpSpPr>
              <p:cNvPr id="411" name="グループ化 410"/>
              <p:cNvGrpSpPr/>
              <p:nvPr/>
            </p:nvGrpSpPr>
            <p:grpSpPr>
              <a:xfrm>
                <a:off x="1163082" y="845242"/>
                <a:ext cx="1929922" cy="369332"/>
                <a:chOff x="813836" y="820587"/>
                <a:chExt cx="1929922" cy="369332"/>
              </a:xfrm>
            </p:grpSpPr>
            <p:sp>
              <p:nvSpPr>
                <p:cNvPr id="415" name="テキスト ボックス 414"/>
                <p:cNvSpPr txBox="1"/>
                <p:nvPr/>
              </p:nvSpPr>
              <p:spPr>
                <a:xfrm>
                  <a:off x="1512331" y="820587"/>
                  <a:ext cx="12314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ja-JP" altLang="en-US" dirty="0" smtClean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舞玄 太郎</a:t>
                  </a:r>
                  <a:endParaRPr kumimoji="1" lang="ja-JP" altLang="en-US" dirty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  <p:sp>
              <p:nvSpPr>
                <p:cNvPr id="416" name="テキスト ボックス 415"/>
                <p:cNvSpPr txBox="1"/>
                <p:nvPr/>
              </p:nvSpPr>
              <p:spPr>
                <a:xfrm>
                  <a:off x="813836" y="913759"/>
                  <a:ext cx="755335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800" dirty="0" smtClean="0">
                      <a:solidFill>
                        <a:srgbClr val="487055"/>
                      </a:solidFill>
                      <a:latin typeface="Times New Roman" panose="02020603050405020304" pitchFamily="18" charset="0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Taro Maikuro</a:t>
                  </a:r>
                  <a:endParaRPr kumimoji="1" lang="ja-JP" altLang="en-US" sz="800" dirty="0">
                    <a:solidFill>
                      <a:srgbClr val="487055"/>
                    </a:solidFill>
                    <a:latin typeface="Times New Roman" panose="02020603050405020304" pitchFamily="18" charset="0"/>
                    <a:ea typeface="メイリオ" panose="020B0604030504040204" pitchFamily="50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12" name="正方形/長方形 411"/>
              <p:cNvSpPr/>
              <p:nvPr/>
            </p:nvSpPr>
            <p:spPr>
              <a:xfrm>
                <a:off x="1913654" y="733916"/>
                <a:ext cx="633507" cy="200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700" dirty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○○○○○</a:t>
                </a:r>
                <a:endParaRPr lang="ja-JP" altLang="en-US" sz="1600" dirty="0"/>
              </a:p>
            </p:txBody>
          </p:sp>
          <p:sp>
            <p:nvSpPr>
              <p:cNvPr id="413" name="テキスト ボックス 412"/>
              <p:cNvSpPr txBox="1"/>
              <p:nvPr/>
            </p:nvSpPr>
            <p:spPr>
              <a:xfrm>
                <a:off x="544918" y="1824964"/>
                <a:ext cx="3166251" cy="3488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1000"/>
                  </a:lnSpc>
                </a:pP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〒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000-0000 </a:t>
                </a:r>
                <a:r>
                  <a:rPr kumimoji="1"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○○○○○○○○○○○○○  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TEL/</a:t>
                </a:r>
                <a:r>
                  <a:rPr lang="en-US" altLang="ja-JP" sz="7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 FAX </a:t>
                </a: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00-0000-0000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E-mail</a:t>
                </a: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taro@xxxxxxx  </a:t>
                </a:r>
                <a:r>
                  <a:rPr kumimoji="1"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Mobile</a:t>
                </a:r>
                <a:r>
                  <a:rPr kumimoji="1"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kumimoji="1"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000-0000-0000</a:t>
                </a:r>
              </a:p>
            </p:txBody>
          </p:sp>
          <p:sp>
            <p:nvSpPr>
              <p:cNvPr id="414" name="テキスト ボックス 413"/>
              <p:cNvSpPr txBox="1"/>
              <p:nvPr/>
            </p:nvSpPr>
            <p:spPr>
              <a:xfrm>
                <a:off x="1224594" y="1527447"/>
                <a:ext cx="180690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株式</a:t>
                </a:r>
                <a:r>
                  <a:rPr lang="ja-JP" altLang="en-US" sz="1100" dirty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会社 </a:t>
                </a:r>
                <a:r>
                  <a:rPr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</a:t>
                </a:r>
                <a:r>
                  <a:rPr lang="ja-JP" altLang="en-US" sz="1100" dirty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</a:t>
                </a:r>
                <a:r>
                  <a:rPr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〇〇〇</a:t>
                </a:r>
                <a:endParaRPr lang="ja-JP" altLang="en-US" sz="1100" dirty="0">
                  <a:solidFill>
                    <a:srgbClr val="487055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endParaRPr kumimoji="1" lang="ja-JP" altLang="en-US" sz="1100" dirty="0">
                  <a:solidFill>
                    <a:srgbClr val="487055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p:grpSp>
        <p:pic>
          <p:nvPicPr>
            <p:cNvPr id="405" name="図 40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422275"/>
              <a:ext cx="1017948" cy="1017948"/>
            </a:xfrm>
            <a:prstGeom prst="rect">
              <a:avLst/>
            </a:prstGeom>
          </p:spPr>
        </p:pic>
        <p:pic>
          <p:nvPicPr>
            <p:cNvPr id="406" name="図 40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1379971"/>
              <a:ext cx="1017948" cy="1017948"/>
            </a:xfrm>
            <a:prstGeom prst="rect">
              <a:avLst/>
            </a:prstGeom>
          </p:spPr>
        </p:pic>
        <p:pic>
          <p:nvPicPr>
            <p:cNvPr id="407" name="図 40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6810" y="1379971"/>
              <a:ext cx="1017948" cy="1017948"/>
            </a:xfrm>
            <a:prstGeom prst="rect">
              <a:avLst/>
            </a:prstGeom>
          </p:spPr>
        </p:pic>
        <p:pic>
          <p:nvPicPr>
            <p:cNvPr id="408" name="図 40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9821" y="419012"/>
              <a:ext cx="1017948" cy="1017948"/>
            </a:xfrm>
            <a:prstGeom prst="rect">
              <a:avLst/>
            </a:prstGeom>
          </p:spPr>
        </p:pic>
      </p:grpSp>
      <p:grpSp>
        <p:nvGrpSpPr>
          <p:cNvPr id="417" name="グループ化 416"/>
          <p:cNvGrpSpPr/>
          <p:nvPr/>
        </p:nvGrpSpPr>
        <p:grpSpPr>
          <a:xfrm>
            <a:off x="3764756" y="8337549"/>
            <a:ext cx="3276437" cy="1978907"/>
            <a:chOff x="491332" y="419012"/>
            <a:chExt cx="3276437" cy="1978907"/>
          </a:xfrm>
        </p:grpSpPr>
        <p:grpSp>
          <p:nvGrpSpPr>
            <p:cNvPr id="418" name="グループ化 417"/>
            <p:cNvGrpSpPr/>
            <p:nvPr/>
          </p:nvGrpSpPr>
          <p:grpSpPr>
            <a:xfrm>
              <a:off x="491332" y="419893"/>
              <a:ext cx="3273425" cy="1978025"/>
              <a:chOff x="491332" y="419893"/>
              <a:chExt cx="3273425" cy="1978025"/>
            </a:xfrm>
          </p:grpSpPr>
          <p:sp>
            <p:nvSpPr>
              <p:cNvPr id="423" name="Rectangle 5"/>
              <p:cNvSpPr>
                <a:spLocks noChangeArrowheads="1"/>
              </p:cNvSpPr>
              <p:nvPr/>
            </p:nvSpPr>
            <p:spPr bwMode="auto">
              <a:xfrm>
                <a:off x="491332" y="419893"/>
                <a:ext cx="3273425" cy="1978025"/>
              </a:xfrm>
              <a:prstGeom prst="rect">
                <a:avLst/>
              </a:prstGeom>
              <a:solidFill>
                <a:schemeClr val="bg1"/>
              </a:solidFill>
              <a:ln w="3175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sp>
            <p:nvSpPr>
              <p:cNvPr id="424" name="Rectangle 9"/>
              <p:cNvSpPr>
                <a:spLocks noChangeArrowheads="1"/>
              </p:cNvSpPr>
              <p:nvPr/>
            </p:nvSpPr>
            <p:spPr bwMode="auto">
              <a:xfrm>
                <a:off x="600869" y="1408386"/>
                <a:ext cx="3054350" cy="127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grpSp>
            <p:nvGrpSpPr>
              <p:cNvPr id="425" name="グループ化 424"/>
              <p:cNvGrpSpPr/>
              <p:nvPr/>
            </p:nvGrpSpPr>
            <p:grpSpPr>
              <a:xfrm>
                <a:off x="1163082" y="845242"/>
                <a:ext cx="1929922" cy="369332"/>
                <a:chOff x="813836" y="820587"/>
                <a:chExt cx="1929922" cy="369332"/>
              </a:xfrm>
            </p:grpSpPr>
            <p:sp>
              <p:nvSpPr>
                <p:cNvPr id="429" name="テキスト ボックス 428"/>
                <p:cNvSpPr txBox="1"/>
                <p:nvPr/>
              </p:nvSpPr>
              <p:spPr>
                <a:xfrm>
                  <a:off x="1512331" y="820587"/>
                  <a:ext cx="12314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ja-JP" altLang="en-US" dirty="0" smtClean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舞玄 太郎</a:t>
                  </a:r>
                  <a:endParaRPr kumimoji="1" lang="ja-JP" altLang="en-US" dirty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  <p:sp>
              <p:nvSpPr>
                <p:cNvPr id="430" name="テキスト ボックス 429"/>
                <p:cNvSpPr txBox="1"/>
                <p:nvPr/>
              </p:nvSpPr>
              <p:spPr>
                <a:xfrm>
                  <a:off x="813836" y="913759"/>
                  <a:ext cx="755335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800" dirty="0" smtClean="0">
                      <a:solidFill>
                        <a:srgbClr val="487055"/>
                      </a:solidFill>
                      <a:latin typeface="Times New Roman" panose="02020603050405020304" pitchFamily="18" charset="0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Taro Maikuro</a:t>
                  </a:r>
                  <a:endParaRPr kumimoji="1" lang="ja-JP" altLang="en-US" sz="800" dirty="0">
                    <a:solidFill>
                      <a:srgbClr val="487055"/>
                    </a:solidFill>
                    <a:latin typeface="Times New Roman" panose="02020603050405020304" pitchFamily="18" charset="0"/>
                    <a:ea typeface="メイリオ" panose="020B0604030504040204" pitchFamily="50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6" name="正方形/長方形 425"/>
              <p:cNvSpPr/>
              <p:nvPr/>
            </p:nvSpPr>
            <p:spPr>
              <a:xfrm>
                <a:off x="1913654" y="733916"/>
                <a:ext cx="633507" cy="200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700" dirty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○○○○○</a:t>
                </a:r>
                <a:endParaRPr lang="ja-JP" altLang="en-US" sz="1600" dirty="0"/>
              </a:p>
            </p:txBody>
          </p:sp>
          <p:sp>
            <p:nvSpPr>
              <p:cNvPr id="427" name="テキスト ボックス 426"/>
              <p:cNvSpPr txBox="1"/>
              <p:nvPr/>
            </p:nvSpPr>
            <p:spPr>
              <a:xfrm>
                <a:off x="544918" y="1824964"/>
                <a:ext cx="3166251" cy="3488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1000"/>
                  </a:lnSpc>
                </a:pP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〒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000-0000 </a:t>
                </a:r>
                <a:r>
                  <a:rPr kumimoji="1"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○○○○○○○○○○○○○  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TEL/</a:t>
                </a:r>
                <a:r>
                  <a:rPr lang="en-US" altLang="ja-JP" sz="7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 FAX </a:t>
                </a: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00-0000-0000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E-mail</a:t>
                </a: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taro@xxxxxxx  </a:t>
                </a:r>
                <a:r>
                  <a:rPr kumimoji="1"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Mobile</a:t>
                </a:r>
                <a:r>
                  <a:rPr kumimoji="1"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kumimoji="1"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000-0000-0000</a:t>
                </a:r>
              </a:p>
            </p:txBody>
          </p:sp>
          <p:sp>
            <p:nvSpPr>
              <p:cNvPr id="428" name="テキスト ボックス 427"/>
              <p:cNvSpPr txBox="1"/>
              <p:nvPr/>
            </p:nvSpPr>
            <p:spPr>
              <a:xfrm>
                <a:off x="1224594" y="1527447"/>
                <a:ext cx="180690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株式</a:t>
                </a:r>
                <a:r>
                  <a:rPr lang="ja-JP" altLang="en-US" sz="1100" dirty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会社 </a:t>
                </a:r>
                <a:r>
                  <a:rPr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</a:t>
                </a:r>
                <a:r>
                  <a:rPr lang="ja-JP" altLang="en-US" sz="1100" dirty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</a:t>
                </a:r>
                <a:r>
                  <a:rPr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〇〇〇</a:t>
                </a:r>
                <a:endParaRPr lang="ja-JP" altLang="en-US" sz="1100" dirty="0">
                  <a:solidFill>
                    <a:srgbClr val="487055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endParaRPr kumimoji="1" lang="ja-JP" altLang="en-US" sz="1100" dirty="0">
                  <a:solidFill>
                    <a:srgbClr val="487055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p:grpSp>
        <p:pic>
          <p:nvPicPr>
            <p:cNvPr id="419" name="図 4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422275"/>
              <a:ext cx="1017948" cy="1017948"/>
            </a:xfrm>
            <a:prstGeom prst="rect">
              <a:avLst/>
            </a:prstGeom>
          </p:spPr>
        </p:pic>
        <p:pic>
          <p:nvPicPr>
            <p:cNvPr id="420" name="図 4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1379971"/>
              <a:ext cx="1017948" cy="1017948"/>
            </a:xfrm>
            <a:prstGeom prst="rect">
              <a:avLst/>
            </a:prstGeom>
          </p:spPr>
        </p:pic>
        <p:pic>
          <p:nvPicPr>
            <p:cNvPr id="421" name="図 42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6810" y="1379971"/>
              <a:ext cx="1017948" cy="1017948"/>
            </a:xfrm>
            <a:prstGeom prst="rect">
              <a:avLst/>
            </a:prstGeom>
          </p:spPr>
        </p:pic>
        <p:pic>
          <p:nvPicPr>
            <p:cNvPr id="422" name="図 42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9821" y="419012"/>
              <a:ext cx="1017948" cy="1017948"/>
            </a:xfrm>
            <a:prstGeom prst="rect">
              <a:avLst/>
            </a:prstGeom>
          </p:spPr>
        </p:pic>
      </p:grpSp>
      <p:grpSp>
        <p:nvGrpSpPr>
          <p:cNvPr id="38" name="グループ化 37"/>
          <p:cNvGrpSpPr/>
          <p:nvPr/>
        </p:nvGrpSpPr>
        <p:grpSpPr>
          <a:xfrm>
            <a:off x="491332" y="421041"/>
            <a:ext cx="3276437" cy="1978907"/>
            <a:chOff x="491332" y="419012"/>
            <a:chExt cx="3276437" cy="1978907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491332" y="419893"/>
              <a:ext cx="3273425" cy="1978025"/>
              <a:chOff x="491332" y="419893"/>
              <a:chExt cx="3273425" cy="1978025"/>
            </a:xfrm>
          </p:grpSpPr>
          <p:sp>
            <p:nvSpPr>
              <p:cNvPr id="46" name="Rectangle 5"/>
              <p:cNvSpPr>
                <a:spLocks noChangeArrowheads="1"/>
              </p:cNvSpPr>
              <p:nvPr/>
            </p:nvSpPr>
            <p:spPr bwMode="auto">
              <a:xfrm>
                <a:off x="491332" y="419893"/>
                <a:ext cx="3273425" cy="1978025"/>
              </a:xfrm>
              <a:prstGeom prst="rect">
                <a:avLst/>
              </a:prstGeom>
              <a:solidFill>
                <a:schemeClr val="bg1"/>
              </a:solidFill>
              <a:ln w="3175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sp>
            <p:nvSpPr>
              <p:cNvPr id="47" name="Rectangle 9"/>
              <p:cNvSpPr>
                <a:spLocks noChangeArrowheads="1"/>
              </p:cNvSpPr>
              <p:nvPr/>
            </p:nvSpPr>
            <p:spPr bwMode="auto">
              <a:xfrm>
                <a:off x="600869" y="1408386"/>
                <a:ext cx="3054350" cy="127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grpSp>
            <p:nvGrpSpPr>
              <p:cNvPr id="4" name="グループ化 3"/>
              <p:cNvGrpSpPr/>
              <p:nvPr/>
            </p:nvGrpSpPr>
            <p:grpSpPr>
              <a:xfrm>
                <a:off x="1163082" y="845242"/>
                <a:ext cx="1929922" cy="369332"/>
                <a:chOff x="813836" y="820587"/>
                <a:chExt cx="1929922" cy="369332"/>
              </a:xfrm>
            </p:grpSpPr>
            <p:sp>
              <p:nvSpPr>
                <p:cNvPr id="50" name="テキスト ボックス 49"/>
                <p:cNvSpPr txBox="1"/>
                <p:nvPr/>
              </p:nvSpPr>
              <p:spPr>
                <a:xfrm>
                  <a:off x="1512331" y="820587"/>
                  <a:ext cx="12314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ja-JP" altLang="en-US" dirty="0" smtClean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舞玄 太郎</a:t>
                  </a:r>
                  <a:endParaRPr kumimoji="1" lang="ja-JP" altLang="en-US" dirty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  <p:sp>
              <p:nvSpPr>
                <p:cNvPr id="57" name="テキスト ボックス 56"/>
                <p:cNvSpPr txBox="1"/>
                <p:nvPr/>
              </p:nvSpPr>
              <p:spPr>
                <a:xfrm>
                  <a:off x="813836" y="913759"/>
                  <a:ext cx="755335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800" dirty="0" smtClean="0">
                      <a:solidFill>
                        <a:srgbClr val="487055"/>
                      </a:solidFill>
                      <a:latin typeface="Times New Roman" panose="02020603050405020304" pitchFamily="18" charset="0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Taro Maikuro</a:t>
                  </a:r>
                  <a:endParaRPr kumimoji="1" lang="ja-JP" altLang="en-US" sz="800" dirty="0">
                    <a:solidFill>
                      <a:srgbClr val="487055"/>
                    </a:solidFill>
                    <a:latin typeface="Times New Roman" panose="02020603050405020304" pitchFamily="18" charset="0"/>
                    <a:ea typeface="メイリオ" panose="020B0604030504040204" pitchFamily="50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51" name="正方形/長方形 50"/>
              <p:cNvSpPr/>
              <p:nvPr/>
            </p:nvSpPr>
            <p:spPr>
              <a:xfrm>
                <a:off x="1913654" y="733916"/>
                <a:ext cx="633507" cy="200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700" dirty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○○○○○</a:t>
                </a:r>
                <a:endParaRPr lang="ja-JP" altLang="en-US" sz="1600" dirty="0"/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>
                <a:off x="544918" y="1824964"/>
                <a:ext cx="3166251" cy="3488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1000"/>
                  </a:lnSpc>
                </a:pP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〒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000-0000 </a:t>
                </a:r>
                <a:r>
                  <a:rPr kumimoji="1"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○○○○○○○○○○○○○  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TEL/</a:t>
                </a:r>
                <a:r>
                  <a:rPr lang="en-US" altLang="ja-JP" sz="7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 FAX </a:t>
                </a: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00-0000-0000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E-mail</a:t>
                </a: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taro@xxxxxxx  </a:t>
                </a:r>
                <a:r>
                  <a:rPr kumimoji="1"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Mobile</a:t>
                </a:r>
                <a:r>
                  <a:rPr kumimoji="1"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kumimoji="1"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000-0000-0000</a:t>
                </a:r>
              </a:p>
            </p:txBody>
          </p:sp>
          <p:sp>
            <p:nvSpPr>
              <p:cNvPr id="53" name="テキスト ボックス 52"/>
              <p:cNvSpPr txBox="1"/>
              <p:nvPr/>
            </p:nvSpPr>
            <p:spPr>
              <a:xfrm>
                <a:off x="1224594" y="1527447"/>
                <a:ext cx="180690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株式</a:t>
                </a:r>
                <a:r>
                  <a:rPr lang="ja-JP" altLang="en-US" sz="1100" dirty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会社 </a:t>
                </a:r>
                <a:r>
                  <a:rPr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</a:t>
                </a:r>
                <a:r>
                  <a:rPr lang="ja-JP" altLang="en-US" sz="1100" dirty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</a:t>
                </a:r>
                <a:r>
                  <a:rPr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〇〇〇</a:t>
                </a:r>
                <a:endParaRPr lang="ja-JP" altLang="en-US" sz="1100" dirty="0">
                  <a:solidFill>
                    <a:srgbClr val="487055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endParaRPr kumimoji="1" lang="ja-JP" altLang="en-US" sz="1100" dirty="0">
                  <a:solidFill>
                    <a:srgbClr val="487055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p:grp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422275"/>
              <a:ext cx="1017948" cy="1017948"/>
            </a:xfrm>
            <a:prstGeom prst="rect">
              <a:avLst/>
            </a:prstGeom>
          </p:spPr>
        </p:pic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1379971"/>
              <a:ext cx="1017948" cy="1017948"/>
            </a:xfrm>
            <a:prstGeom prst="rect">
              <a:avLst/>
            </a:prstGeom>
          </p:spPr>
        </p:pic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6810" y="1379971"/>
              <a:ext cx="1017948" cy="1017948"/>
            </a:xfrm>
            <a:prstGeom prst="rect">
              <a:avLst/>
            </a:prstGeom>
          </p:spPr>
        </p:pic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9821" y="419012"/>
              <a:ext cx="1017948" cy="1017948"/>
            </a:xfrm>
            <a:prstGeom prst="rect">
              <a:avLst/>
            </a:prstGeom>
          </p:spPr>
        </p:pic>
      </p:grpSp>
      <p:grpSp>
        <p:nvGrpSpPr>
          <p:cNvPr id="95" name="グループ化 94"/>
          <p:cNvGrpSpPr/>
          <p:nvPr/>
        </p:nvGrpSpPr>
        <p:grpSpPr>
          <a:xfrm>
            <a:off x="491332" y="2397358"/>
            <a:ext cx="3276437" cy="1978907"/>
            <a:chOff x="491332" y="419012"/>
            <a:chExt cx="3276437" cy="1978907"/>
          </a:xfrm>
        </p:grpSpPr>
        <p:grpSp>
          <p:nvGrpSpPr>
            <p:cNvPr id="96" name="グループ化 95"/>
            <p:cNvGrpSpPr/>
            <p:nvPr/>
          </p:nvGrpSpPr>
          <p:grpSpPr>
            <a:xfrm>
              <a:off x="491332" y="419893"/>
              <a:ext cx="3273425" cy="1978025"/>
              <a:chOff x="491332" y="419893"/>
              <a:chExt cx="3273425" cy="1978025"/>
            </a:xfrm>
          </p:grpSpPr>
          <p:sp>
            <p:nvSpPr>
              <p:cNvPr id="101" name="Rectangle 5"/>
              <p:cNvSpPr>
                <a:spLocks noChangeArrowheads="1"/>
              </p:cNvSpPr>
              <p:nvPr/>
            </p:nvSpPr>
            <p:spPr bwMode="auto">
              <a:xfrm>
                <a:off x="491332" y="419893"/>
                <a:ext cx="3273425" cy="1978025"/>
              </a:xfrm>
              <a:prstGeom prst="rect">
                <a:avLst/>
              </a:prstGeom>
              <a:solidFill>
                <a:schemeClr val="bg1"/>
              </a:solidFill>
              <a:ln w="3175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sp>
            <p:nvSpPr>
              <p:cNvPr id="102" name="Rectangle 9"/>
              <p:cNvSpPr>
                <a:spLocks noChangeArrowheads="1"/>
              </p:cNvSpPr>
              <p:nvPr/>
            </p:nvSpPr>
            <p:spPr bwMode="auto">
              <a:xfrm>
                <a:off x="600869" y="1408386"/>
                <a:ext cx="3054350" cy="127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grpSp>
            <p:nvGrpSpPr>
              <p:cNvPr id="103" name="グループ化 102"/>
              <p:cNvGrpSpPr/>
              <p:nvPr/>
            </p:nvGrpSpPr>
            <p:grpSpPr>
              <a:xfrm>
                <a:off x="1163082" y="845242"/>
                <a:ext cx="1929922" cy="369332"/>
                <a:chOff x="813836" y="820587"/>
                <a:chExt cx="1929922" cy="369332"/>
              </a:xfrm>
            </p:grpSpPr>
            <p:sp>
              <p:nvSpPr>
                <p:cNvPr id="107" name="テキスト ボックス 106"/>
                <p:cNvSpPr txBox="1"/>
                <p:nvPr/>
              </p:nvSpPr>
              <p:spPr>
                <a:xfrm>
                  <a:off x="1512331" y="820587"/>
                  <a:ext cx="12314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ja-JP" altLang="en-US" dirty="0" smtClean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舞玄 太郎</a:t>
                  </a:r>
                  <a:endParaRPr kumimoji="1" lang="ja-JP" altLang="en-US" dirty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  <p:sp>
              <p:nvSpPr>
                <p:cNvPr id="108" name="テキスト ボックス 107"/>
                <p:cNvSpPr txBox="1"/>
                <p:nvPr/>
              </p:nvSpPr>
              <p:spPr>
                <a:xfrm>
                  <a:off x="813836" y="913759"/>
                  <a:ext cx="755335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800" dirty="0" smtClean="0">
                      <a:solidFill>
                        <a:srgbClr val="487055"/>
                      </a:solidFill>
                      <a:latin typeface="Times New Roman" panose="02020603050405020304" pitchFamily="18" charset="0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Taro Maikuro</a:t>
                  </a:r>
                  <a:endParaRPr kumimoji="1" lang="ja-JP" altLang="en-US" sz="800" dirty="0">
                    <a:solidFill>
                      <a:srgbClr val="487055"/>
                    </a:solidFill>
                    <a:latin typeface="Times New Roman" panose="02020603050405020304" pitchFamily="18" charset="0"/>
                    <a:ea typeface="メイリオ" panose="020B0604030504040204" pitchFamily="50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4" name="正方形/長方形 103"/>
              <p:cNvSpPr/>
              <p:nvPr/>
            </p:nvSpPr>
            <p:spPr>
              <a:xfrm>
                <a:off x="1913654" y="733916"/>
                <a:ext cx="633507" cy="200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700" dirty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○○○○○</a:t>
                </a:r>
                <a:endParaRPr lang="ja-JP" altLang="en-US" sz="1600" dirty="0"/>
              </a:p>
            </p:txBody>
          </p:sp>
          <p:sp>
            <p:nvSpPr>
              <p:cNvPr id="105" name="テキスト ボックス 104"/>
              <p:cNvSpPr txBox="1"/>
              <p:nvPr/>
            </p:nvSpPr>
            <p:spPr>
              <a:xfrm>
                <a:off x="544918" y="1824964"/>
                <a:ext cx="3166251" cy="3488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1000"/>
                  </a:lnSpc>
                </a:pP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〒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000-0000 </a:t>
                </a:r>
                <a:r>
                  <a:rPr kumimoji="1"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○○○○○○○○○○○○○  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TEL/</a:t>
                </a:r>
                <a:r>
                  <a:rPr lang="en-US" altLang="ja-JP" sz="7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 FAX </a:t>
                </a: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00-0000-0000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E-mail</a:t>
                </a: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taro@xxxxxxx  </a:t>
                </a:r>
                <a:r>
                  <a:rPr kumimoji="1"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Mobile</a:t>
                </a:r>
                <a:r>
                  <a:rPr kumimoji="1"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kumimoji="1"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000-0000-0000</a:t>
                </a:r>
              </a:p>
            </p:txBody>
          </p:sp>
          <p:sp>
            <p:nvSpPr>
              <p:cNvPr id="106" name="テキスト ボックス 105"/>
              <p:cNvSpPr txBox="1"/>
              <p:nvPr/>
            </p:nvSpPr>
            <p:spPr>
              <a:xfrm>
                <a:off x="1224594" y="1527447"/>
                <a:ext cx="180690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株式</a:t>
                </a:r>
                <a:r>
                  <a:rPr lang="ja-JP" altLang="en-US" sz="1100" dirty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会社 </a:t>
                </a:r>
                <a:r>
                  <a:rPr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</a:t>
                </a:r>
                <a:r>
                  <a:rPr lang="ja-JP" altLang="en-US" sz="1100" dirty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</a:t>
                </a:r>
                <a:r>
                  <a:rPr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〇〇〇</a:t>
                </a:r>
                <a:endParaRPr lang="ja-JP" altLang="en-US" sz="1100" dirty="0">
                  <a:solidFill>
                    <a:srgbClr val="487055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endParaRPr kumimoji="1" lang="ja-JP" altLang="en-US" sz="1100" dirty="0">
                  <a:solidFill>
                    <a:srgbClr val="487055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p:grpSp>
        <p:pic>
          <p:nvPicPr>
            <p:cNvPr id="97" name="図 9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422275"/>
              <a:ext cx="1017948" cy="1017948"/>
            </a:xfrm>
            <a:prstGeom prst="rect">
              <a:avLst/>
            </a:prstGeom>
          </p:spPr>
        </p:pic>
        <p:pic>
          <p:nvPicPr>
            <p:cNvPr id="98" name="図 9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1379971"/>
              <a:ext cx="1017948" cy="1017948"/>
            </a:xfrm>
            <a:prstGeom prst="rect">
              <a:avLst/>
            </a:prstGeom>
          </p:spPr>
        </p:pic>
        <p:pic>
          <p:nvPicPr>
            <p:cNvPr id="99" name="図 9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6810" y="1379971"/>
              <a:ext cx="1017948" cy="1017948"/>
            </a:xfrm>
            <a:prstGeom prst="rect">
              <a:avLst/>
            </a:prstGeom>
          </p:spPr>
        </p:pic>
        <p:pic>
          <p:nvPicPr>
            <p:cNvPr id="100" name="図 9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9821" y="419012"/>
              <a:ext cx="1017948" cy="1017948"/>
            </a:xfrm>
            <a:prstGeom prst="rect">
              <a:avLst/>
            </a:prstGeom>
          </p:spPr>
        </p:pic>
      </p:grpSp>
      <p:grpSp>
        <p:nvGrpSpPr>
          <p:cNvPr id="109" name="グループ化 108"/>
          <p:cNvGrpSpPr/>
          <p:nvPr/>
        </p:nvGrpSpPr>
        <p:grpSpPr>
          <a:xfrm>
            <a:off x="491332" y="4376559"/>
            <a:ext cx="3276437" cy="1978907"/>
            <a:chOff x="491332" y="419012"/>
            <a:chExt cx="3276437" cy="1978907"/>
          </a:xfrm>
        </p:grpSpPr>
        <p:grpSp>
          <p:nvGrpSpPr>
            <p:cNvPr id="110" name="グループ化 109"/>
            <p:cNvGrpSpPr/>
            <p:nvPr/>
          </p:nvGrpSpPr>
          <p:grpSpPr>
            <a:xfrm>
              <a:off x="491332" y="419893"/>
              <a:ext cx="3273425" cy="1978025"/>
              <a:chOff x="491332" y="419893"/>
              <a:chExt cx="3273425" cy="1978025"/>
            </a:xfrm>
          </p:grpSpPr>
          <p:sp>
            <p:nvSpPr>
              <p:cNvPr id="115" name="Rectangle 5"/>
              <p:cNvSpPr>
                <a:spLocks noChangeArrowheads="1"/>
              </p:cNvSpPr>
              <p:nvPr/>
            </p:nvSpPr>
            <p:spPr bwMode="auto">
              <a:xfrm>
                <a:off x="491332" y="419893"/>
                <a:ext cx="3273425" cy="1978025"/>
              </a:xfrm>
              <a:prstGeom prst="rect">
                <a:avLst/>
              </a:prstGeom>
              <a:solidFill>
                <a:schemeClr val="bg1"/>
              </a:solidFill>
              <a:ln w="3175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sp>
            <p:nvSpPr>
              <p:cNvPr id="116" name="Rectangle 9"/>
              <p:cNvSpPr>
                <a:spLocks noChangeArrowheads="1"/>
              </p:cNvSpPr>
              <p:nvPr/>
            </p:nvSpPr>
            <p:spPr bwMode="auto">
              <a:xfrm>
                <a:off x="600869" y="1408386"/>
                <a:ext cx="3054350" cy="127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grpSp>
            <p:nvGrpSpPr>
              <p:cNvPr id="117" name="グループ化 116"/>
              <p:cNvGrpSpPr/>
              <p:nvPr/>
            </p:nvGrpSpPr>
            <p:grpSpPr>
              <a:xfrm>
                <a:off x="1163082" y="845242"/>
                <a:ext cx="1929922" cy="369332"/>
                <a:chOff x="813836" y="820587"/>
                <a:chExt cx="1929922" cy="369332"/>
              </a:xfrm>
            </p:grpSpPr>
            <p:sp>
              <p:nvSpPr>
                <p:cNvPr id="121" name="テキスト ボックス 120"/>
                <p:cNvSpPr txBox="1"/>
                <p:nvPr/>
              </p:nvSpPr>
              <p:spPr>
                <a:xfrm>
                  <a:off x="1512331" y="820587"/>
                  <a:ext cx="12314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ja-JP" altLang="en-US" dirty="0" smtClean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舞玄 太郎</a:t>
                  </a:r>
                  <a:endParaRPr kumimoji="1" lang="ja-JP" altLang="en-US" dirty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  <p:sp>
              <p:nvSpPr>
                <p:cNvPr id="122" name="テキスト ボックス 121"/>
                <p:cNvSpPr txBox="1"/>
                <p:nvPr/>
              </p:nvSpPr>
              <p:spPr>
                <a:xfrm>
                  <a:off x="813836" y="913759"/>
                  <a:ext cx="755335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800" dirty="0" smtClean="0">
                      <a:solidFill>
                        <a:srgbClr val="487055"/>
                      </a:solidFill>
                      <a:latin typeface="Times New Roman" panose="02020603050405020304" pitchFamily="18" charset="0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Taro Maikuro</a:t>
                  </a:r>
                  <a:endParaRPr kumimoji="1" lang="ja-JP" altLang="en-US" sz="800" dirty="0">
                    <a:solidFill>
                      <a:srgbClr val="487055"/>
                    </a:solidFill>
                    <a:latin typeface="Times New Roman" panose="02020603050405020304" pitchFamily="18" charset="0"/>
                    <a:ea typeface="メイリオ" panose="020B0604030504040204" pitchFamily="50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18" name="正方形/長方形 117"/>
              <p:cNvSpPr/>
              <p:nvPr/>
            </p:nvSpPr>
            <p:spPr>
              <a:xfrm>
                <a:off x="1913654" y="733916"/>
                <a:ext cx="633507" cy="200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700" dirty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○○○○○</a:t>
                </a:r>
                <a:endParaRPr lang="ja-JP" altLang="en-US" sz="1600" dirty="0"/>
              </a:p>
            </p:txBody>
          </p:sp>
          <p:sp>
            <p:nvSpPr>
              <p:cNvPr id="119" name="テキスト ボックス 118"/>
              <p:cNvSpPr txBox="1"/>
              <p:nvPr/>
            </p:nvSpPr>
            <p:spPr>
              <a:xfrm>
                <a:off x="544918" y="1824964"/>
                <a:ext cx="3166251" cy="3488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1000"/>
                  </a:lnSpc>
                </a:pP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〒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000-0000 </a:t>
                </a:r>
                <a:r>
                  <a:rPr kumimoji="1"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○○○○○○○○○○○○○  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TEL/</a:t>
                </a:r>
                <a:r>
                  <a:rPr lang="en-US" altLang="ja-JP" sz="7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 FAX </a:t>
                </a: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00-0000-0000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E-mail</a:t>
                </a: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taro@xxxxxxx  </a:t>
                </a:r>
                <a:r>
                  <a:rPr kumimoji="1"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Mobile</a:t>
                </a:r>
                <a:r>
                  <a:rPr kumimoji="1"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kumimoji="1"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000-0000-0000</a:t>
                </a:r>
              </a:p>
            </p:txBody>
          </p:sp>
          <p:sp>
            <p:nvSpPr>
              <p:cNvPr id="120" name="テキスト ボックス 119"/>
              <p:cNvSpPr txBox="1"/>
              <p:nvPr/>
            </p:nvSpPr>
            <p:spPr>
              <a:xfrm>
                <a:off x="1224594" y="1527447"/>
                <a:ext cx="180690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株式</a:t>
                </a:r>
                <a:r>
                  <a:rPr lang="ja-JP" altLang="en-US" sz="1100" dirty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会社 </a:t>
                </a:r>
                <a:r>
                  <a:rPr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</a:t>
                </a:r>
                <a:r>
                  <a:rPr lang="ja-JP" altLang="en-US" sz="1100" dirty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</a:t>
                </a:r>
                <a:r>
                  <a:rPr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〇〇〇</a:t>
                </a:r>
                <a:endParaRPr lang="ja-JP" altLang="en-US" sz="1100" dirty="0">
                  <a:solidFill>
                    <a:srgbClr val="487055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endParaRPr kumimoji="1" lang="ja-JP" altLang="en-US" sz="1100" dirty="0">
                  <a:solidFill>
                    <a:srgbClr val="487055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p:grpSp>
        <p:pic>
          <p:nvPicPr>
            <p:cNvPr id="111" name="図 1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422275"/>
              <a:ext cx="1017948" cy="1017948"/>
            </a:xfrm>
            <a:prstGeom prst="rect">
              <a:avLst/>
            </a:prstGeom>
          </p:spPr>
        </p:pic>
        <p:pic>
          <p:nvPicPr>
            <p:cNvPr id="112" name="図 1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1379971"/>
              <a:ext cx="1017948" cy="1017948"/>
            </a:xfrm>
            <a:prstGeom prst="rect">
              <a:avLst/>
            </a:prstGeom>
          </p:spPr>
        </p:pic>
        <p:pic>
          <p:nvPicPr>
            <p:cNvPr id="113" name="図 1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6810" y="1379971"/>
              <a:ext cx="1017948" cy="1017948"/>
            </a:xfrm>
            <a:prstGeom prst="rect">
              <a:avLst/>
            </a:prstGeom>
          </p:spPr>
        </p:pic>
        <p:pic>
          <p:nvPicPr>
            <p:cNvPr id="114" name="図 1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9821" y="419012"/>
              <a:ext cx="1017948" cy="1017948"/>
            </a:xfrm>
            <a:prstGeom prst="rect">
              <a:avLst/>
            </a:prstGeom>
          </p:spPr>
        </p:pic>
      </p:grpSp>
      <p:grpSp>
        <p:nvGrpSpPr>
          <p:cNvPr id="123" name="グループ化 122"/>
          <p:cNvGrpSpPr/>
          <p:nvPr/>
        </p:nvGrpSpPr>
        <p:grpSpPr>
          <a:xfrm>
            <a:off x="491332" y="6355116"/>
            <a:ext cx="3276437" cy="1978907"/>
            <a:chOff x="491332" y="419012"/>
            <a:chExt cx="3276437" cy="1978907"/>
          </a:xfrm>
        </p:grpSpPr>
        <p:grpSp>
          <p:nvGrpSpPr>
            <p:cNvPr id="124" name="グループ化 123"/>
            <p:cNvGrpSpPr/>
            <p:nvPr/>
          </p:nvGrpSpPr>
          <p:grpSpPr>
            <a:xfrm>
              <a:off x="491332" y="419893"/>
              <a:ext cx="3273425" cy="1978025"/>
              <a:chOff x="491332" y="419893"/>
              <a:chExt cx="3273425" cy="1978025"/>
            </a:xfrm>
          </p:grpSpPr>
          <p:sp>
            <p:nvSpPr>
              <p:cNvPr id="129" name="Rectangle 5"/>
              <p:cNvSpPr>
                <a:spLocks noChangeArrowheads="1"/>
              </p:cNvSpPr>
              <p:nvPr/>
            </p:nvSpPr>
            <p:spPr bwMode="auto">
              <a:xfrm>
                <a:off x="491332" y="419893"/>
                <a:ext cx="3273425" cy="1978025"/>
              </a:xfrm>
              <a:prstGeom prst="rect">
                <a:avLst/>
              </a:prstGeom>
              <a:solidFill>
                <a:schemeClr val="bg1"/>
              </a:solidFill>
              <a:ln w="3175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sp>
            <p:nvSpPr>
              <p:cNvPr id="130" name="Rectangle 9"/>
              <p:cNvSpPr>
                <a:spLocks noChangeArrowheads="1"/>
              </p:cNvSpPr>
              <p:nvPr/>
            </p:nvSpPr>
            <p:spPr bwMode="auto">
              <a:xfrm>
                <a:off x="600869" y="1408386"/>
                <a:ext cx="3054350" cy="127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grpSp>
            <p:nvGrpSpPr>
              <p:cNvPr id="131" name="グループ化 130"/>
              <p:cNvGrpSpPr/>
              <p:nvPr/>
            </p:nvGrpSpPr>
            <p:grpSpPr>
              <a:xfrm>
                <a:off x="1163082" y="845242"/>
                <a:ext cx="1929922" cy="369332"/>
                <a:chOff x="813836" y="820587"/>
                <a:chExt cx="1929922" cy="369332"/>
              </a:xfrm>
            </p:grpSpPr>
            <p:sp>
              <p:nvSpPr>
                <p:cNvPr id="135" name="テキスト ボックス 134"/>
                <p:cNvSpPr txBox="1"/>
                <p:nvPr/>
              </p:nvSpPr>
              <p:spPr>
                <a:xfrm>
                  <a:off x="1512331" y="820587"/>
                  <a:ext cx="12314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ja-JP" altLang="en-US" dirty="0" smtClean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舞玄 太郎</a:t>
                  </a:r>
                  <a:endParaRPr kumimoji="1" lang="ja-JP" altLang="en-US" dirty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  <p:sp>
              <p:nvSpPr>
                <p:cNvPr id="136" name="テキスト ボックス 135"/>
                <p:cNvSpPr txBox="1"/>
                <p:nvPr/>
              </p:nvSpPr>
              <p:spPr>
                <a:xfrm>
                  <a:off x="813836" y="913759"/>
                  <a:ext cx="755335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800" dirty="0" smtClean="0">
                      <a:solidFill>
                        <a:srgbClr val="487055"/>
                      </a:solidFill>
                      <a:latin typeface="Times New Roman" panose="02020603050405020304" pitchFamily="18" charset="0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Taro Maikuro</a:t>
                  </a:r>
                  <a:endParaRPr kumimoji="1" lang="ja-JP" altLang="en-US" sz="800" dirty="0">
                    <a:solidFill>
                      <a:srgbClr val="487055"/>
                    </a:solidFill>
                    <a:latin typeface="Times New Roman" panose="02020603050405020304" pitchFamily="18" charset="0"/>
                    <a:ea typeface="メイリオ" panose="020B0604030504040204" pitchFamily="50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32" name="正方形/長方形 131"/>
              <p:cNvSpPr/>
              <p:nvPr/>
            </p:nvSpPr>
            <p:spPr>
              <a:xfrm>
                <a:off x="1913654" y="733916"/>
                <a:ext cx="633507" cy="200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700" dirty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○○○○○</a:t>
                </a:r>
                <a:endParaRPr lang="ja-JP" altLang="en-US" sz="1600" dirty="0"/>
              </a:p>
            </p:txBody>
          </p:sp>
          <p:sp>
            <p:nvSpPr>
              <p:cNvPr id="133" name="テキスト ボックス 132"/>
              <p:cNvSpPr txBox="1"/>
              <p:nvPr/>
            </p:nvSpPr>
            <p:spPr>
              <a:xfrm>
                <a:off x="544918" y="1824964"/>
                <a:ext cx="3166251" cy="3488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1000"/>
                  </a:lnSpc>
                </a:pP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〒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000-0000 </a:t>
                </a:r>
                <a:r>
                  <a:rPr kumimoji="1"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○○○○○○○○○○○○○  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TEL/</a:t>
                </a:r>
                <a:r>
                  <a:rPr lang="en-US" altLang="ja-JP" sz="7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 FAX </a:t>
                </a: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00-0000-0000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E-mail</a:t>
                </a: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taro@xxxxxxx  </a:t>
                </a:r>
                <a:r>
                  <a:rPr kumimoji="1"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Mobile</a:t>
                </a:r>
                <a:r>
                  <a:rPr kumimoji="1"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kumimoji="1"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000-0000-0000</a:t>
                </a:r>
              </a:p>
            </p:txBody>
          </p:sp>
          <p:sp>
            <p:nvSpPr>
              <p:cNvPr id="134" name="テキスト ボックス 133"/>
              <p:cNvSpPr txBox="1"/>
              <p:nvPr/>
            </p:nvSpPr>
            <p:spPr>
              <a:xfrm>
                <a:off x="1224594" y="1527447"/>
                <a:ext cx="180690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株式</a:t>
                </a:r>
                <a:r>
                  <a:rPr lang="ja-JP" altLang="en-US" sz="1100" dirty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会社 </a:t>
                </a:r>
                <a:r>
                  <a:rPr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</a:t>
                </a:r>
                <a:r>
                  <a:rPr lang="ja-JP" altLang="en-US" sz="1100" dirty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</a:t>
                </a:r>
                <a:r>
                  <a:rPr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〇〇〇</a:t>
                </a:r>
                <a:endParaRPr lang="ja-JP" altLang="en-US" sz="1100" dirty="0">
                  <a:solidFill>
                    <a:srgbClr val="487055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endParaRPr kumimoji="1" lang="ja-JP" altLang="en-US" sz="1100" dirty="0">
                  <a:solidFill>
                    <a:srgbClr val="487055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p:grpSp>
        <p:pic>
          <p:nvPicPr>
            <p:cNvPr id="125" name="図 1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422275"/>
              <a:ext cx="1017948" cy="1017948"/>
            </a:xfrm>
            <a:prstGeom prst="rect">
              <a:avLst/>
            </a:prstGeom>
          </p:spPr>
        </p:pic>
        <p:pic>
          <p:nvPicPr>
            <p:cNvPr id="126" name="図 12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1379971"/>
              <a:ext cx="1017948" cy="1017948"/>
            </a:xfrm>
            <a:prstGeom prst="rect">
              <a:avLst/>
            </a:prstGeom>
          </p:spPr>
        </p:pic>
        <p:pic>
          <p:nvPicPr>
            <p:cNvPr id="127" name="図 12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6810" y="1379971"/>
              <a:ext cx="1017948" cy="1017948"/>
            </a:xfrm>
            <a:prstGeom prst="rect">
              <a:avLst/>
            </a:prstGeom>
          </p:spPr>
        </p:pic>
        <p:pic>
          <p:nvPicPr>
            <p:cNvPr id="128" name="図 12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9821" y="419012"/>
              <a:ext cx="1017948" cy="1017948"/>
            </a:xfrm>
            <a:prstGeom prst="rect">
              <a:avLst/>
            </a:prstGeom>
          </p:spPr>
        </p:pic>
      </p:grpSp>
      <p:grpSp>
        <p:nvGrpSpPr>
          <p:cNvPr id="137" name="グループ化 136"/>
          <p:cNvGrpSpPr/>
          <p:nvPr/>
        </p:nvGrpSpPr>
        <p:grpSpPr>
          <a:xfrm>
            <a:off x="491332" y="8337549"/>
            <a:ext cx="3276437" cy="1978907"/>
            <a:chOff x="491332" y="419012"/>
            <a:chExt cx="3276437" cy="1978907"/>
          </a:xfrm>
        </p:grpSpPr>
        <p:grpSp>
          <p:nvGrpSpPr>
            <p:cNvPr id="138" name="グループ化 137"/>
            <p:cNvGrpSpPr/>
            <p:nvPr/>
          </p:nvGrpSpPr>
          <p:grpSpPr>
            <a:xfrm>
              <a:off x="491332" y="419893"/>
              <a:ext cx="3273425" cy="1978025"/>
              <a:chOff x="491332" y="419893"/>
              <a:chExt cx="3273425" cy="1978025"/>
            </a:xfrm>
          </p:grpSpPr>
          <p:sp>
            <p:nvSpPr>
              <p:cNvPr id="143" name="Rectangle 5"/>
              <p:cNvSpPr>
                <a:spLocks noChangeArrowheads="1"/>
              </p:cNvSpPr>
              <p:nvPr/>
            </p:nvSpPr>
            <p:spPr bwMode="auto">
              <a:xfrm>
                <a:off x="491332" y="419893"/>
                <a:ext cx="3273425" cy="1978025"/>
              </a:xfrm>
              <a:prstGeom prst="rect">
                <a:avLst/>
              </a:prstGeom>
              <a:solidFill>
                <a:schemeClr val="bg1"/>
              </a:solidFill>
              <a:ln w="3175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sp>
            <p:nvSpPr>
              <p:cNvPr id="144" name="Rectangle 9"/>
              <p:cNvSpPr>
                <a:spLocks noChangeArrowheads="1"/>
              </p:cNvSpPr>
              <p:nvPr/>
            </p:nvSpPr>
            <p:spPr bwMode="auto">
              <a:xfrm>
                <a:off x="600869" y="1408386"/>
                <a:ext cx="3054350" cy="127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grpSp>
            <p:nvGrpSpPr>
              <p:cNvPr id="145" name="グループ化 144"/>
              <p:cNvGrpSpPr/>
              <p:nvPr/>
            </p:nvGrpSpPr>
            <p:grpSpPr>
              <a:xfrm>
                <a:off x="1163082" y="845242"/>
                <a:ext cx="1929922" cy="369332"/>
                <a:chOff x="813836" y="820587"/>
                <a:chExt cx="1929922" cy="369332"/>
              </a:xfrm>
            </p:grpSpPr>
            <p:sp>
              <p:nvSpPr>
                <p:cNvPr id="149" name="テキスト ボックス 148"/>
                <p:cNvSpPr txBox="1"/>
                <p:nvPr/>
              </p:nvSpPr>
              <p:spPr>
                <a:xfrm>
                  <a:off x="1512331" y="820587"/>
                  <a:ext cx="12314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ja-JP" altLang="en-US" dirty="0" smtClean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舞玄 太郎</a:t>
                  </a:r>
                  <a:endParaRPr kumimoji="1" lang="ja-JP" altLang="en-US" dirty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  <p:sp>
              <p:nvSpPr>
                <p:cNvPr id="150" name="テキスト ボックス 149"/>
                <p:cNvSpPr txBox="1"/>
                <p:nvPr/>
              </p:nvSpPr>
              <p:spPr>
                <a:xfrm>
                  <a:off x="813836" y="913759"/>
                  <a:ext cx="755335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800" dirty="0" smtClean="0">
                      <a:solidFill>
                        <a:srgbClr val="487055"/>
                      </a:solidFill>
                      <a:latin typeface="Times New Roman" panose="02020603050405020304" pitchFamily="18" charset="0"/>
                      <a:ea typeface="メイリオ" panose="020B0604030504040204" pitchFamily="50" charset="-128"/>
                      <a:cs typeface="Times New Roman" panose="02020603050405020304" pitchFamily="18" charset="0"/>
                    </a:rPr>
                    <a:t>Taro Maikuro</a:t>
                  </a:r>
                  <a:endParaRPr kumimoji="1" lang="ja-JP" altLang="en-US" sz="800" dirty="0">
                    <a:solidFill>
                      <a:srgbClr val="487055"/>
                    </a:solidFill>
                    <a:latin typeface="Times New Roman" panose="02020603050405020304" pitchFamily="18" charset="0"/>
                    <a:ea typeface="メイリオ" panose="020B0604030504040204" pitchFamily="50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46" name="正方形/長方形 145"/>
              <p:cNvSpPr/>
              <p:nvPr/>
            </p:nvSpPr>
            <p:spPr>
              <a:xfrm>
                <a:off x="1913654" y="733916"/>
                <a:ext cx="633507" cy="200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700" dirty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○○○○○</a:t>
                </a:r>
                <a:endParaRPr lang="ja-JP" altLang="en-US" sz="1600" dirty="0"/>
              </a:p>
            </p:txBody>
          </p:sp>
          <p:sp>
            <p:nvSpPr>
              <p:cNvPr id="147" name="テキスト ボックス 146"/>
              <p:cNvSpPr txBox="1"/>
              <p:nvPr/>
            </p:nvSpPr>
            <p:spPr>
              <a:xfrm>
                <a:off x="544918" y="1824964"/>
                <a:ext cx="3166251" cy="3488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1000"/>
                  </a:lnSpc>
                </a:pP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〒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000-0000 </a:t>
                </a:r>
                <a:r>
                  <a:rPr kumimoji="1"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○○○○○○○○○○○○○  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TEL/</a:t>
                </a:r>
                <a:r>
                  <a:rPr lang="en-US" altLang="ja-JP" sz="7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 FAX </a:t>
                </a: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00-0000-0000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E-mail</a:t>
                </a:r>
                <a:r>
                  <a:rPr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taro@xxxxxxx  </a:t>
                </a:r>
                <a:r>
                  <a:rPr kumimoji="1"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Mobile</a:t>
                </a:r>
                <a:r>
                  <a:rPr kumimoji="1" lang="ja-JP" altLang="en-US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：</a:t>
                </a:r>
                <a:r>
                  <a:rPr kumimoji="1" lang="en-US" altLang="ja-JP" sz="7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000-0000-0000</a:t>
                </a:r>
              </a:p>
            </p:txBody>
          </p:sp>
          <p:sp>
            <p:nvSpPr>
              <p:cNvPr id="148" name="テキスト ボックス 147"/>
              <p:cNvSpPr txBox="1"/>
              <p:nvPr/>
            </p:nvSpPr>
            <p:spPr>
              <a:xfrm>
                <a:off x="1224594" y="1527447"/>
                <a:ext cx="180690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株式</a:t>
                </a:r>
                <a:r>
                  <a:rPr lang="ja-JP" altLang="en-US" sz="1100" dirty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会社 </a:t>
                </a:r>
                <a:r>
                  <a:rPr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</a:t>
                </a:r>
                <a:r>
                  <a:rPr lang="ja-JP" altLang="en-US" sz="1100" dirty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</a:t>
                </a:r>
                <a:r>
                  <a:rPr lang="ja-JP" altLang="en-US" sz="1100" dirty="0" smtClean="0">
                    <a:solidFill>
                      <a:srgbClr val="487055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〇〇〇</a:t>
                </a:r>
                <a:endParaRPr lang="ja-JP" altLang="en-US" sz="1100" dirty="0">
                  <a:solidFill>
                    <a:srgbClr val="487055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pPr algn="ctr"/>
                <a:endParaRPr kumimoji="1" lang="ja-JP" altLang="en-US" sz="1100" dirty="0">
                  <a:solidFill>
                    <a:srgbClr val="487055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p:grpSp>
        <p:pic>
          <p:nvPicPr>
            <p:cNvPr id="139" name="図 13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422275"/>
              <a:ext cx="1017948" cy="1017948"/>
            </a:xfrm>
            <a:prstGeom prst="rect">
              <a:avLst/>
            </a:prstGeom>
          </p:spPr>
        </p:pic>
        <p:pic>
          <p:nvPicPr>
            <p:cNvPr id="140" name="図 1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1379971"/>
              <a:ext cx="1017948" cy="1017948"/>
            </a:xfrm>
            <a:prstGeom prst="rect">
              <a:avLst/>
            </a:prstGeom>
          </p:spPr>
        </p:pic>
        <p:pic>
          <p:nvPicPr>
            <p:cNvPr id="141" name="図 14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6810" y="1379971"/>
              <a:ext cx="1017948" cy="1017948"/>
            </a:xfrm>
            <a:prstGeom prst="rect">
              <a:avLst/>
            </a:prstGeom>
          </p:spPr>
        </p:pic>
        <p:pic>
          <p:nvPicPr>
            <p:cNvPr id="142" name="図 14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9821" y="419012"/>
              <a:ext cx="1017948" cy="1017948"/>
            </a:xfrm>
            <a:prstGeom prst="rect">
              <a:avLst/>
            </a:prstGeom>
          </p:spPr>
        </p:pic>
      </p:grp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314325" y="238125"/>
            <a:ext cx="6908800" cy="10256838"/>
            <a:chOff x="198" y="150"/>
            <a:chExt cx="4352" cy="6461"/>
          </a:xfrm>
        </p:grpSpPr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98" y="264"/>
              <a:ext cx="112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98" y="1511"/>
              <a:ext cx="112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198" y="2757"/>
              <a:ext cx="112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198" y="4004"/>
              <a:ext cx="112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198" y="5252"/>
              <a:ext cx="112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198" y="6497"/>
              <a:ext cx="112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4436" y="264"/>
              <a:ext cx="114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436" y="1511"/>
              <a:ext cx="114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436" y="2757"/>
              <a:ext cx="114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4436" y="4004"/>
              <a:ext cx="114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4436" y="5252"/>
              <a:ext cx="114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4436" y="6497"/>
              <a:ext cx="114" cy="0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310" y="150"/>
              <a:ext cx="0" cy="114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2373" y="150"/>
              <a:ext cx="0" cy="114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4436" y="150"/>
              <a:ext cx="0" cy="114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310" y="6497"/>
              <a:ext cx="0" cy="114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2373" y="6497"/>
              <a:ext cx="0" cy="114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4436" y="6497"/>
              <a:ext cx="0" cy="114"/>
            </a:xfrm>
            <a:prstGeom prst="lin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310" y="264"/>
              <a:ext cx="2063" cy="1247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10" y="1511"/>
              <a:ext cx="2063" cy="1246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10" y="2757"/>
              <a:ext cx="2063" cy="1247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10" y="4004"/>
              <a:ext cx="2063" cy="1248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10" y="5252"/>
              <a:ext cx="2063" cy="1245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2373" y="264"/>
              <a:ext cx="2063" cy="1247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2373" y="1511"/>
              <a:ext cx="2063" cy="1246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2373" y="2757"/>
              <a:ext cx="2063" cy="1247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2373" y="4004"/>
              <a:ext cx="2063" cy="1248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2373" y="5252"/>
              <a:ext cx="2063" cy="1245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1795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830</Words>
  <PresentationFormat>ユーザー設定</PresentationFormat>
  <Paragraphs>179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ＭＳ Ｐゴシック</vt:lpstr>
      <vt:lpstr>ＭＳ 明朝</vt:lpstr>
      <vt:lpstr>メイリオ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2015-01-19T03:03:38Z</dcterms:created>
  <dcterms:modified xsi:type="dcterms:W3CDTF">2015-01-23T06:27:41Z</dcterms:modified>
</cp:coreProperties>
</file>