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8" r:id="rId1"/>
  </p:sldMasterIdLst>
  <p:notesMasterIdLst>
    <p:notesMasterId r:id="rId3"/>
  </p:notesMasterIdLst>
  <p:sldIdLst>
    <p:sldId id="256" r:id="rId2"/>
  </p:sldIdLst>
  <p:sldSz cx="5327650" cy="3600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" userDrawn="1">
          <p15:clr>
            <a:srgbClr val="A4A3A4"/>
          </p15:clr>
        </p15:guide>
        <p15:guide id="2" pos="167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3A07"/>
    <a:srgbClr val="D48551"/>
    <a:srgbClr val="C1A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688" autoAdjust="0"/>
    <p:restoredTop sz="94660"/>
  </p:normalViewPr>
  <p:slideViewPr>
    <p:cSldViewPr snapToGrid="0">
      <p:cViewPr varScale="1">
        <p:scale>
          <a:sx n="133" d="100"/>
          <a:sy n="133" d="100"/>
        </p:scale>
        <p:origin x="1002" y="114"/>
      </p:cViewPr>
      <p:guideLst>
        <p:guide orient="horz" pos="1134"/>
        <p:guide pos="167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35BD8-B1A2-4DFA-A3C0-ABAF6995292E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1143000"/>
            <a:ext cx="45656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FE7DE-3B39-42D0-84B2-824701069E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9643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2059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277" y="191692"/>
            <a:ext cx="4595099" cy="695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277" y="958456"/>
            <a:ext cx="4595099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276" y="3337084"/>
            <a:ext cx="119872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DE446-867D-4B69-A6F3-BD3D91AE7B0C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4786" y="3337084"/>
            <a:ext cx="1798081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2652" y="3337084"/>
            <a:ext cx="119872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ACE19-5ABA-43A7-920B-63F4F510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7081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l" defTabSz="243242" rtl="0" eaLnBrk="1" latinLnBrk="0" hangingPunct="1">
        <a:lnSpc>
          <a:spcPct val="90000"/>
        </a:lnSpc>
        <a:spcBef>
          <a:spcPct val="0"/>
        </a:spcBef>
        <a:buNone/>
        <a:defRPr kumimoji="1" sz="11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810" indent="-60810" algn="l" defTabSz="243242" rtl="0" eaLnBrk="1" latinLnBrk="0" hangingPunct="1">
        <a:lnSpc>
          <a:spcPct val="90000"/>
        </a:lnSpc>
        <a:spcBef>
          <a:spcPts val="266"/>
        </a:spcBef>
        <a:buFont typeface="Arial" panose="020B0604020202020204" pitchFamily="34" charset="0"/>
        <a:buChar char="•"/>
        <a:defRPr kumimoji="1" sz="745" kern="1200">
          <a:solidFill>
            <a:schemeClr val="tx1"/>
          </a:solidFill>
          <a:latin typeface="+mn-lt"/>
          <a:ea typeface="+mn-ea"/>
          <a:cs typeface="+mn-cs"/>
        </a:defRPr>
      </a:lvl1pPr>
      <a:lvl2pPr marL="182431" indent="-60810" algn="l" defTabSz="243242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kumimoji="1" sz="638" kern="1200">
          <a:solidFill>
            <a:schemeClr val="tx1"/>
          </a:solidFill>
          <a:latin typeface="+mn-lt"/>
          <a:ea typeface="+mn-ea"/>
          <a:cs typeface="+mn-cs"/>
        </a:defRPr>
      </a:lvl2pPr>
      <a:lvl3pPr marL="304051" indent="-60810" algn="l" defTabSz="243242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kumimoji="1" sz="533" kern="1200">
          <a:solidFill>
            <a:schemeClr val="tx1"/>
          </a:solidFill>
          <a:latin typeface="+mn-lt"/>
          <a:ea typeface="+mn-ea"/>
          <a:cs typeface="+mn-cs"/>
        </a:defRPr>
      </a:lvl3pPr>
      <a:lvl4pPr marL="425673" indent="-60810" algn="l" defTabSz="243242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kumimoji="1" sz="479" kern="1200">
          <a:solidFill>
            <a:schemeClr val="tx1"/>
          </a:solidFill>
          <a:latin typeface="+mn-lt"/>
          <a:ea typeface="+mn-ea"/>
          <a:cs typeface="+mn-cs"/>
        </a:defRPr>
      </a:lvl4pPr>
      <a:lvl5pPr marL="547293" indent="-60810" algn="l" defTabSz="243242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kumimoji="1" sz="479" kern="1200">
          <a:solidFill>
            <a:schemeClr val="tx1"/>
          </a:solidFill>
          <a:latin typeface="+mn-lt"/>
          <a:ea typeface="+mn-ea"/>
          <a:cs typeface="+mn-cs"/>
        </a:defRPr>
      </a:lvl5pPr>
      <a:lvl6pPr marL="668914" indent="-60810" algn="l" defTabSz="243242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kumimoji="1" sz="479" kern="1200">
          <a:solidFill>
            <a:schemeClr val="tx1"/>
          </a:solidFill>
          <a:latin typeface="+mn-lt"/>
          <a:ea typeface="+mn-ea"/>
          <a:cs typeface="+mn-cs"/>
        </a:defRPr>
      </a:lvl6pPr>
      <a:lvl7pPr marL="790535" indent="-60810" algn="l" defTabSz="243242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kumimoji="1" sz="479" kern="1200">
          <a:solidFill>
            <a:schemeClr val="tx1"/>
          </a:solidFill>
          <a:latin typeface="+mn-lt"/>
          <a:ea typeface="+mn-ea"/>
          <a:cs typeface="+mn-cs"/>
        </a:defRPr>
      </a:lvl7pPr>
      <a:lvl8pPr marL="912155" indent="-60810" algn="l" defTabSz="243242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kumimoji="1" sz="479" kern="1200">
          <a:solidFill>
            <a:schemeClr val="tx1"/>
          </a:solidFill>
          <a:latin typeface="+mn-lt"/>
          <a:ea typeface="+mn-ea"/>
          <a:cs typeface="+mn-cs"/>
        </a:defRPr>
      </a:lvl8pPr>
      <a:lvl9pPr marL="1033776" indent="-60810" algn="l" defTabSz="243242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kumimoji="1" sz="4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3242" rtl="0" eaLnBrk="1" latinLnBrk="0" hangingPunct="1">
        <a:defRPr kumimoji="1" sz="479" kern="1200">
          <a:solidFill>
            <a:schemeClr val="tx1"/>
          </a:solidFill>
          <a:latin typeface="+mn-lt"/>
          <a:ea typeface="+mn-ea"/>
          <a:cs typeface="+mn-cs"/>
        </a:defRPr>
      </a:lvl1pPr>
      <a:lvl2pPr marL="121621" algn="l" defTabSz="243242" rtl="0" eaLnBrk="1" latinLnBrk="0" hangingPunct="1">
        <a:defRPr kumimoji="1" sz="479" kern="1200">
          <a:solidFill>
            <a:schemeClr val="tx1"/>
          </a:solidFill>
          <a:latin typeface="+mn-lt"/>
          <a:ea typeface="+mn-ea"/>
          <a:cs typeface="+mn-cs"/>
        </a:defRPr>
      </a:lvl2pPr>
      <a:lvl3pPr marL="243242" algn="l" defTabSz="243242" rtl="0" eaLnBrk="1" latinLnBrk="0" hangingPunct="1">
        <a:defRPr kumimoji="1" sz="479" kern="1200">
          <a:solidFill>
            <a:schemeClr val="tx1"/>
          </a:solidFill>
          <a:latin typeface="+mn-lt"/>
          <a:ea typeface="+mn-ea"/>
          <a:cs typeface="+mn-cs"/>
        </a:defRPr>
      </a:lvl3pPr>
      <a:lvl4pPr marL="364862" algn="l" defTabSz="243242" rtl="0" eaLnBrk="1" latinLnBrk="0" hangingPunct="1">
        <a:defRPr kumimoji="1" sz="479" kern="1200">
          <a:solidFill>
            <a:schemeClr val="tx1"/>
          </a:solidFill>
          <a:latin typeface="+mn-lt"/>
          <a:ea typeface="+mn-ea"/>
          <a:cs typeface="+mn-cs"/>
        </a:defRPr>
      </a:lvl4pPr>
      <a:lvl5pPr marL="486483" algn="l" defTabSz="243242" rtl="0" eaLnBrk="1" latinLnBrk="0" hangingPunct="1">
        <a:defRPr kumimoji="1" sz="479" kern="1200">
          <a:solidFill>
            <a:schemeClr val="tx1"/>
          </a:solidFill>
          <a:latin typeface="+mn-lt"/>
          <a:ea typeface="+mn-ea"/>
          <a:cs typeface="+mn-cs"/>
        </a:defRPr>
      </a:lvl5pPr>
      <a:lvl6pPr marL="608104" algn="l" defTabSz="243242" rtl="0" eaLnBrk="1" latinLnBrk="0" hangingPunct="1">
        <a:defRPr kumimoji="1" sz="479" kern="1200">
          <a:solidFill>
            <a:schemeClr val="tx1"/>
          </a:solidFill>
          <a:latin typeface="+mn-lt"/>
          <a:ea typeface="+mn-ea"/>
          <a:cs typeface="+mn-cs"/>
        </a:defRPr>
      </a:lvl6pPr>
      <a:lvl7pPr marL="729725" algn="l" defTabSz="243242" rtl="0" eaLnBrk="1" latinLnBrk="0" hangingPunct="1">
        <a:defRPr kumimoji="1" sz="479" kern="1200">
          <a:solidFill>
            <a:schemeClr val="tx1"/>
          </a:solidFill>
          <a:latin typeface="+mn-lt"/>
          <a:ea typeface="+mn-ea"/>
          <a:cs typeface="+mn-cs"/>
        </a:defRPr>
      </a:lvl7pPr>
      <a:lvl8pPr marL="851345" algn="l" defTabSz="243242" rtl="0" eaLnBrk="1" latinLnBrk="0" hangingPunct="1">
        <a:defRPr kumimoji="1" sz="479" kern="1200">
          <a:solidFill>
            <a:schemeClr val="tx1"/>
          </a:solidFill>
          <a:latin typeface="+mn-lt"/>
          <a:ea typeface="+mn-ea"/>
          <a:cs typeface="+mn-cs"/>
        </a:defRPr>
      </a:lvl8pPr>
      <a:lvl9pPr marL="972966" algn="l" defTabSz="243242" rtl="0" eaLnBrk="1" latinLnBrk="0" hangingPunct="1">
        <a:defRPr kumimoji="1" sz="4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DBDDAB77-612F-447A-AC24-EDCE4C3B04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326850" cy="3600000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160F92E6-C955-4046-995B-DF59AA2E82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000" y="2447999"/>
            <a:ext cx="1514698" cy="900000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116AEA78-DB6D-4338-AC9B-E157D371B3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000" y="2447999"/>
            <a:ext cx="1514698" cy="90000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8926A8C8-59FE-4F9B-9A70-08E08AAED6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2447999"/>
            <a:ext cx="1514698" cy="90000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81B4EC94-8062-4EEE-9C4B-6B811438E3D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000" y="1331999"/>
            <a:ext cx="1514698" cy="900000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23051B08-043C-4AC9-B05F-F0C426B5D25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000" y="1331999"/>
            <a:ext cx="1514698" cy="90000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86A16412-9BDA-48AE-88C3-10CC4352C47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000" y="215999"/>
            <a:ext cx="1514698" cy="900000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90EE6DEF-84D3-460C-8154-EAE1B22FF78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000" y="215999"/>
            <a:ext cx="1514698" cy="90000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196F9EE2-F804-4FBF-AA70-BD3915006C0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215999"/>
            <a:ext cx="1514698" cy="90000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12D855AE-784B-47C7-932A-4EC0BA0E9B9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999" y="1692000"/>
            <a:ext cx="1927005" cy="756000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24AA9BDA-6AA3-492E-BC0C-08D4E956940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999" y="1188000"/>
            <a:ext cx="440049" cy="432000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179995" y="1244799"/>
            <a:ext cx="1154483" cy="10541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altLang="ja-JP" sz="2400" b="1" spc="300" dirty="0">
                <a:solidFill>
                  <a:srgbClr val="C1A4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HAPPY</a:t>
            </a:r>
          </a:p>
          <a:p>
            <a:pPr>
              <a:lnSpc>
                <a:spcPts val="2500"/>
              </a:lnSpc>
            </a:pPr>
            <a:r>
              <a:rPr lang="en-US" altLang="ja-JP" sz="2400" b="1" spc="300" dirty="0">
                <a:solidFill>
                  <a:srgbClr val="D4855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NEW</a:t>
            </a:r>
          </a:p>
          <a:p>
            <a:pPr>
              <a:lnSpc>
                <a:spcPts val="2500"/>
              </a:lnSpc>
            </a:pPr>
            <a:r>
              <a:rPr lang="en-US" altLang="ja-JP" sz="2400" b="1" spc="300" dirty="0">
                <a:solidFill>
                  <a:srgbClr val="6A3A07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YEAR</a:t>
            </a:r>
            <a:endParaRPr kumimoji="1" lang="ja-JP" altLang="en-US" sz="2400" b="1" spc="300" dirty="0">
              <a:solidFill>
                <a:srgbClr val="6A3A07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2955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FP_vba.potm" id="{C4CEA0F7-F557-4D39-9A0F-56289A657A45}" vid="{70791E40-3A06-4BB8-A29E-D80666D7F028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GFP_vba</Template>
  <TotalTime>0</TotalTime>
  <Words>3</Words>
  <Application>Microsoft Office PowerPoint</Application>
  <PresentationFormat>ユーザー設定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明朝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2019-10-03T02:30:05Z</dcterms:created>
  <dcterms:modified xsi:type="dcterms:W3CDTF">2019-10-03T02:30:07Z</dcterms:modified>
</cp:coreProperties>
</file>