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ja-jp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7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招待</a:t>
          </a:r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D7D34C7-9466-4514-BF51-7396C17436B5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装飾</a:t>
          </a:r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E185869-F0D4-43E2-B08A-2F3E83EE98F3}">
      <dgm:prSet/>
      <dgm:spPr/>
      <dgm:t>
        <a:bodyPr rtlCol="0" anchor="ctr"/>
        <a:lstStyle/>
        <a:p>
          <a:pPr>
            <a:lnSpc>
              <a:spcPct val="100000"/>
            </a:lnSpc>
            <a:defRPr cap="all"/>
          </a:pPr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ダンス</a:t>
          </a:r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ja-JP" altLang="en-US" b="0" noProof="0" dirty="0">
              <a:latin typeface="Meiryo UI" panose="020B0604030504040204" pitchFamily="50" charset="-128"/>
              <a:ea typeface="Meiryo UI" panose="020B0604030504040204" pitchFamily="50" charset="-128"/>
            </a:rPr>
            <a:t>食事 </a:t>
          </a:r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ja-JP" altLang="en-US" sz="7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プレゼント</a:t>
          </a:r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ja-JP" altLang="en-US" sz="7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rPr>
            <a:t>装飾</a:t>
          </a:r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ja-JP" altLang="en-US" sz="7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altLang="en-US" sz="3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招待</a:t>
          </a:r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altLang="en-US" sz="3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装飾</a:t>
          </a:r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marL="0" lvl="0" indent="0" algn="ctr" defTabSz="1511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ja-JP" altLang="en-US" sz="34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ダンス</a:t>
          </a:r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rtlCol="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600" b="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食事 </a:t>
          </a:r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rtlCol="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プレゼント</a:t>
          </a:r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rtlCol="0" anchor="ctr" anchorCtr="0">
          <a:noAutofit/>
        </a:bodyPr>
        <a:lstStyle/>
        <a:p>
          <a:pPr marL="0" lvl="0" indent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altLang="en-US" sz="46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装飾</a:t>
          </a:r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8CC424-59CD-47DF-93FF-CED7B687DC22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2019/6/28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8A4D73D-AF70-425C-87EA-88C9AC060E31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3D39BA2-F127-4DB1-B8FD-D5A70CC3E01B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B616E31-6A67-42E1-9B80-36C8E2B2CD2A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フリーフォーム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B2C22C4F-357C-42C7-9EC4-D38AC0E2EA6E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9" name="フリーフォーム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13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652EBA7-8E02-4BB2-AE10-D45C395F545A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11" name="フリーフォーム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ja-JP" altLang="en-U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ja-JP" altLang="en-U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rtl="0">
              <a:buNone/>
            </a:pPr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6666A1B-DAA1-49E1-842B-63FE73EAE75C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9" name="フリーフォーム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符付きの名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1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rtl="0">
              <a:buNone/>
            </a:pPr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9A34D72-C9F8-4D81-9F9E-6654BED3C7E5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11" name="フリーフォーム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ja-JP" altLang="en-U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“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ja-JP" altLang="en-US" sz="8000" noProof="0">
                <a:ln w="3175" cmpd="sng">
                  <a:noFill/>
                </a:ln>
                <a:solidFill>
                  <a:schemeClr val="accent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または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21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marL="0" lvl="0" indent="0" rtl="0">
              <a:buNone/>
            </a:pPr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AE286AB-8977-4ED7-8121-BF8DA04FD407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9" name="フリーフォーム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6216416-4878-4594-B8CD-BFE726DE9FA1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8" name="フリーフォーム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E4EC7F1C-164E-4416-A27A-000328DFDE59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8" name="フリーフォーム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20FEA26-91A3-475B-9383-599A111C7CB6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8" name="フリーフォーム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D554BC9-DE7B-4BAE-9DAF-B00DBB1F60B6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9" name="フリーフォーム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D9253D-9167-4F81-8DAF-AA467A20FFE0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10" name="フリーフォーム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134FF53-A00A-4C99-B0E6-259EB05F453B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12" name="フリーフォーム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552CDCC-28CC-48A7-AC87-5343543D5B76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7" name="フリーフォーム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436BB05C-566C-4454-AA84-8EA3A6CA6152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フリーフォーム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7D586F2-6E27-4961-859A-53FDE641A854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9" name="フリーフォーム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ja-JP" altLang="en-US" noProof="0"/>
              <a:t>アイコンをクリックして写真を追加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ja-JP" altLang="en-US" noProof="0"/>
              <a:t>マスター テキストのスタイルを編集する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84E7B20-504F-4149-B415-36D942A53782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9" name="フリーフォーム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フリーフォーム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フリーフォーム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フリーフォーム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フリーフォーム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フリーフォーム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フリーフォーム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フリーフォーム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フリーフォーム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フリーフォーム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フリーフォーム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フリーフォーム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フリーフォーム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グループ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フリーフォーム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フリーフォーム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フリーフォーム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フリーフォーム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フリーフォーム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フリーフォーム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フリーフォーム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フリーフォーム(F)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フリーフォーム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フリーフォーム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フリーフォーム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フリーフォーム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長方形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テキストのスタイルを編集する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E63AD75-0F39-413C-9AB3-C2C613227546}" type="datetime1">
              <a:rPr lang="ja-JP" altLang="en-US" noProof="0" smtClean="0"/>
              <a:t>2019/6/28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7F1E4F-1CFF-5643-939E-217C01CDF565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11.jpg"/><Relationship Id="rId10" Type="http://schemas.microsoft.com/office/2007/relationships/diagramDrawing" Target="../diagrams/drawing2.xml"/><Relationship Id="rId4" Type="http://schemas.openxmlformats.org/officeDocument/2006/relationships/image" Target="../media/image10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長方形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画像 4" descr="ライト スポット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イベント計画のウィスプ デザイン</a:t>
            </a:r>
          </a:p>
        </p:txBody>
      </p:sp>
      <p:sp>
        <p:nvSpPr>
          <p:cNvPr id="13" name="サブタイトル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0" name="グループ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フリーフォーム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フリーフォーム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フリーフォーム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フリーフォーム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フリーフォーム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フリーフォーム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フリーフォーム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フリーフォーム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フリーフォーム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フリーフォーム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フリーフォーム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フリーフォーム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グループ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フリーフォーム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フリーフォーム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フリーフォーム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フリーフォーム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フリーフォーム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フリーフォーム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フリーフォーム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フリーフォーム(F)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フリーフォーム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フリーフォーム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フリーフォーム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フリーフォーム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長方形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フリーフォーム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長方形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3" name="画像 12" descr="ライト スポット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パーティーの計画</a:t>
            </a:r>
          </a:p>
        </p:txBody>
      </p:sp>
      <p:grpSp>
        <p:nvGrpSpPr>
          <p:cNvPr id="35" name="グループ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フリーフォーム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フリーフォーム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フリーフォーム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フリーフォーム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フリーフォーム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フリーフォーム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フリーフォーム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フリーフォーム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フリーフォーム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フリーフォーム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フリーフォーム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フリーフォーム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グループ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フリーフォーム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フリーフォーム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フリーフォーム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フリーフォーム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フリーフォーム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フリーフォーム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フリーフォーム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フリーフォーム(F)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フリーフォーム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フリーフォーム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フリーフォーム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フリーフォーム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長方形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フリーフォーム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コンテンツ プレースホルダー 2" descr="アイコン SmartArt グラフィック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304906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画像 6" descr="花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画像 7" descr="プレゼント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画像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パーティーの委員会</a:t>
            </a:r>
          </a:p>
        </p:txBody>
      </p:sp>
      <p:graphicFrame>
        <p:nvGraphicFramePr>
          <p:cNvPr id="5" name="コンテンツ プレースホルダー 2" descr="アイコン リスト SmartArt グラフィック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0705459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長方形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画像 4" descr="ライト スポット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>
                <a:latin typeface="Meiryo UI" panose="020B0604030504040204" pitchFamily="50" charset="-128"/>
                <a:ea typeface="Meiryo UI" panose="020B0604030504040204" pitchFamily="50" charset="-128"/>
              </a:rPr>
              <a:t>ありがとうございました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>
                <a:latin typeface="Meiryo UI" panose="020B0604030504040204" pitchFamily="50" charset="-128"/>
                <a:ea typeface="Meiryo UI" panose="020B0604030504040204" pitchFamily="50" charset="-128"/>
              </a:rPr>
              <a:t>someone@example.com</a:t>
            </a:r>
          </a:p>
        </p:txBody>
      </p:sp>
      <p:grpSp>
        <p:nvGrpSpPr>
          <p:cNvPr id="12" name="グループ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フリーフォーム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フリーフォーム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フリーフォーム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フリーフォーム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フリーフォーム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フリーフォーム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フリーフォーム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フリーフォーム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フリーフォーム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フリーフォーム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フリーフォーム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フリーフォーム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グループ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フリーフォーム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フリーフォーム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フリーフォーム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フリーフォーム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フリーフォーム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フリーフォーム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フリーフォーム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フリーフォーム(F)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フリーフォーム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フリーフォーム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フリーフォーム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フリーフォーム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長方形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フリーフォーム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ウィスプ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</Words>
  <PresentationFormat>ワイド画面</PresentationFormat>
  <Paragraphs>15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7" baseType="lpstr">
      <vt:lpstr>Meiryo UI</vt:lpstr>
      <vt:lpstr>Wingdings 3</vt:lpstr>
      <vt:lpstr>ウィスプ</vt:lpstr>
      <vt:lpstr>イベント計画のウィスプ デザイン</vt:lpstr>
      <vt:lpstr>パーティーの計画</vt:lpstr>
      <vt:lpstr>パーティーの委員会</vt:lpstr>
      <vt:lpstr>ありがとうございました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2019-06-28T12:16:42Z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