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>
        <p:scale>
          <a:sx n="160" d="100"/>
          <a:sy n="160" d="100"/>
        </p:scale>
        <p:origin x="2524" y="-552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ja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ja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ja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ja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ja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ja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"/>
              <a:t>Fare clic per modificare gli stili del testo dello schema</a:t>
            </a:r>
          </a:p>
          <a:p>
            <a:pPr lvl="1" rtl="0"/>
            <a:r>
              <a:rPr lang="ja"/>
              <a:t>Secondo livello</a:t>
            </a:r>
          </a:p>
          <a:p>
            <a:pPr lvl="2" rtl="0"/>
            <a:r>
              <a:rPr lang="ja"/>
              <a:t>Terzo livello</a:t>
            </a:r>
          </a:p>
          <a:p>
            <a:pPr lvl="3" rtl="0"/>
            <a:r>
              <a:rPr lang="ja"/>
              <a:t>Quarto livello</a:t>
            </a:r>
          </a:p>
          <a:p>
            <a:pPr lvl="4" rtl="0"/>
            <a:r>
              <a:rPr lang="ja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ja" sz="3600" dirty="0">
                <a:solidFill>
                  <a:schemeClr val="bg1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  <a:cs typeface="Segoe Pro Display Light" charset="0"/>
              </a:rPr>
              <a:t>Word での </a:t>
            </a:r>
          </a:p>
          <a:p>
            <a:pPr rtl="0"/>
            <a:r>
              <a:rPr lang="ja" sz="3600" dirty="0">
                <a:solidFill>
                  <a:schemeClr val="bg1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  <a:cs typeface="Segoe Pro Display Light" charset="0"/>
              </a:rPr>
              <a:t>作業の新しい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7" y="2398524"/>
            <a:ext cx="2750720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ja" sz="7000" dirty="0">
                <a:solidFill>
                  <a:schemeClr val="bg1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  <a:cs typeface="Segoe Pro Display Light" charset="0"/>
              </a:rPr>
              <a:t>5 つの方法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ja" sz="17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だれとでも、どこからでも共同で作業する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8851" y="470596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ja" sz="13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クラウドに保存する</a:t>
            </a:r>
          </a:p>
          <a:p>
            <a:pPr rtl="0"/>
            <a:r>
              <a:rPr lang="ja" sz="11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ファイルをクラウドに保存すると、 </a:t>
            </a:r>
          </a:p>
          <a:p>
            <a:pPr rtl="0"/>
            <a:r>
              <a:rPr lang="ja" sz="11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どこからでもファイルにアクセスでき、 </a:t>
            </a:r>
          </a:p>
          <a:p>
            <a:pPr rtl="0"/>
            <a:r>
              <a:rPr lang="ja" sz="11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ファイルをチームで簡単に共有できます。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6" y="7717169"/>
            <a:ext cx="1911346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ja" sz="13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共有</a:t>
            </a:r>
          </a:p>
          <a:p>
            <a:pPr rtl="0"/>
            <a:r>
              <a:rPr lang="ja" sz="11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ボタンを 1 回クリックするだけで、 </a:t>
            </a:r>
          </a:p>
          <a:p>
            <a:pPr rtl="0"/>
            <a:r>
              <a:rPr lang="ja" sz="11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簡単に他のユーザーを文書の編集や表示に招待できます。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30075" y="7831154"/>
            <a:ext cx="1969625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ja" sz="13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リアルタイムでの共同作業</a:t>
            </a:r>
          </a:p>
          <a:p>
            <a:pPr algn="r" rtl="0"/>
            <a:endParaRPr lang="en-US" sz="1100" dirty="0">
              <a:latin typeface="Yu Gothic UI" panose="020B0500000000000000" pitchFamily="34" charset="-128"/>
              <a:ea typeface="Yu Gothic UI" panose="020B0500000000000000" pitchFamily="34" charset="-128"/>
              <a:cs typeface="Segoe Pro Display" charset="0"/>
            </a:endParaRPr>
          </a:p>
          <a:p>
            <a:pPr algn="r" rtl="0"/>
            <a:r>
              <a:rPr lang="ja" sz="11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リアルタイムで文書を共同編集し、他のユーザーの変更を即座に確認できます。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112980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ja" sz="13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アイデアを交換する</a:t>
            </a:r>
          </a:p>
          <a:p>
            <a:pPr rtl="0"/>
            <a:r>
              <a:rPr lang="ja" sz="11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自分の変更履歴を記録し、コメントで</a:t>
            </a:r>
          </a:p>
          <a:p>
            <a:pPr rtl="0"/>
            <a:r>
              <a:rPr lang="ja" sz="11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アイデアを共有しましょう。誰でもスレッドに追加することができ、変更を完全に把握できます。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 rtl="0"/>
            <a:r>
              <a:rPr lang="ja" sz="12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5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同じコンピューターを見ながらの作業や、ファイルのやり取りは必要ありません。 </a:t>
            </a:r>
          </a:p>
          <a:p>
            <a:pPr rtl="0"/>
            <a:r>
              <a:rPr lang="ja" sz="15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全員で同じ文書のコピーをリアルタイムで編集できます。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ja" sz="17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内容を音声で聞く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100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000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Word の音声読み上げは、各単語を強調表示しながらドキュメントを音声で読み上げます。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" sz="1000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読み上げ速度とナレーターの声は変更できます。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79198"/>
            <a:ext cx="656005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ja" sz="1200" dirty="0">
                <a:solidFill>
                  <a:schemeClr val="bg1"/>
                </a:solidFill>
              </a:rPr>
              <a:t>音声読み上げは、失読症や書字障碍のユーザーを補助することを目的にした Word の学習ツールの 1 つですが、 すべてのユーザーの読解力の向上に役立ちます。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 rtl="0"/>
            <a:r>
              <a:rPr lang="ja" sz="12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ja" sz="17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翻訳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5262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5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言語の壁を破りましょう。Word から移動せずに文書を自分の言語</a:t>
            </a:r>
            <a:endParaRPr lang="en-US" altLang="ja" sz="1500" dirty="0">
              <a:latin typeface="Yu Gothic UI" panose="020B0500000000000000" pitchFamily="34" charset="-128"/>
              <a:ea typeface="Yu Gothic UI" panose="020B0500000000000000" pitchFamily="34" charset="-128"/>
              <a:cs typeface="Segoe Pro Display" charset="0"/>
            </a:endParaRPr>
          </a:p>
          <a:p>
            <a:pPr rtl="0"/>
            <a:r>
              <a:rPr lang="ja" sz="15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で読み、また読者の言語に翻訳することができます。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2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翻訳ツールを使用して、他の言語で単語や語句が何を意味するかを調べ、学ぶことができます。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2678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2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選択したテキストの翻訳や </a:t>
            </a:r>
          </a:p>
          <a:p>
            <a:pPr rtl="0"/>
            <a:r>
              <a:rPr lang="ja" sz="12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文書全体の翻訳もできます。 </a:t>
            </a:r>
          </a:p>
          <a:p>
            <a:pPr rtl="0"/>
            <a:r>
              <a:rPr lang="ja" sz="36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60 </a:t>
            </a:r>
            <a:r>
              <a:rPr lang="ja" sz="12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言語に対応します。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2453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ja" sz="12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2" y="872394"/>
            <a:ext cx="472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5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座って読む時間がないほど忙しいときは、代わりに耳で聞くことができます。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 dirty="0">
              <a:latin typeface="Yu Gothic UI" panose="020B0500000000000000" pitchFamily="34" charset="-128"/>
              <a:ea typeface="Yu Gothic UI" panose="020B0500000000000000" pitchFamily="34" charset="-128"/>
              <a:cs typeface="Segoe Pro Display" charset="0"/>
            </a:endParaRPr>
          </a:p>
        </p:txBody>
      </p:sp>
      <p:pic>
        <p:nvPicPr>
          <p:cNvPr id="103" name="Immagine 1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167" y="1008749"/>
            <a:ext cx="4377073" cy="2882976"/>
          </a:xfrm>
          <a:prstGeom prst="rect">
            <a:avLst/>
          </a:prstGeom>
        </p:spPr>
      </p:pic>
      <p:sp>
        <p:nvSpPr>
          <p:cNvPr id="81" name="Rettangolo 80"/>
          <p:cNvSpPr/>
          <p:nvPr/>
        </p:nvSpPr>
        <p:spPr>
          <a:xfrm>
            <a:off x="852293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ja" sz="17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ディクテーション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64688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5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入力には時間がかかります。メールの作成や文書の下書きを音声で行えば、両手を自由に使えます。Word では、入力、編集、書式設定を音声で行うことができます。話した内容が文字列に変換されます。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4325509" y="1848053"/>
            <a:ext cx="60429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自分の声で入力</a:t>
            </a:r>
            <a:endParaRPr lang="ja" sz="800" dirty="0">
              <a:solidFill>
                <a:schemeClr val="bg1"/>
              </a:solidFill>
              <a:latin typeface="Yu Gothic UI" panose="020B0500000000000000" pitchFamily="34" charset="-128"/>
              <a:ea typeface="Yu Gothic UI" panose="020B0500000000000000" pitchFamily="34" charset="-128"/>
              <a:cs typeface="Segoe Pro Display" charset="0"/>
            </a:endParaRP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852293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ja" sz="17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入力しながら文章校正を行う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72278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500" dirty="0"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Word では、エディターを使用して正確な文章を作成できます。</a:t>
            </a:r>
            <a:endParaRPr lang="en-US" sz="1500" dirty="0">
              <a:latin typeface="Yu Gothic UI" panose="020B0500000000000000" pitchFamily="34" charset="-128"/>
              <a:ea typeface="Yu Gothic UI" panose="020B0500000000000000" pitchFamily="34" charset="-128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9486" y="5048516"/>
            <a:ext cx="6611428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614907"/>
            <a:ext cx="5887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" sz="1200" b="1" dirty="0">
                <a:solidFill>
                  <a:srgbClr val="315D99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エディターでは、スペル チェックと文章校正を行い、文章を向上させるためのスタイルの提案が表示されます。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 rtl="0"/>
            <a:r>
              <a:rPr lang="ja" sz="12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637712" y="3396276"/>
            <a:ext cx="3677647" cy="612718"/>
            <a:chOff x="-4315822" y="16494154"/>
            <a:chExt cx="3677647" cy="461666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519436"/>
              <a:ext cx="367764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494154"/>
              <a:ext cx="3475807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ja" sz="1200">
                  <a:solidFill>
                    <a:schemeClr val="bg1"/>
                  </a:solidFill>
                </a:rPr>
                <a:t>ディクテーションは Word、Outlook、PowerPoint のアドインで、リボンに [ディクテーション] タブが追加されます。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3938024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ja" sz="1200" b="1" dirty="0">
                  <a:solidFill>
                    <a:srgbClr val="315D99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899324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" sz="1700" i="1" dirty="0">
                <a:solidFill>
                  <a:schemeClr val="bg1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Segoe Pro SemiLight" charset="0"/>
              </a:rPr>
              <a:t>ヒント、ビデオ、ヘルプ、トレーニングの詳細:</a:t>
            </a:r>
          </a:p>
        </p:txBody>
      </p:sp>
      <p:sp>
        <p:nvSpPr>
          <p:cNvPr id="6" name="Rettangolo 5"/>
          <p:cNvSpPr/>
          <p:nvPr/>
        </p:nvSpPr>
        <p:spPr>
          <a:xfrm>
            <a:off x="899324" y="1294338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" sz="3700" b="1" i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Segoe Pro" charset="0"/>
              </a:rPr>
              <a:t>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899324" y="2178105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" sz="1700" dirty="0">
                <a:solidFill>
                  <a:schemeClr val="bg1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Segoe Pro SemiLight" charset="0"/>
              </a:rPr>
              <a:t>これらの操作方法は、Word 2016  </a:t>
            </a:r>
          </a:p>
          <a:p>
            <a:pPr algn="ctr" rtl="0"/>
            <a:r>
              <a:rPr lang="ja" sz="1700" dirty="0">
                <a:solidFill>
                  <a:schemeClr val="bg1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  <a:cs typeface="Segoe Pro SemiLight" charset="0"/>
              </a:rPr>
              <a:t>デスクトップと Office 365 の Word でご利用いただけます。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B6373-123B-4415-9AAF-EF9F1DAB1138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76de33e-aaa5-4507-9b92-b84e676ded0d"/>
    <ds:schemaRef ds:uri="http://schemas.microsoft.com/office/2006/documentManagement/types"/>
    <ds:schemaRef ds:uri="http://schemas.microsoft.com/office/2006/metadata/properties"/>
    <ds:schemaRef ds:uri="10dd7f8a-f247-48ee-8534-441ce336aea6"/>
    <ds:schemaRef ds:uri="9a0666c7-4cba-45e4-bb78-1ed48d50e5d1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1661</TotalTime>
  <Words>1094</Words>
  <PresentationFormat>Custom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ＭＳ Ｐゴシック</vt:lpstr>
      <vt:lpstr>Segoe Pro Display</vt:lpstr>
      <vt:lpstr>Segoe Pro Display Light</vt:lpstr>
      <vt:lpstr>Yu Gothic</vt:lpstr>
      <vt:lpstr>Yu Gothic UI</vt:lpstr>
      <vt:lpstr>Yu Gothic UI Light</vt:lpstr>
      <vt:lpstr>Yu Gothic UI Semilight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2017-09-26T17:09:48Z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