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6501" autoAdjust="0"/>
  </p:normalViewPr>
  <p:slideViewPr>
    <p:cSldViewPr>
      <p:cViewPr varScale="1">
        <p:scale>
          <a:sx n="119" d="100"/>
          <a:sy n="119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8C3EF7-2101-4520-AE41-352176703ED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2017年6月28日</a:t>
            </a:fld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9273B7A-7CCD-4E73-BAE4-5349EA29885D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8DE00C7-EBF3-4482-A53D-61C96E817E7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7262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1935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8025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20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1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35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44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69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62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795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50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en-US" altLang="ja-JP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76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en-US" altLang="ja-JP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en-US" altLang="ja-JP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kern="12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31</a:t>
            </a:r>
            <a:r>
              <a:rPr lang="ja-JP" altLang="en-U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01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A4A70FA-49F3-4800-9682-6DB21DB4A69B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 | 08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 | 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 | 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 | 29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en-US" altLang="ja-JP" cap="all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C66367-9895-4BDB-8709-8519C1382C55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 | 08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 | 15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 | 22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 | 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テキスト ボックス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テキスト ボックス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テキスト ボックス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 </a:t>
            </a:r>
            <a:r>
              <a:rPr lang="en-US" altLang="ja-JP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| 01</a:t>
            </a:r>
            <a:endParaRPr lang="ja-JP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625B1E4-B61D-4D5D-B049-89341B15A395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 | 12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 | 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 | 26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 | 03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 | 10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77AA986-232D-4983-A0CA-13C2FFB6076E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 | 10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 | 17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 | 24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 | 31</a:t>
            </a:r>
            <a:endParaRPr lang="en-US" altLang="ja-JP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 | 07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9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 | 03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 rtl="0">
              <a:defRPr sz="4000"/>
            </a:lvl1pPr>
          </a:lstStyle>
          <a:p>
            <a:pPr rtl="0"/>
            <a:r>
              <a:rPr lang="ja-JP" altLang="en-US" noProof="0" dirty="0" smtClean="0"/>
              <a:t>タイトルを入力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 dirty="0"/>
              <a:t>クリックしてサブタイトルを追加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940C84-2122-41AB-8EA4-8A4FC2E28C3A}" type="datetime4">
              <a:rPr lang="ja-JP" altLang="en-US" noProof="0" smtClean="0"/>
              <a:t>2017年6月28日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ja-JP" altLang="en-US" noProof="0" dirty="0" smtClean="0"/>
              <a:t>タイトルを入力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noProof="0" dirty="0" smtClean="0"/>
              <a:t>テキストを入力</a:t>
            </a:r>
            <a:endParaRPr lang="ja-JP" altLang="en-US" noProof="0" dirty="0" smtClean="0"/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3E8289-4840-4FE0-9832-E2CE2011A700}" type="datetime4">
              <a:rPr lang="ja-JP" altLang="en-US" noProof="0" smtClean="0"/>
              <a:t>2017年6月28日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直線コネクタ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​​コネクタ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​​コネクタ(S)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​​コネクタ(S)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​​コネクタ(S)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​​コネクタ(S)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​​コネクタ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E6B34F9-B035-407D-9A41-2BFE434CE6FB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 | 12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 | 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 | 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 | 12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7EC719D-6944-4914-860D-D8EA44C33419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 | 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 | 19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 | 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sz="90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sz="9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 | 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 | 09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テキスト ボックス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テキスト ボックス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テキスト ボックス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" name="テキスト ボックス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04 | 05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CDF46E6-C282-42CC-BEA4-496AA838D8BB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 | 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 | 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 | 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| 30</a:t>
            </a:r>
            <a:endParaRPr lang="ja-JP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 | 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en-US" altLang="ja-JP" cap="all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 | </a:t>
            </a:r>
            <a:r>
              <a:rPr lang="en-US" altLang="ja-JP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02</a:t>
            </a:r>
            <a:endParaRPr lang="ja-JP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FDBFC2-B83D-480E-AE44-8AE6BA432057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 | 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 | 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 | 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 | 04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| 11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06 | 07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656B338-E828-4E8F-8C82-7DC4A5C2B8F2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| 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 | 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 | 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sz="90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9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 | 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 | 09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 | 04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8496815-D4C3-4263-828B-50160CFD4A9D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 | 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 | 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 | 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 | 30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 | 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 | 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927CEE2-1347-4048-A2ED-B8F6C5D98298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 | 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 | 20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 | 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 | 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 | 10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05 | 06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月の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直線​​コネクタ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​​コネクタ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​​コネクタ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​​コネクタ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​​コネクタ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​​コネクタ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​​コネクタ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​​コネクタ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​​コネクタ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​​コネクタ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​​コネクタ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​​コネクタ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​​コネクタ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直線​​コネクタ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​​コネクタ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​​コネクタ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​​コネクタ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​​コネクタ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​​コネクタ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​​コネクタ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直線​​コネクタ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​​コネクタ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​​コネクタ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​​コネクタ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​​コネクタ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​​コネクタ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​​コネクタ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直線​​コネクタ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​​コネクタ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​​コネクタ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​​コネクタ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​​コネクタ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​​コネクタ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​​コネクタ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直線​​コネクタ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​​コネクタ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​​コネクタ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​​コネクタ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​​コネクタ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​​コネクタ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​​コネクタ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​​コネクタ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​​コネクタ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​​コネクタ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​​コネクタ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​​コネクタ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​​コネクタ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​​コネクタ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​​コネクタ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​​コネクタ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​​コネクタ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図プレースホルダー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2" name="図プレースホルダー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CBCC251-24BD-4CEE-856C-FE4F86CCBF4C}" type="datetime4">
              <a:rPr lang="ja-JP" altLang="en-US" smtClean="0"/>
              <a:pPr/>
              <a:t>2017年6月28日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39" name="テキスト プレースホルダー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0" name="テキスト ボックス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 | 10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テキスト ボックス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テキスト ボックス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 | 17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テキスト ボックス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テキスト ボックス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2" name="テキスト ボックス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3" name="テキスト ボックス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 | 24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7" name="テキスト ボックス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" name="テキスト ボックス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9" name="テキスト ボックス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0" name="テキスト ボックス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1" name="テキスト ボックス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lang="ja-JP" altLang="en-US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ja-JP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8" name="テキスト ボックス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9" name="テキスト ボックス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0" name="テキスト ボックス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ja-JP" sz="900" spc="-50" noProof="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 | 08</a:t>
            </a:r>
            <a:endParaRPr lang="ja-JP" altLang="en-US" sz="800" spc="-50" noProof="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5" name="テキスト プレースホルダー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6" name="テキスト プレースホルダー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7" name="テキスト プレースホルダー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58" name="テキスト プレースホルダー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0" name="テキスト プレースホルダー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1" name="テキスト プレースホルダー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2" name="テキスト プレースホルダー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3" name="テキスト プレースホルダー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4" name="テキスト プレースホルダー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5" name="テキスト プレースホルダー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7" name="テキスト プレースホルダー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8" name="テキスト プレースホルダー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69" name="テキスト プレースホルダー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0" name="テキスト プレースホルダー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1" name="テキスト プレースホルダー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2" name="テキスト プレースホルダー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4" name="テキスト プレースホルダー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5" name="テキスト プレースホルダー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6" name="テキスト プレースホルダー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7" name="テキスト プレースホルダー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8" name="テキスト プレースホルダー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79" name="テキスト プレースホルダー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1" name="テキスト プレースホルダー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2" name="テキスト プレースホルダー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3" name="テキスト プレースホルダー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4" name="テキスト プレースホルダー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5" name="テキスト プレースホルダー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6" name="テキスト プレースホルダー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8" name="テキスト プレースホルダー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89" name="テキスト プレースホルダー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0" name="テキスト プレースホルダー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1" name="テキスト プレースホルダー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2" name="テキスト プレースホルダー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3" name="テキスト プレースホルダー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295" name="テキスト プレースホルダー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ja-JP" altLang="en-US" noProof="0" dirty="0" smtClean="0"/>
              <a:t>クリックしてテキストを追加</a:t>
            </a:r>
            <a:endParaRPr lang="ja-JP" altLang="en-US" noProof="0" dirty="0"/>
          </a:p>
        </p:txBody>
      </p:sp>
      <p:sp>
        <p:nvSpPr>
          <p:cNvPr id="187" name="テキスト ボックス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 </a:t>
            </a:r>
            <a:r>
              <a:rPr lang="en-US" altLang="ja-JP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sz="900" spc="-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900" spc="-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タイトル 3"/>
          <p:cNvSpPr txBox="1">
            <a:spLocks/>
          </p:cNvSpPr>
          <p:nvPr userDrawn="1"/>
        </p:nvSpPr>
        <p:spPr>
          <a:xfrm>
            <a:off x="7677149" y="417513"/>
            <a:ext cx="122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lang="ja-JP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タイトル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ja-JP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 </a:t>
            </a:r>
            <a:r>
              <a:rPr lang="ja-JP" altLang="en-US" cap="all" spc="150" noProof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cap="all" spc="150" noProof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ja-JP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02 | 03</a:t>
            </a:r>
            <a:endParaRPr lang="en-US" altLang="ja-JP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 smtClean="0"/>
              <a:t>タイトルを入力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 smtClean="0"/>
              <a:t>テキストを入力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 rtl="0"/>
            <a:r>
              <a:rPr lang="ja-JP" altLang="en-US" noProof="0" dirty="0" smtClean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A29AD9D-9B78-45F8-9AA6-51C886186100}" type="datetime4">
              <a:rPr lang="ja-JP" altLang="en-US" smtClean="0"/>
              <a:t>2017年6月28日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5B5863-7865-48FE-BD3C-D4209922671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操作方法のテキスト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ja-JP" altLang="en-US" sz="1100" b="1" i="1" noProof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注</a:t>
            </a:r>
            <a:r>
              <a:rPr lang="en-US" altLang="ja-JP" sz="1100" b="1" i="1" noProof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: </a:t>
            </a:r>
          </a:p>
          <a:p>
            <a:pPr rtl="0">
              <a:spcBef>
                <a:spcPts val="1200"/>
              </a:spcBef>
            </a:pPr>
            <a:r>
              <a:rPr lang="ja-JP" altLang="en-US" sz="1100" b="1" i="1" noProof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このテンプレートを印刷して、壁掛けカレンダーとして使用できます。月のスライドをコピーして、自分のプレゼンテーションに追加することもできます。</a:t>
            </a:r>
            <a:endParaRPr lang="ja-JP" altLang="en-US" sz="1100" b="1" i="1" noProof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画像プレースホルダー 42" descr="そり滑りをしている女の子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画像プレースホルダー 43" descr="そりの上に積み重なる男性と 4 人の子供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ja-JP" altLang="en-US" dirty="0" smtClean="0"/>
              <a:t>元旦</a:t>
            </a:r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画像プレースホルダー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画像プレースホルダー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テキスト プレースホルダー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画像プレースホルダー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画像プレースホルダー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6" name="テキスト プレースホルダー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7" name="テキスト プレースホルダー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8" name="テキスト プレースホルダー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9" name="テキスト プレースホルダー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3" name="テキスト プレースホルダー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4" name="テキスト プレースホルダー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2017 年家族向けカレンダー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13</Words>
  <Application>Microsoft Office PowerPoint</Application>
  <PresentationFormat>画面に合わせる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Meiryo UI</vt:lpstr>
      <vt:lpstr>Arial</vt:lpstr>
      <vt:lpstr>2017 年家族向けカレンダー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2017-06-28T04:21:46Z</dcterms:modified>
</cp:coreProperties>
</file>