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537D3102-AD23-4BFF-87AE-61567A0BE8E3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68DB90A-5AB2-4BF4-8147-F4CADCC03FE3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9/16/2014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61403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Wingdings</vt:lpstr>
      <vt:lpstr>Composite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2014-09-16T21:32:48Z</dcterms:created>
  <dcterms:modified xsi:type="dcterms:W3CDTF">2014-09-16T21:33:01Z</dcterms:modified>
</cp:coreProperties>
</file>