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9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0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カテゴリ 1</c:v>
                </c:pt>
                <c:pt idx="1">
                  <c:v>カテゴリ 2</c:v>
                </c:pt>
                <c:pt idx="2">
                  <c:v>カテゴリ 3</c:v>
                </c:pt>
                <c:pt idx="3">
                  <c:v>カテゴリ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cap="none" spc="20" normalizeH="0" baseline="0" noProof="0">
                <a:solidFill>
                  <a:schemeClr val="tx1"/>
                </a:solidFill>
                <a:latin typeface="Meiryo UI"/>
                <a:ea typeface="Meiryo UI"/>
                <a:cs typeface="Meiryo UI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spc="20" baseline="0" noProof="0">
                <a:solidFill>
                  <a:schemeClr val="tx1"/>
                </a:solidFill>
                <a:latin typeface="Meiryo UI"/>
                <a:ea typeface="Meiryo UI"/>
                <a:cs typeface="Meiryo UI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197" b="0" i="0" u="none" strike="noStrike" kern="1200" baseline="0" noProof="0">
              <a:solidFill>
                <a:schemeClr val="tx1"/>
              </a:solidFill>
              <a:latin typeface="Meiryo UI"/>
              <a:ea typeface="Meiryo UI"/>
              <a:cs typeface="Meiryo U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ja-JP" noProof="0">
          <a:latin typeface="Meiryo UI"/>
          <a:ea typeface="Meiryo UI"/>
          <a:cs typeface="Meiryo UI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ja-JP" altLang="en-US" noProof="0" dirty="0"/>
            <a:t>手順 </a:t>
          </a:r>
          <a:r>
            <a:rPr lang="en-US" altLang="ja-JP" noProof="0" dirty="0"/>
            <a:t>1 </a:t>
          </a:r>
          <a:r>
            <a:rPr lang="ja-JP" altLang="en-US" noProof="0" dirty="0"/>
            <a:t>のタイトル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ja-JP" altLang="en-US" noProof="0" dirty="0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ja-JP" altLang="en-US" noProof="0" dirty="0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ja-JP" altLang="en-US" noProof="0" dirty="0"/>
            <a:t>手順 </a:t>
          </a:r>
          <a:r>
            <a:rPr lang="en-US" altLang="ja-JP" noProof="0" dirty="0"/>
            <a:t>2 </a:t>
          </a:r>
          <a:r>
            <a:rPr lang="ja-JP" altLang="en-US" noProof="0" dirty="0"/>
            <a:t>のタイトル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ja-JP" altLang="en-US" noProof="0" dirty="0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ja-JP" altLang="en-US" noProof="0" dirty="0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ja-JP" altLang="en-US" noProof="0" dirty="0"/>
            <a:t>手順 </a:t>
          </a:r>
          <a:r>
            <a:rPr lang="en-US" altLang="ja-JP" noProof="0" dirty="0"/>
            <a:t>3 </a:t>
          </a:r>
          <a:r>
            <a:rPr lang="ja-JP" altLang="en-US" noProof="0" dirty="0"/>
            <a:t>のタイトル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ja-JP" altLang="en-US" noProof="0" dirty="0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ja-JP" altLang="en-US" noProof="0" dirty="0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ja-JP" altLang="en-US" noProof="0" dirty="0"/>
            <a:t>手順 </a:t>
          </a:r>
          <a:r>
            <a:rPr lang="en-US" altLang="ja-JP" noProof="0" dirty="0"/>
            <a:t>4 </a:t>
          </a:r>
          <a:r>
            <a:rPr lang="ja-JP" altLang="en-US" noProof="0" dirty="0"/>
            <a:t>のタイトル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ja-JP" altLang="en-US" noProof="0" dirty="0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ja-JP" altLang="en-US" noProof="0" dirty="0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 custScaleX="120066" custLinFactNeighborX="10990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 custScaleX="107650" custLinFactNeighborX="5112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 custScaleX="121680" custLinFactNeighborX="12141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55653" y="3309670"/>
          <a:ext cx="1426809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500" kern="1200" noProof="0" dirty="0"/>
            <a:t>手順 </a:t>
          </a:r>
          <a:r>
            <a:rPr lang="en-US" altLang="ja-JP" sz="2500" kern="1200" noProof="0" dirty="0"/>
            <a:t>1 </a:t>
          </a:r>
          <a:r>
            <a:rPr lang="ja-JP" altLang="en-US" sz="2500" kern="1200" noProof="0" dirty="0"/>
            <a:t>のタイトル</a:t>
          </a:r>
        </a:p>
      </dsp:txBody>
      <dsp:txXfrm>
        <a:off x="2055653" y="3309670"/>
        <a:ext cx="1426809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500" kern="1200" noProof="0" dirty="0"/>
            <a:t>手順 </a:t>
          </a:r>
          <a:r>
            <a:rPr lang="en-US" altLang="ja-JP" sz="2500" kern="1200" noProof="0" dirty="0"/>
            <a:t>2 </a:t>
          </a:r>
          <a:r>
            <a:rPr lang="ja-JP" altLang="en-US" sz="2500" kern="1200" noProof="0" dirty="0"/>
            <a:t>のタイトル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38597" y="1659178"/>
          <a:ext cx="1571025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500" kern="1200" noProof="0" dirty="0"/>
            <a:t>手順 </a:t>
          </a:r>
          <a:r>
            <a:rPr lang="en-US" altLang="ja-JP" sz="2500" kern="1200" noProof="0" dirty="0"/>
            <a:t>3 </a:t>
          </a:r>
          <a:r>
            <a:rPr lang="ja-JP" altLang="en-US" sz="2500" kern="1200" noProof="0" dirty="0"/>
            <a:t>のタイトル</a:t>
          </a:r>
        </a:p>
      </dsp:txBody>
      <dsp:txXfrm>
        <a:off x="4738597" y="1659178"/>
        <a:ext cx="1571025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71920" y="1229182"/>
          <a:ext cx="1775776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500" kern="1200" noProof="0" dirty="0"/>
            <a:t>手順 </a:t>
          </a:r>
          <a:r>
            <a:rPr lang="en-US" altLang="ja-JP" sz="2500" kern="1200" noProof="0" dirty="0"/>
            <a:t>4 </a:t>
          </a:r>
          <a:r>
            <a:rPr lang="ja-JP" altLang="en-US" sz="2500" kern="1200" noProof="0" dirty="0"/>
            <a:t>のタイトル</a:t>
          </a:r>
        </a:p>
      </dsp:txBody>
      <dsp:txXfrm>
        <a:off x="6371920" y="1229182"/>
        <a:ext cx="1775776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033B3FA-2C30-44DC-9DEF-56E67ABF040E}" type="datetime1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12/7/2018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2FB8E99-42CC-42C1-95E3-79E8E37C4FA8}" type="datetime1">
              <a:rPr lang="en-US" altLang="ja-JP" noProof="0" smtClean="0"/>
              <a:t>12/7/2018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7FB667E1-E601-4AAF-B95C-B25720D70A60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8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 5" title="上罫線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長方形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grpSp>
        <p:nvGrpSpPr>
          <p:cNvPr id="11" name="グループ 10" title="左罫線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長方形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3" name="長方形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grpSp>
        <p:nvGrpSpPr>
          <p:cNvPr id="14" name="グループ 13" title="右罫線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長方形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6" name="長方形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grpSp>
        <p:nvGrpSpPr>
          <p:cNvPr id="17" name="グループ 16" title="下罫線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長方形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9" name="長方形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4B4361A-43AD-4492-A5A6-D28F72E27E8B}" type="datetime1">
              <a:rPr lang="en-US" altLang="ja-JP" noProof="0" smtClean="0"/>
              <a:t>12/7/2018</a:t>
            </a:fld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CA8D9AD5-F248-4919-864A-CFD76CC027D6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7654393-2816-4B91-88CE-01BF21E9AF24}" type="datetime1">
              <a:rPr lang="en-US" altLang="ja-JP" noProof="0" smtClean="0"/>
              <a:t>12/7/2018</a:t>
            </a:fld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CA8D9AD5-F248-4919-864A-CFD76CC027D6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113D93D4-EA9B-4564-985F-AC56F23422B0}" type="datetime1">
              <a:rPr lang="en-US" altLang="ja-JP" noProof="0" smtClean="0"/>
              <a:t>12/7/2018</a:t>
            </a:fld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CA8D9AD5-F248-4919-864A-CFD76CC027D6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 title="下罫線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grpSp>
        <p:nvGrpSpPr>
          <p:cNvPr id="11" name="グループ 10" title="上罫線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長方形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3" name="長方形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328CCB43-6C48-4749-8EB4-67AEC486E1DD}" type="datetime1">
              <a:rPr lang="en-US" altLang="ja-JP" noProof="0" smtClean="0"/>
              <a:t>12/7/2018</a:t>
            </a:fld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CA8D9AD5-F248-4919-864A-CFD76CC027D6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EE20D6F-93DB-4C0E-B8E7-3A65AE1FE252}" type="datetime1">
              <a:rPr lang="en-US" altLang="ja-JP" noProof="0" smtClean="0"/>
              <a:t>12/7/2018</a:t>
            </a:fld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D06EF73-9DB8-4763-865F-2F88181A47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CDDBD8CE-D57F-4CC3-A67E-04925486E961}" type="datetime1">
              <a:rPr lang="en-US" altLang="ja-JP" noProof="0" smtClean="0"/>
              <a:t>12/7/2018</a:t>
            </a:fld>
            <a:endParaRPr lang="ja-JP" altLang="en-US" noProof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CA8D9AD5-F248-4919-864A-CFD76CC027D6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63CEC6E-F3CD-4696-9312-CC6958228971}" type="datetime1">
              <a:rPr lang="en-US" altLang="ja-JP" noProof="0" smtClean="0"/>
              <a:t>12/7/2018</a:t>
            </a:fld>
            <a:endParaRPr lang="ja-JP" altLang="en-US" noProof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CA8D9AD5-F248-4919-864A-CFD76CC027D6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FF6F3A9E-B64E-42A0-AE87-40B997705B60}" type="datetime1">
              <a:rPr lang="en-US" altLang="ja-JP" noProof="0" smtClean="0"/>
              <a:t>12/7/2018</a:t>
            </a:fld>
            <a:endParaRPr lang="ja-JP" altLang="en-US" noProof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CA8D9AD5-F248-4919-864A-CFD76CC027D6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 title="上罫線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4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7440EDA-087A-4FAA-AF66-E3E773F640B8}" type="datetime1">
              <a:rPr lang="en-US" altLang="ja-JP" noProof="0" smtClean="0"/>
              <a:t>12/7/2018</a:t>
            </a:fld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CA8D9AD5-F248-4919-864A-CFD76CC027D6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 title="上罫線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grpSp>
        <p:nvGrpSpPr>
          <p:cNvPr id="11" name="グループ 10" title="下罫線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長方形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3" name="長方形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grpSp>
        <p:nvGrpSpPr>
          <p:cNvPr id="14" name="グループ 13" title="左罫線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長方形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6" name="長方形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grpSp>
        <p:nvGrpSpPr>
          <p:cNvPr id="17" name="グループ 16" title="右罫線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長方形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9" name="長方形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 title="画像を追加する空のプレースホルダー。プレースホルダーをクリックし、追加する画像を選択します"/>
          <p:cNvSpPr>
            <a:spLocks noGrp="1"/>
          </p:cNvSpPr>
          <p:nvPr>
            <p:ph type="pic" idx="1" hasCustomPrompt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8A57F1BE-2F78-46C6-8426-F88FEDA838D0}" type="datetime1">
              <a:rPr lang="en-US" altLang="ja-JP" noProof="0" smtClean="0"/>
              <a:t>12/7/2018</a:t>
            </a:fld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CA8D9AD5-F248-4919-864A-CFD76CC027D6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 title="下罫線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10" name="長方形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8206B15-708F-4899-8465-988095CFBD59}" type="datetime1">
              <a:rPr lang="en-US" altLang="ja-JP" noProof="0" smtClean="0"/>
              <a:t>12/7/2018</a:t>
            </a:fld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CA8D9AD5-F248-4919-864A-CFD76CC027D6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タイトルのレイアウト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サブタイトル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スライドのタイトルを追加 </a:t>
            </a:r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- 5</a:t>
            </a:r>
          </a:p>
        </p:txBody>
      </p:sp>
      <p:sp>
        <p:nvSpPr>
          <p:cNvPr id="19" name="図プレースホルダー 18" title="画像を追加する空のプレースホルダー。プレースホルダーをクリックし、追加する画像を選択します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テキスト プレースホルダー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タイトルとコンテンツのレイアウト </a:t>
            </a:r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リスト</a:t>
            </a:r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ここに最初の箇条書き項目を追加します</a:t>
            </a:r>
          </a:p>
          <a:p>
            <a:pPr rtl="0"/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ここに </a:t>
            </a:r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2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番目の箇条書き項目を追加します</a:t>
            </a:r>
          </a:p>
          <a:p>
            <a:pPr rtl="0"/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ここに </a:t>
            </a:r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3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番目の箇条書き項目を追加します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タイトルとコンテンツのレイアウト 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グラフ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aphicFrame>
        <p:nvGraphicFramePr>
          <p:cNvPr id="9" name="コンテンツ プレースホルダー 8" title="4 つのカテゴリに対して 3 つの系列を示す、集合縦棒グラフ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59934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表を使用した </a:t>
            </a:r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2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段組レイアウト</a:t>
            </a:r>
          </a:p>
        </p:txBody>
      </p:sp>
      <p:graphicFrame>
        <p:nvGraphicFramePr>
          <p:cNvPr id="9" name="コンテンツ プレースホルダー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5812761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ja-JP" altLang="en-US" noProof="0"/>
                        <a:t>クラス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altLang="en-US" noProof="0"/>
                        <a:t>グループ </a:t>
                      </a:r>
                      <a:r>
                        <a:rPr lang="en-US" altLang="ja-JP" noProof="0"/>
                        <a:t>1</a:t>
                      </a:r>
                      <a:endParaRPr lang="ja-JP" altLang="en-US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ja-JP" altLang="en-US" noProof="0"/>
                        <a:t>グループ </a:t>
                      </a:r>
                      <a:r>
                        <a:rPr lang="en-US" altLang="ja-JP" noProof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ja-JP" altLang="en-US" noProof="0"/>
                        <a:t>クラス </a:t>
                      </a:r>
                      <a:r>
                        <a:rPr lang="en-US" altLang="ja-JP" noProof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ja-JP" noProof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ja-JP" noProof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ja-JP" altLang="en-US" noProof="0"/>
                        <a:t>クラス </a:t>
                      </a:r>
                      <a:r>
                        <a:rPr lang="en-US" altLang="ja-JP" noProof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ja-JP" noProof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ja-JP" noProof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ja-JP" altLang="en-US" noProof="0"/>
                        <a:t>クラス </a:t>
                      </a:r>
                      <a:r>
                        <a:rPr lang="en-US" altLang="ja-JP" noProof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ja-JP" noProof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altLang="ja-JP" noProof="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ここに最初の箇条書き項目</a:t>
            </a:r>
          </a:p>
          <a:p>
            <a:pPr rtl="0"/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ここに </a:t>
            </a:r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2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番目の箇条書き項目</a:t>
            </a:r>
          </a:p>
          <a:p>
            <a:pPr rtl="0"/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ここに </a:t>
            </a:r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3 </a:t>
            </a:r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番目の箇条書き項目</a:t>
            </a: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タイトルとコンテンツのレイアウト 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(SmartArt)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aphicFrame>
        <p:nvGraphicFramePr>
          <p:cNvPr id="6" name="コンテンツ プレースホルダー 5" title="4 つの手順の進捗を示す上向き矢印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796168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スライドのタイトルを追加 </a:t>
            </a:r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- 1</a:t>
            </a: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スライドのタイトルを追加 </a:t>
            </a:r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- 2</a:t>
            </a:r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0" name="コンテンツ プレースホルダー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1" name="テキスト プレースホルダー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2" name="コンテンツ プレースホルダー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スライドのタイトルを追加 </a:t>
            </a:r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- 3</a:t>
            </a: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>
                <a:latin typeface="Meiryo UI" panose="020B0604030504040204" pitchFamily="34" charset="-128"/>
                <a:ea typeface="Meiryo UI" panose="020B0604030504040204" pitchFamily="34" charset="-128"/>
              </a:rPr>
              <a:t>スライドのタイトルを追加 </a:t>
            </a:r>
            <a:r>
              <a:rPr lang="en-US" altLang="ja-JP">
                <a:latin typeface="Meiryo UI" panose="020B0604030504040204" pitchFamily="34" charset="-128"/>
                <a:ea typeface="Meiryo UI" panose="020B0604030504040204" pitchFamily="34" charset="-128"/>
              </a:rPr>
              <a:t>- 4</a:t>
            </a:r>
          </a:p>
        </p:txBody>
      </p:sp>
      <p:sp>
        <p:nvSpPr>
          <p:cNvPr id="14" name="コンテンツ プレースホルダー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半透明の緑 16 x 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328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Meiryo UI</vt:lpstr>
      <vt:lpstr>Arial</vt:lpstr>
      <vt:lpstr>半透明の緑 16 x 9</vt:lpstr>
      <vt:lpstr>タイトルのレイアウト</vt:lpstr>
      <vt:lpstr>タイトルとコンテンツのレイアウト (リスト)</vt:lpstr>
      <vt:lpstr>タイトルとコンテンツのレイアウト (グラフ)</vt:lpstr>
      <vt:lpstr>表を使用した 2 段組レイアウト</vt:lpstr>
      <vt:lpstr>タイトルとコンテンツのレイアウト (SmartArt)</vt:lpstr>
      <vt:lpstr>スライドのタイトルを追加 - 1</vt:lpstr>
      <vt:lpstr>スライドのタイトルを追加 - 2</vt:lpstr>
      <vt:lpstr>スライドのタイトルを追加 - 3</vt:lpstr>
      <vt:lpstr>スライドのタイトルを追加 - 4</vt:lpstr>
      <vt:lpstr>スライドのタイトルを追加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2018-12-07T05:59:51Z</dcterms:created>
  <dcterms:modified xsi:type="dcterms:W3CDTF">2018-12-07T05:59:51Z</dcterms:modified>
</cp:coreProperties>
</file>