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3" autoAdjust="0"/>
  </p:normalViewPr>
  <p:slideViewPr>
    <p:cSldViewPr showGuides="1">
      <p:cViewPr varScale="1">
        <p:scale>
          <a:sx n="74" d="100"/>
          <a:sy n="74" d="100"/>
        </p:scale>
        <p:origin x="324" y="60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C69B1E1D-1656-4BF3-B39D-523606D6DB44}" type="datetimeFigureOut">
              <a:rPr kumimoji="1" lang="en-US" altLang="ja-JP">
                <a:ea typeface="Meiryo UI" panose="020B0604030504040204" pitchFamily="50" charset="-128"/>
              </a:rPr>
              <a:t>12/20/2013</a:t>
            </a:fld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624149B6-8CC3-4B9A-BCBF-5AF8A7649FF2}" type="slidenum">
              <a:rPr kumimoji="1" lang="ja-JP">
                <a:ea typeface="Meiryo UI" panose="020B0604030504040204" pitchFamily="50" charset="-128"/>
              </a:rPr>
              <a:t>‹#›</a:t>
            </a:fld>
            <a:endParaRPr kumimoji="1" lang="ja-JP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fld id="{A85FC044-1321-463A-86E8-35D85A959797}" type="datetimeFigureOut">
              <a:rPr lang="en-US" altLang="ja-JP" smtClean="0"/>
              <a:pPr/>
              <a:t>2013/12/20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dirty="0"/>
              <a:t>マスター テキストの書式設定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fld id="{86AA99EE-A2C0-4BE5-BB96-1FDEE1D6095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1pPr>
    <a:lvl2pPr marL="403388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2pPr>
    <a:lvl3pPr marL="806775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3pPr>
    <a:lvl4pPr marL="1210163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4pPr>
    <a:lvl5pPr marL="1613550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5pPr>
    <a:lvl6pPr marL="2016938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kumimoji="1" lang="ja-JP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altLang="ja-JP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86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証明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kumimoji="1" lang="ja-JP" sz="1637"/>
            </a:lvl2pPr>
            <a:lvl3pPr marL="0" indent="0" algn="ctr" latinLnBrk="0">
              <a:spcBef>
                <a:spcPts val="0"/>
              </a:spcBef>
              <a:buNone/>
              <a:defRPr kumimoji="1" lang="ja-JP" sz="1637"/>
            </a:lvl3pPr>
            <a:lvl4pPr marL="0" indent="0" algn="ctr" latinLnBrk="0">
              <a:spcBef>
                <a:spcPts val="0"/>
              </a:spcBef>
              <a:buNone/>
              <a:defRPr kumimoji="1" lang="ja-JP" sz="1637"/>
            </a:lvl4pPr>
            <a:lvl5pPr marL="0" indent="0" algn="ctr" latinLnBrk="0">
              <a:spcBef>
                <a:spcPts val="0"/>
              </a:spcBef>
              <a:buNone/>
              <a:defRPr kumimoji="1" lang="ja-JP" sz="1637"/>
            </a:lvl5pPr>
          </a:lstStyle>
          <a:p>
            <a:pPr lvl="0"/>
            <a:r>
              <a:rPr kumimoji="1" lang="ja-JP"/>
              <a:t>証明書の種類</a:t>
            </a:r>
          </a:p>
        </p:txBody>
      </p:sp>
      <p:sp>
        <p:nvSpPr>
          <p:cNvPr id="20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kumimoji="1" lang="ja-JP" sz="18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kumimoji="1" lang="ja-JP" sz="1637"/>
            </a:lvl2pPr>
            <a:lvl3pPr marL="0" indent="0" algn="ctr" latinLnBrk="0">
              <a:spcBef>
                <a:spcPts val="0"/>
              </a:spcBef>
              <a:buNone/>
              <a:defRPr kumimoji="1" lang="ja-JP" sz="1637"/>
            </a:lvl3pPr>
            <a:lvl4pPr marL="0" indent="0" algn="ctr" latinLnBrk="0">
              <a:spcBef>
                <a:spcPts val="0"/>
              </a:spcBef>
              <a:buNone/>
              <a:defRPr kumimoji="1" lang="ja-JP" sz="1637"/>
            </a:lvl4pPr>
            <a:lvl5pPr marL="0" indent="0" algn="ctr" latinLnBrk="0">
              <a:spcBef>
                <a:spcPts val="0"/>
              </a:spcBef>
              <a:buNone/>
              <a:defRPr kumimoji="1" lang="ja-JP" sz="1637"/>
            </a:lvl5pPr>
          </a:lstStyle>
          <a:p>
            <a:pPr lvl="0"/>
            <a:r>
              <a:rPr kumimoji="1" lang="ja-JP"/>
              <a:t>[貢献した内容や表彰理由をここに入力]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kumimoji="1" lang="ja-JP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kumimoji="1" lang="ja-JP" sz="1637"/>
            </a:lvl2pPr>
            <a:lvl3pPr marL="0" indent="0" algn="ctr" latinLnBrk="0">
              <a:spcBef>
                <a:spcPts val="0"/>
              </a:spcBef>
              <a:buNone/>
              <a:defRPr kumimoji="1" lang="ja-JP" sz="1637"/>
            </a:lvl3pPr>
            <a:lvl4pPr marL="0" indent="0" algn="ctr" latinLnBrk="0">
              <a:spcBef>
                <a:spcPts val="0"/>
              </a:spcBef>
              <a:buNone/>
              <a:defRPr kumimoji="1" lang="ja-JP" sz="1637"/>
            </a:lvl4pPr>
            <a:lvl5pPr marL="0" indent="0" algn="ctr" latinLnBrk="0">
              <a:spcBef>
                <a:spcPts val="0"/>
              </a:spcBef>
              <a:buNone/>
              <a:defRPr kumimoji="1" lang="ja-JP" sz="1637"/>
            </a:lvl5pPr>
          </a:lstStyle>
          <a:p>
            <a:pPr lvl="0"/>
            <a:r>
              <a:rPr kumimoji="1" lang="ja-JP"/>
              <a:t>表彰者名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直線コネクタ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kumimoji="1" lang="ja-JP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kumimoji="1" lang="ja-JP" sz="1637"/>
            </a:lvl2pPr>
            <a:lvl3pPr marL="0" indent="0" algn="ctr" latinLnBrk="0">
              <a:spcBef>
                <a:spcPts val="0"/>
              </a:spcBef>
              <a:buNone/>
              <a:defRPr kumimoji="1" lang="ja-JP" sz="1637"/>
            </a:lvl3pPr>
            <a:lvl4pPr marL="0" indent="0" algn="ctr" latinLnBrk="0">
              <a:spcBef>
                <a:spcPts val="0"/>
              </a:spcBef>
              <a:buNone/>
              <a:defRPr kumimoji="1" lang="ja-JP" sz="1637"/>
            </a:lvl4pPr>
            <a:lvl5pPr marL="0" indent="0" algn="ctr" latinLnBrk="0">
              <a:spcBef>
                <a:spcPts val="0"/>
              </a:spcBef>
              <a:buNone/>
              <a:defRPr kumimoji="1" lang="ja-JP" sz="1637"/>
            </a:lvl5pPr>
          </a:lstStyle>
          <a:p>
            <a:pPr lvl="0"/>
            <a:r>
              <a:rPr kumimoji="1" lang="ja-JP"/>
              <a:t>証明書授与者の氏名と肩書き</a:t>
            </a:r>
          </a:p>
        </p:txBody>
      </p:sp>
      <p:sp>
        <p:nvSpPr>
          <p:cNvPr id="30" name="テキスト プレースホルダー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kumimoji="1" lang="ja-JP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kumimoji="1" lang="ja-JP" sz="1637"/>
            </a:lvl2pPr>
            <a:lvl3pPr marL="0" indent="0" algn="ctr" latinLnBrk="0">
              <a:spcBef>
                <a:spcPts val="0"/>
              </a:spcBef>
              <a:buNone/>
              <a:defRPr kumimoji="1" lang="ja-JP" sz="1637"/>
            </a:lvl3pPr>
            <a:lvl4pPr marL="0" indent="0" algn="ctr" latinLnBrk="0">
              <a:spcBef>
                <a:spcPts val="0"/>
              </a:spcBef>
              <a:buNone/>
              <a:defRPr kumimoji="1" lang="ja-JP" sz="1637"/>
            </a:lvl4pPr>
            <a:lvl5pPr marL="0" indent="0" algn="ctr" latinLnBrk="0">
              <a:spcBef>
                <a:spcPts val="0"/>
              </a:spcBef>
              <a:buNone/>
              <a:defRPr kumimoji="1" lang="ja-JP" sz="1637"/>
            </a:lvl5pPr>
          </a:lstStyle>
          <a:p>
            <a:pPr lvl="0"/>
            <a:r>
              <a:rPr kumimoji="1" lang="ja-JP"/>
              <a:t>日付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kumimoji="1" lang="ja-JP" sz="727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2BDE6FC-D800-44C9-9F28-4DA3F75C04DF}" type="datetimeFigureOut">
              <a:rPr lang="en-US" altLang="ja-JP" smtClean="0"/>
              <a:pPr/>
              <a:t>12/20/2013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kumimoji="1" lang="ja-JP" sz="727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kumimoji="1" lang="ja-JP" sz="727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BD2FA371-C872-4E76-B1E3-5B0775D37C39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kumimoji="1" lang="ja-JP" sz="2546" kern="1200">
          <a:solidFill>
            <a:schemeClr val="tx1">
              <a:lumMod val="95000"/>
              <a:lumOff val="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kumimoji="1" lang="ja-JP" sz="1819" kern="1200">
          <a:solidFill>
            <a:schemeClr val="tx1">
              <a:lumMod val="95000"/>
              <a:lumOff val="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kumimoji="1" lang="ja-JP" sz="1637" kern="1200">
          <a:solidFill>
            <a:schemeClr val="tx1">
              <a:lumMod val="95000"/>
              <a:lumOff val="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kumimoji="1" lang="ja-JP" sz="1454" kern="1200">
          <a:solidFill>
            <a:schemeClr val="tx1">
              <a:lumMod val="95000"/>
              <a:lumOff val="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kumimoji="1" lang="ja-JP" sz="1272" kern="1200">
          <a:solidFill>
            <a:schemeClr val="tx1">
              <a:lumMod val="95000"/>
              <a:lumOff val="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kumimoji="1" lang="ja-JP" sz="1272" kern="1200">
          <a:solidFill>
            <a:schemeClr val="tx1">
              <a:lumMod val="95000"/>
              <a:lumOff val="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kumimoji="1" lang="ja-JP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kumimoji="1" lang="ja-JP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kumimoji="1" lang="ja-JP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kumimoji="1" lang="ja-JP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kumimoji="1" lang="ja-JP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/>
              <a:t>学業認定証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ja-JP" sz="1500"/>
              <a:t>優れた成績を収められたことをここに証明します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ja-JP"/>
              <a:t>小林 良太 殿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/>
              <a:t>プログラム コーディネーター 原田 絢乃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ja-JP"/>
              <a:t>2012 年 4 月 3 日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学業認定証 (緑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この値は、保存または変更の回数を示します。変更後のこの値の更新は、アプリケーションがしてくれます。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画面に合わせる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Arial</vt:lpstr>
      <vt:lpstr>Palatino Linotype</vt:lpstr>
      <vt:lpstr>学業認定証 (緑)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2013-07-30T13:28:31Z</dcterms:created>
  <dcterms:modified xsi:type="dcterms:W3CDTF">2013-12-20T04:59:57Z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