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5023" autoAdjust="0"/>
  </p:normalViewPr>
  <p:slideViewPr>
    <p:cSldViewPr snapToGrid="0" showGuides="1">
      <p:cViewPr varScale="1">
        <p:scale>
          <a:sx n="68" d="100"/>
          <a:sy n="68" d="100"/>
        </p:scale>
        <p:origin x="3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40DF0C42-8226-4523-B11E-7C13978E6CFD}" type="datetimeFigureOut">
              <a:rPr kumimoji="1" lang="en-US" altLang="ja-JP" smtClean="0"/>
              <a:t>12/20/2013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FE0F56A-0C86-4ACC-9CF4-1B63F756A4B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C0A8818-56B1-4EAC-B5D3-7BFFD2C4E1DE}" type="datetimeFigureOut">
              <a:t>2013/12/20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36046C0-8A92-4E40-B931-77A8EEB71F6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最初の</a:t>
            </a:r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名刺サンプルを変更するには、独自のコンテンツに置き換えます。 </a:t>
            </a:r>
          </a:p>
          <a:p>
            <a:endParaRPr kumimoji="1" lang="ja-JP" baseline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白紙の状態から開始したい場合は、[ホーム] タブの [新しいスライド] ボタンをクリックして、新しいページを挿入します。その後、空のプレースホルダーにテキストを入力します。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カスタム 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テキスト プレースホルダー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72" name="テキスト プレースホルダー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73" name="テキスト プレースホルダー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75" name="テキスト プレースホルダー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77" name="テキスト プレースホルダー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78" name="テキスト プレースホルダー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8"/>
            <a:ext cx="250694" cy="13225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79" name="テキスト プレースホルダー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12928" y="1820149"/>
            <a:ext cx="1385494" cy="121882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80" name="テキスト プレースホルダー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81" name="テキスト プレースホルダー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テキスト プレースホルダー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15" name="テキスト プレースホルダー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16" name="テキスト プレースホルダー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17" name="テキスト プレースホルダー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18" name="テキスト プレースホルダー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19" name="テキスト プレースホルダー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253815" cy="13225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20" name="テキスト プレースホルダー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16449" y="1820149"/>
            <a:ext cx="1382373" cy="13225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21" name="テキスト プレースホルダー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22" name="テキスト プレースホルダー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23" name="テキスト プレースホルダー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24" name="テキスト プレースホルダー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25" name="テキスト プレースホルダー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26" name="テキスト プレースホルダー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27" name="テキスト プレースホルダー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電話番号</a:t>
            </a:r>
          </a:p>
        </p:txBody>
      </p:sp>
      <p:sp>
        <p:nvSpPr>
          <p:cNvPr id="228" name="テキスト プレースホルダー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6"/>
            <a:ext cx="250694" cy="13666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29" name="テキスト プレースホルダー 2"/>
          <p:cNvSpPr>
            <a:spLocks noGrp="1"/>
          </p:cNvSpPr>
          <p:nvPr>
            <p:ph type="body" sz="quarter" idx="161" hasCustomPrompt="1"/>
          </p:nvPr>
        </p:nvSpPr>
        <p:spPr>
          <a:xfrm>
            <a:off x="2022291" y="3649977"/>
            <a:ext cx="1376131" cy="13666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30" name="テキスト プレースホルダー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31" name="テキスト プレースホルダー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32" name="テキスト プレースホルダー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33" name="テキスト プレースホルダー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34" name="テキスト プレースホルダー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35" name="テキスト プレースホルダー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36" name="テキスト プレースホルダー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37" name="テキスト プレースホルダー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38" name="テキスト プレースホルダー 2"/>
          <p:cNvSpPr>
            <a:spLocks noGrp="1"/>
          </p:cNvSpPr>
          <p:nvPr>
            <p:ph type="body" sz="quarter" idx="170" hasCustomPrompt="1"/>
          </p:nvPr>
        </p:nvSpPr>
        <p:spPr>
          <a:xfrm>
            <a:off x="5216449" y="3649977"/>
            <a:ext cx="1382373" cy="13666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39" name="テキスト プレースホルダー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40" name="テキスト プレースホルダー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41" name="テキスト プレースホルダー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42" name="テキスト プレースホルダー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43" name="テキスト プレースホルダー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44" name="テキスト プレースホルダー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45" name="テキスト プレースホルダー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46" name="テキスト プレースホルダー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1"/>
            <a:ext cx="250694" cy="13666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47" name="テキスト プレースホルダー 2"/>
          <p:cNvSpPr>
            <a:spLocks noGrp="1"/>
          </p:cNvSpPr>
          <p:nvPr>
            <p:ph type="body" sz="quarter" idx="179" hasCustomPrompt="1"/>
          </p:nvPr>
        </p:nvSpPr>
        <p:spPr>
          <a:xfrm>
            <a:off x="2022291" y="5475562"/>
            <a:ext cx="1376131" cy="121882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48" name="テキスト プレースホルダー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49" name="テキスト プレースホルダー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50" name="テキスト プレースホルダー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51" name="テキスト プレースホルダー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52" name="テキスト プレースホルダー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53" name="テキスト プレースホルダー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54" name="テキスト プレースホルダー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55" name="テキスト プレースホルダー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253815" cy="13666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56" name="テキスト プレースホルダー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16449" y="5475562"/>
            <a:ext cx="1382373" cy="13666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57" name="テキスト プレースホルダー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58" name="テキスト プレースホルダー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59" name="テキスト プレースホルダー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60" name="テキスト プレースホルダー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61" name="テキスト プレースホルダー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62" name="テキスト プレースホルダー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63" name="テキスト プレースホルダー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64" name="テキスト プレースホルダー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250694" cy="121882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65" name="テキスト プレースホルダー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12928" y="7305777"/>
            <a:ext cx="1385494" cy="13666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66" name="テキスト プレースホルダー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67" name="テキスト プレースホルダー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68" name="テキスト プレースホルダー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69" name="テキスト プレースホルダー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70" name="テキスト プレースホルダー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71" name="テキスト プレースホルダー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72" name="テキスト プレースホルダー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73" name="テキスト プレースホルダー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253815" cy="121882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74" name="テキスト プレースホルダー 2"/>
          <p:cNvSpPr>
            <a:spLocks noGrp="1"/>
          </p:cNvSpPr>
          <p:nvPr>
            <p:ph type="body" sz="quarter" idx="206" hasCustomPrompt="1"/>
          </p:nvPr>
        </p:nvSpPr>
        <p:spPr>
          <a:xfrm>
            <a:off x="5216449" y="7305778"/>
            <a:ext cx="1382373" cy="13666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75" name="テキスト プレースホルダー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76" name="テキスト プレースホルダー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77" name="テキスト プレースホルダー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78" name="テキスト プレースホルダー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79" name="テキスト プレースホルダー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80" name="テキスト プレースホルダー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81" name="テキスト プレースホルダー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82" name="テキスト プレースホルダー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26005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83" name="テキスト プレースホルダー 2"/>
          <p:cNvSpPr>
            <a:spLocks noGrp="1"/>
          </p:cNvSpPr>
          <p:nvPr>
            <p:ph type="body" sz="quarter" idx="215" hasCustomPrompt="1"/>
          </p:nvPr>
        </p:nvSpPr>
        <p:spPr>
          <a:xfrm>
            <a:off x="2022291" y="9140497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84" name="テキスト プレースホルダー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85" name="テキスト プレースホルダー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  <p:sp>
        <p:nvSpPr>
          <p:cNvPr id="286" name="テキスト プレースホルダー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200" b="1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400" b="1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87" name="テキスト プレースホルダー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10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ここ</a:t>
            </a:r>
            <a:r>
              <a:rPr kumimoji="1" lang="ja-JP" dirty="0" smtClean="0"/>
              <a:t>に</a:t>
            </a:r>
            <a:r>
              <a:rPr kumimoji="1" lang="ja-JP" altLang="en-US" dirty="0" smtClean="0"/>
              <a:t>肩書</a:t>
            </a:r>
            <a:r>
              <a:rPr kumimoji="1" lang="ja-JP" dirty="0" smtClean="0"/>
              <a:t>また</a:t>
            </a:r>
            <a:r>
              <a:rPr kumimoji="1" lang="ja-JP" dirty="0"/>
              <a:t>は趣味を入力</a:t>
            </a:r>
          </a:p>
        </p:txBody>
      </p:sp>
      <p:sp>
        <p:nvSpPr>
          <p:cNvPr id="288" name="テキスト プレースホルダー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住所</a:t>
            </a:r>
          </a:p>
        </p:txBody>
      </p:sp>
      <p:sp>
        <p:nvSpPr>
          <p:cNvPr id="289" name="テキスト プレースホルダー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 |</a:t>
            </a:r>
          </a:p>
        </p:txBody>
      </p:sp>
      <p:sp>
        <p:nvSpPr>
          <p:cNvPr id="290" name="テキスト プレースホルダー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電話番号</a:t>
            </a:r>
          </a:p>
        </p:txBody>
      </p:sp>
      <p:sp>
        <p:nvSpPr>
          <p:cNvPr id="291" name="テキスト プレースホルダー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 dirty="0"/>
              <a:t>メール |</a:t>
            </a:r>
          </a:p>
        </p:txBody>
      </p:sp>
      <p:sp>
        <p:nvSpPr>
          <p:cNvPr id="292" name="テキスト プレースホルダー 2"/>
          <p:cNvSpPr>
            <a:spLocks noGrp="1"/>
          </p:cNvSpPr>
          <p:nvPr>
            <p:ph type="body" sz="quarter" idx="224" hasCustomPrompt="1"/>
          </p:nvPr>
        </p:nvSpPr>
        <p:spPr>
          <a:xfrm>
            <a:off x="5216449" y="9140497"/>
            <a:ext cx="1382373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 dirty="0"/>
              <a:t>メール アドレス</a:t>
            </a:r>
          </a:p>
        </p:txBody>
      </p:sp>
      <p:sp>
        <p:nvSpPr>
          <p:cNvPr id="293" name="テキスト プレースホルダー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6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700" b="0"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94" name="テキスト プレースホルダー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cap="none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900" b="0">
                <a:effectLst/>
                <a:latin typeface="+mj-lt"/>
              </a:defRPr>
            </a:lvl9pPr>
          </a:lstStyle>
          <a:p>
            <a:pPr lvl="0"/>
            <a:r>
              <a:rPr kumimoji="1" lang="ja-JP"/>
              <a:t>Web ページの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刺グリッド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長方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長方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1" name="長方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2" name="長方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長方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長方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7" name="長方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2013/12/20</a:t>
            </a:fld>
            <a:endParaRPr kumimoji="1" lang="ja-JP"/>
          </a:p>
        </p:txBody>
      </p:sp>
      <p:sp>
        <p:nvSpPr>
          <p:cNvPr id="5" name="フッター プレースホルダー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kumimoji="1" lang="ja-JP"/>
          </a:p>
        </p:txBody>
      </p:sp>
      <p:grpSp>
        <p:nvGrpSpPr>
          <p:cNvPr id="22" name="グループ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長方形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360" name="グループ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フリーフォーム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362" name="グループ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66" name="フリーフォーム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67" name="フリーフォーム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68" name="フリーフォーム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69" name="フリーフォーム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70" name="フリーフォーム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71" name="フリーフォーム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72" name="フリーフォーム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373" name="グループ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フリーフォーム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90" name="フリーフォーム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374" name="フリーフォーム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7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376" name="グループ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8" name="楕円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377" name="グループ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フリーフォーム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7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38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363" name="フリーフォーム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364" name="フリーフォーム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21" name="グループ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グループ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97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98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399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393" name="フリーフォーム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401" name="グループ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長方形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403" name="グループ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フリーフォーム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412" name="グループ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16" name="フリーフォーム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17" name="フリーフォーム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18" name="フリーフォーム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19" name="フリーフォーム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20" name="フリーフォーム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21" name="フリーフォーム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22" name="フリーフォーム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423" name="グループ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フリーフォーム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40" name="フリーフォーム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424" name="フリーフォーム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2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426" name="グループ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8" name="楕円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427" name="グループ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フリーフォーム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2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3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413" name="フリーフォーム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414" name="フリーフォーム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404" name="グループ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グループ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0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0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1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406" name="フリーフォーム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441" name="グループ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長方形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443" name="グループ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フリーフォーム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452" name="グループ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56" name="フリーフォーム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57" name="フリーフォーム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58" name="フリーフォーム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59" name="フリーフォーム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60" name="フリーフォーム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61" name="フリーフォーム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62" name="フリーフォーム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463" name="グループ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フリーフォーム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80" name="フリーフォーム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464" name="フリーフォーム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6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466" name="グループ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8" name="楕円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467" name="グループ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フリーフォーム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6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47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453" name="フリーフォーム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454" name="フリーフォーム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444" name="グループ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グループ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4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4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5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446" name="フリーフォーム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481" name="グループ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長方形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483" name="グループ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フリーフォーム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492" name="グループ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96" name="フリーフォーム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97" name="フリーフォーム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98" name="フリーフォーム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99" name="フリーフォーム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00" name="フリーフォーム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01" name="フリーフォーム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02" name="フリーフォーム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03" name="グループ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フリーフォーム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20" name="フリーフォーム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504" name="フリーフォーム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0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06" name="グループ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8" name="楕円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507" name="グループ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フリーフォーム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0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1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493" name="フリーフォーム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494" name="フリーフォーム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484" name="グループ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グループ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8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8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49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486" name="フリーフォーム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521" name="グループ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長方形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523" name="グループ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フリーフォーム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532" name="グループ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36" name="フリーフォーム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37" name="フリーフォーム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38" name="フリーフォーム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39" name="フリーフォーム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40" name="フリーフォーム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41" name="フリーフォーム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42" name="フリーフォーム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43" name="グループ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フリーフォーム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60" name="フリーフォーム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544" name="フリーフォーム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4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46" name="グループ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8" name="楕円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547" name="グループ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フリーフォーム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4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5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533" name="フリーフォーム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534" name="フリーフォーム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524" name="グループ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グループ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2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2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3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526" name="フリーフォーム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561" name="グループ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長方形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563" name="グループ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フリーフォーム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572" name="グループ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76" name="フリーフォーム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77" name="フリーフォーム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78" name="フリーフォーム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79" name="フリーフォーム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80" name="フリーフォーム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81" name="フリーフォーム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82" name="フリーフォーム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83" name="グループ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フリーフォーム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00" name="フリーフォーム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584" name="フリーフォーム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8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586" name="グループ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8" name="楕円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587" name="グループ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フリーフォーム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8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59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573" name="フリーフォーム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574" name="フリーフォーム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564" name="グループ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グループ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6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6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57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566" name="フリーフォーム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601" name="グループ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長方形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603" name="グループ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フリーフォーム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612" name="グループ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16" name="フリーフォーム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17" name="フリーフォーム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18" name="フリーフォーム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19" name="フリーフォーム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20" name="フリーフォーム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21" name="フリーフォーム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22" name="フリーフォーム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623" name="グループ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フリーフォーム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40" name="フリーフォーム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624" name="フリーフォーム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2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626" name="グループ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8" name="楕円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627" name="グループ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フリーフォーム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2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3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613" name="フリーフォーム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614" name="フリーフォーム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604" name="グループ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グループ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0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0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1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606" name="フリーフォーム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641" name="グループ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長方形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643" name="グループ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フリーフォーム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652" name="グループ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56" name="フリーフォーム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57" name="フリーフォーム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58" name="フリーフォーム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59" name="フリーフォーム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60" name="フリーフォーム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61" name="フリーフォーム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62" name="フリーフォーム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663" name="グループ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フリーフォーム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80" name="フリーフォーム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664" name="フリーフォーム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6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666" name="グループ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8" name="楕円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667" name="グループ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フリーフォーム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6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67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653" name="フリーフォーム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654" name="フリーフォーム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644" name="グループ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グループ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4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4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5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646" name="フリーフォーム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681" name="グループ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長方形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683" name="グループ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フリーフォーム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692" name="グループ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96" name="フリーフォーム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97" name="フリーフォーム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98" name="フリーフォーム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99" name="フリーフォーム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00" name="フリーフォーム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01" name="フリーフォーム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02" name="フリーフォーム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703" name="グループ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フリーフォーム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20" name="フリーフォーム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704" name="フリーフォーム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0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706" name="グループ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8" name="楕円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707" name="グループ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フリーフォーム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0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1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693" name="フリーフォーム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694" name="フリーフォーム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684" name="グループ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グループ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8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8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69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686" name="フリーフォーム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  <p:grpSp>
        <p:nvGrpSpPr>
          <p:cNvPr id="721" name="グループ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長方形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grpSp>
          <p:nvGrpSpPr>
            <p:cNvPr id="723" name="グループ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フリーフォーム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grpSp>
            <p:nvGrpSpPr>
              <p:cNvPr id="732" name="グループ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フリーフォーム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36" name="フリーフォーム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37" name="フリーフォーム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38" name="フリーフォーム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39" name="フリーフォーム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40" name="フリーフォーム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41" name="フリーフォーム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42" name="フリーフォーム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743" name="グループ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フリーフォーム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60" name="フリーフォーム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</p:grpSp>
            <p:sp>
              <p:nvSpPr>
                <p:cNvPr id="744" name="フリーフォーム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45" name="フリーフォーム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grpSp>
              <p:nvGrpSpPr>
                <p:cNvPr id="746" name="グループ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フリーフォーム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4" name="行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5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6" name="フリーフォーム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7" name="フリーフォーム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8" name="楕円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/>
                  </a:p>
                </p:txBody>
              </p:sp>
            </p:grpSp>
            <p:grpSp>
              <p:nvGrpSpPr>
                <p:cNvPr id="747" name="グループ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フリーフォーム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49" name="フリーフォーム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0" name="フリーフォーム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1" name="フリーフォーム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kumimoji="1" lang="ja-JP"/>
                  </a:p>
                </p:txBody>
              </p:sp>
              <p:sp>
                <p:nvSpPr>
                  <p:cNvPr id="752" name="フリーフォーム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kumimoji="1" lang="ja-JP"/>
                  </a:p>
                </p:txBody>
              </p:sp>
            </p:grpSp>
          </p:grpSp>
          <p:sp>
            <p:nvSpPr>
              <p:cNvPr id="733" name="フリーフォーム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  <p:sp>
            <p:nvSpPr>
              <p:cNvPr id="734" name="フリーフォーム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/>
              </a:p>
            </p:txBody>
          </p:sp>
        </p:grpSp>
        <p:grpSp>
          <p:nvGrpSpPr>
            <p:cNvPr id="724" name="グループ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グループ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フリーフォーム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28" name="フリーフォーム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29" name="フリーフォーム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kumimoji="1" lang="ja-JP"/>
                </a:p>
              </p:txBody>
            </p:sp>
            <p:sp>
              <p:nvSpPr>
                <p:cNvPr id="730" name="フリーフォーム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kumimoji="1" lang="ja-JP"/>
                </a:p>
              </p:txBody>
            </p:sp>
          </p:grpSp>
          <p:sp>
            <p:nvSpPr>
              <p:cNvPr id="726" name="フリーフォーム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kumimoji="1" lang="ja-JP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テキスト プレースホルダー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kumimoji="1" lang="ja-JP"/>
              <a:t>佐藤 愛花</a:t>
            </a:r>
          </a:p>
        </p:txBody>
      </p:sp>
      <p:sp>
        <p:nvSpPr>
          <p:cNvPr id="150" name="テキスト プレースホルダー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kumimoji="1" lang="ja-JP"/>
              <a:t>スクラップブックおよび手芸愛好家</a:t>
            </a:r>
          </a:p>
        </p:txBody>
      </p:sp>
      <p:sp>
        <p:nvSpPr>
          <p:cNvPr id="392" name="テキスト プレースホルダー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kumimoji="1" lang="ja-JP"/>
              <a:t>〒990-9990</a:t>
            </a:r>
          </a:p>
          <a:p>
            <a:r>
              <a:rPr kumimoji="1" lang="ja-JP"/>
              <a:t>東京都調布市</a:t>
            </a:r>
          </a:p>
          <a:p>
            <a:r>
              <a:rPr kumimoji="1" lang="ja-JP"/>
              <a:t>調布ヶ丘12-34-5</a:t>
            </a:r>
          </a:p>
        </p:txBody>
      </p:sp>
      <p:sp>
        <p:nvSpPr>
          <p:cNvPr id="393" name="テキスト プレースホルダー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kumimoji="1" lang="ja-JP"/>
              <a:t>電話 |</a:t>
            </a:r>
          </a:p>
        </p:txBody>
      </p:sp>
      <p:sp>
        <p:nvSpPr>
          <p:cNvPr id="394" name="テキスト プレースホルダー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kumimoji="1" lang="ja-JP"/>
              <a:t>03-1234-5678</a:t>
            </a:r>
          </a:p>
        </p:txBody>
      </p:sp>
      <p:sp>
        <p:nvSpPr>
          <p:cNvPr id="395" name="テキスト プレースホルダー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396" name="テキスト プレースホルダー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kumimoji="1" lang="ja-JP"/>
              <a:t>asato@example.com</a:t>
            </a:r>
          </a:p>
        </p:txBody>
      </p:sp>
      <p:sp>
        <p:nvSpPr>
          <p:cNvPr id="397" name="テキスト プレースホルダー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398" name="テキスト プレースホルダー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kumimoji="1" lang="ja-JP"/>
              <a:t>example.com/asato/blog</a:t>
            </a:r>
          </a:p>
        </p:txBody>
      </p:sp>
      <p:sp>
        <p:nvSpPr>
          <p:cNvPr id="579" name="テキスト プレースホルダー 57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0" name="テキスト プレースホルダー 57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1" name="テキスト プレースホルダー 58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2" name="テキスト プレースホルダー 58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3" name="テキスト プレースホルダー 5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4" name="テキスト プレースホルダー 58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5" name="テキスト プレースホルダー 58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6" name="テキスト プレースホルダー 58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7" name="テキスト プレースホルダー 58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8" name="テキスト プレースホルダー 58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9" name="テキスト プレースホルダー 58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0" name="テキスト プレースホルダー 58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1" name="テキスト プレースホルダー 59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2" name="テキスト プレースホルダー 59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3" name="テキスト プレースホルダー 59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4" name="テキスト プレースホルダー 59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5" name="テキスト プレースホルダー 59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6" name="テキスト プレースホルダー 59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7" name="テキスト プレースホルダー 59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8" name="テキスト プレースホルダー 59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99" name="テキスト プレースホルダー 59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0" name="テキスト プレースホルダー 59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1" name="テキスト プレースホルダー 60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2" name="テキスト プレースホルダー 60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3" name="テキスト プレースホルダー 60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4" name="テキスト プレースホルダー 60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5" name="テキスト プレースホルダー 60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6" name="テキスト プレースホルダー 60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7" name="テキスト プレースホルダー 60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8" name="テキスト プレースホルダー 60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09" name="テキスト プレースホルダー 60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0" name="テキスト プレースホルダー 60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1" name="テキスト プレースホルダー 61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2" name="テキスト プレースホルダー 61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3" name="テキスト プレースホルダー 61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4" name="テキスト プレースホルダー 61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5" name="テキスト プレースホルダー 61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6" name="テキスト プレースホルダー 61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7" name="テキスト プレースホルダー 61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8" name="テキスト プレースホルダー 61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19" name="テキスト プレースホルダー 61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0" name="テキスト プレースホルダー 61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1" name="テキスト プレースホルダー 62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2" name="テキスト プレースホルダー 621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3" name="テキスト プレースホルダー 622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4" name="テキスト プレースホルダー 623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5" name="テキスト プレースホルダー 624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6" name="テキスト プレースホルダー 625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7" name="テキスト プレースホルダー 626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8" name="テキスト プレースホルダー 627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29" name="テキスト プレースホルダー 628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0" name="テキスト プレースホルダー 62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1" name="テキスト プレースホルダー 63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2" name="テキスト プレースホルダー 63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3" name="テキスト プレースホルダー 63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4" name="テキスト プレースホルダー 63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5" name="テキスト プレースホルダー 63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6" name="テキスト プレースホルダー 63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7" name="テキスト プレースホルダー 63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8" name="テキスト プレースホルダー 63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39" name="テキスト プレースホルダー 63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0" name="テキスト プレースホルダー 63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1" name="テキスト プレースホルダー 64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2" name="テキスト プレースホルダー 64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3" name="テキスト プレースホルダー 64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4" name="テキスト プレースホルダー 64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5" name="テキスト プレースホルダー 64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6" name="テキスト プレースホルダー 64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7" name="テキスト プレースホルダー 64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8" name="テキスト プレースホルダー 64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49" name="テキスト プレースホルダー 64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0" name="テキスト プレースホルダー 64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1" name="テキスト プレースホルダー 65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2" name="テキスト プレースホルダー 65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3" name="テキスト プレースホルダー 65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4" name="テキスト プレースホルダー 65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5" name="テキスト プレースホルダー 65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6" name="テキスト プレースホルダー 65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7" name="テキスト プレースホルダー 65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8" name="テキスト プレースホルダー 65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59" name="テキスト プレースホルダー 65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刺 (野花)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Ｐ明朝</vt:lpstr>
      <vt:lpstr>Arial</vt:lpstr>
      <vt:lpstr>Century Schoolbook</vt:lpstr>
      <vt:lpstr>名刺 (野花)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2013-12-20T04:21:51Z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