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86085" autoAdjust="0"/>
  </p:normalViewPr>
  <p:slideViewPr>
    <p:cSldViewPr snapToGrid="0" showGuides="1">
      <p:cViewPr varScale="1">
        <p:scale>
          <a:sx n="62" d="100"/>
          <a:sy n="62" d="100"/>
        </p:scale>
        <p:origin x="2754" y="84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1932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40DF0C42-8226-4523-B11E-7C13978E6CFD}" type="datetimeFigureOut">
              <a:rPr kumimoji="1" lang="en-US" altLang="ja-JP" smtClean="0"/>
              <a:t>11/27/2013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4FE0F56A-0C86-4ACC-9CF4-1B63F756A4B0}" type="slidenum">
              <a:rPr kumimoji="1" lang="ja-JP" smtClean="0"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AC0A8818-56B1-4EAC-B5D3-7BFFD2C4E1DE}" type="datetimeFigureOut">
              <a:t>2013/11/27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636046C0-8A92-4E40-B931-77A8EEB71F69}" type="slidenum"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最初の</a:t>
            </a:r>
            <a:r>
              <a:rPr kumimoji="1" lang="ja-JP" baseline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名刺サンプルを変更するには、独自のコンテンツに置き換えます。 </a:t>
            </a:r>
          </a:p>
          <a:p>
            <a:endParaRPr kumimoji="1" lang="ja-JP" baseline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baseline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白紙の状態から始めたい場合は、[ホーム] タブの [新しいスライド] ボタンをクリックして新しいページを挿入します。その後、空のプレースホルダーに テキストを入力します。</a:t>
            </a:r>
            <a:endParaRPr kumimoji="1" 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046C0-8A92-4E40-B931-77A8EEB71F69}" type="slidenum">
              <a:rPr kumimoji="1" lang="ja-JP" smtClean="0"/>
              <a:t>1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830622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カスタム 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テキスト プレースホルダー 2"/>
          <p:cNvSpPr>
            <a:spLocks noGrp="1"/>
          </p:cNvSpPr>
          <p:nvPr>
            <p:ph type="body" sz="quarter" idx="84" hasCustomPrompt="1"/>
          </p:nvPr>
        </p:nvSpPr>
        <p:spPr>
          <a:xfrm>
            <a:off x="1248828" y="71765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kumimoji="1" lang="ja-JP" sz="1200" b="1" cap="all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kumimoji="1" lang="ja-JP"/>
              <a:t>ここに名前を入力</a:t>
            </a:r>
          </a:p>
        </p:txBody>
      </p:sp>
      <p:sp>
        <p:nvSpPr>
          <p:cNvPr id="200" name="テキスト プレースホルダー 2"/>
          <p:cNvSpPr>
            <a:spLocks noGrp="1"/>
          </p:cNvSpPr>
          <p:nvPr>
            <p:ph type="body" sz="quarter" idx="85" hasCustomPrompt="1"/>
          </p:nvPr>
        </p:nvSpPr>
        <p:spPr>
          <a:xfrm>
            <a:off x="1248828" y="89413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kumimoji="1" lang="ja-JP" sz="900" b="0" baseline="0">
                <a:solidFill>
                  <a:schemeClr val="bg2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kumimoji="1" lang="ja-JP"/>
              <a:t>ここに役職または趣味を入力</a:t>
            </a:r>
          </a:p>
        </p:txBody>
      </p:sp>
      <p:sp>
        <p:nvSpPr>
          <p:cNvPr id="201" name="テキスト プレースホルダー 2"/>
          <p:cNvSpPr>
            <a:spLocks noGrp="1"/>
          </p:cNvSpPr>
          <p:nvPr>
            <p:ph type="body" sz="quarter" idx="86" hasCustomPrompt="1"/>
          </p:nvPr>
        </p:nvSpPr>
        <p:spPr>
          <a:xfrm>
            <a:off x="1248828" y="11597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baseline="0">
                <a:solidFill>
                  <a:schemeClr val="accent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電話番号 | 電話番号</a:t>
            </a:r>
          </a:p>
        </p:txBody>
      </p:sp>
      <p:sp>
        <p:nvSpPr>
          <p:cNvPr id="202" name="テキスト プレースホルダー 2"/>
          <p:cNvSpPr>
            <a:spLocks noGrp="1"/>
          </p:cNvSpPr>
          <p:nvPr>
            <p:ph type="body" sz="quarter" idx="87" hasCustomPrompt="1"/>
          </p:nvPr>
        </p:nvSpPr>
        <p:spPr>
          <a:xfrm>
            <a:off x="1248828" y="129003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baseline="0">
                <a:solidFill>
                  <a:schemeClr val="accent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メール アドレス | Twitter のハンドル名</a:t>
            </a:r>
          </a:p>
        </p:txBody>
      </p:sp>
      <p:sp>
        <p:nvSpPr>
          <p:cNvPr id="203" name="テキスト プレースホルダー 2"/>
          <p:cNvSpPr>
            <a:spLocks noGrp="1"/>
          </p:cNvSpPr>
          <p:nvPr>
            <p:ph type="body" sz="quarter" idx="88" hasCustomPrompt="1"/>
          </p:nvPr>
        </p:nvSpPr>
        <p:spPr>
          <a:xfrm>
            <a:off x="1517440" y="155472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baseline="0">
                <a:solidFill>
                  <a:schemeClr val="accent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ブログの URL</a:t>
            </a:r>
          </a:p>
        </p:txBody>
      </p:sp>
      <p:sp>
        <p:nvSpPr>
          <p:cNvPr id="204" name="テキスト プレースホルダー 2"/>
          <p:cNvSpPr>
            <a:spLocks noGrp="1"/>
          </p:cNvSpPr>
          <p:nvPr>
            <p:ph type="body" sz="quarter" idx="89" hasCustomPrompt="1"/>
          </p:nvPr>
        </p:nvSpPr>
        <p:spPr>
          <a:xfrm>
            <a:off x="4449228" y="71765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kumimoji="1" lang="ja-JP" sz="1200" b="1" cap="all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kumimoji="1" lang="ja-JP"/>
              <a:t>ここに名前を入力</a:t>
            </a:r>
          </a:p>
        </p:txBody>
      </p:sp>
      <p:sp>
        <p:nvSpPr>
          <p:cNvPr id="205" name="テキスト プレースホルダー 2"/>
          <p:cNvSpPr>
            <a:spLocks noGrp="1"/>
          </p:cNvSpPr>
          <p:nvPr>
            <p:ph type="body" sz="quarter" idx="90" hasCustomPrompt="1"/>
          </p:nvPr>
        </p:nvSpPr>
        <p:spPr>
          <a:xfrm>
            <a:off x="4449228" y="89413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kumimoji="1" lang="ja-JP" sz="900" b="0" baseline="0">
                <a:solidFill>
                  <a:schemeClr val="bg2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kumimoji="1" lang="ja-JP"/>
              <a:t>ここに役職または趣味を入力</a:t>
            </a:r>
          </a:p>
        </p:txBody>
      </p:sp>
      <p:sp>
        <p:nvSpPr>
          <p:cNvPr id="206" name="テキスト プレースホルダー 2"/>
          <p:cNvSpPr>
            <a:spLocks noGrp="1"/>
          </p:cNvSpPr>
          <p:nvPr>
            <p:ph type="body" sz="quarter" idx="91" hasCustomPrompt="1"/>
          </p:nvPr>
        </p:nvSpPr>
        <p:spPr>
          <a:xfrm>
            <a:off x="4449228" y="11597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baseline="0">
                <a:solidFill>
                  <a:schemeClr val="accent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電話番号 | 電話番号</a:t>
            </a:r>
          </a:p>
        </p:txBody>
      </p:sp>
      <p:sp>
        <p:nvSpPr>
          <p:cNvPr id="207" name="テキスト プレースホルダー 2"/>
          <p:cNvSpPr>
            <a:spLocks noGrp="1"/>
          </p:cNvSpPr>
          <p:nvPr>
            <p:ph type="body" sz="quarter" idx="92" hasCustomPrompt="1"/>
          </p:nvPr>
        </p:nvSpPr>
        <p:spPr>
          <a:xfrm>
            <a:off x="4449228" y="129003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baseline="0">
                <a:solidFill>
                  <a:schemeClr val="accent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メール アドレス | Twitter のハンドル名</a:t>
            </a:r>
          </a:p>
        </p:txBody>
      </p:sp>
      <p:sp>
        <p:nvSpPr>
          <p:cNvPr id="208" name="テキスト プレースホルダー 2"/>
          <p:cNvSpPr>
            <a:spLocks noGrp="1"/>
          </p:cNvSpPr>
          <p:nvPr>
            <p:ph type="body" sz="quarter" idx="93" hasCustomPrompt="1"/>
          </p:nvPr>
        </p:nvSpPr>
        <p:spPr>
          <a:xfrm>
            <a:off x="4717840" y="155472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baseline="0">
                <a:solidFill>
                  <a:schemeClr val="accent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ブログの URL</a:t>
            </a:r>
          </a:p>
        </p:txBody>
      </p:sp>
      <p:sp>
        <p:nvSpPr>
          <p:cNvPr id="111" name="テキスト プレースホルダー 2"/>
          <p:cNvSpPr>
            <a:spLocks noGrp="1"/>
          </p:cNvSpPr>
          <p:nvPr>
            <p:ph type="body" sz="quarter" idx="74" hasCustomPrompt="1"/>
          </p:nvPr>
        </p:nvSpPr>
        <p:spPr>
          <a:xfrm>
            <a:off x="1248828" y="255329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kumimoji="1" lang="ja-JP" sz="1200" b="1" cap="all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kumimoji="1" lang="ja-JP"/>
              <a:t>ここに名前を入力</a:t>
            </a:r>
          </a:p>
        </p:txBody>
      </p:sp>
      <p:sp>
        <p:nvSpPr>
          <p:cNvPr id="112" name="テキスト プレースホルダー 2"/>
          <p:cNvSpPr>
            <a:spLocks noGrp="1"/>
          </p:cNvSpPr>
          <p:nvPr>
            <p:ph type="body" sz="quarter" idx="75" hasCustomPrompt="1"/>
          </p:nvPr>
        </p:nvSpPr>
        <p:spPr>
          <a:xfrm>
            <a:off x="1248828" y="272977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kumimoji="1" lang="ja-JP" sz="900" b="0" baseline="0">
                <a:solidFill>
                  <a:schemeClr val="bg2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kumimoji="1" lang="ja-JP"/>
              <a:t>ここに役職または趣味を入力</a:t>
            </a:r>
          </a:p>
        </p:txBody>
      </p:sp>
      <p:sp>
        <p:nvSpPr>
          <p:cNvPr id="113" name="テキスト プレースホルダー 2"/>
          <p:cNvSpPr>
            <a:spLocks noGrp="1"/>
          </p:cNvSpPr>
          <p:nvPr>
            <p:ph type="body" sz="quarter" idx="76" hasCustomPrompt="1"/>
          </p:nvPr>
        </p:nvSpPr>
        <p:spPr>
          <a:xfrm>
            <a:off x="1248828" y="299542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baseline="0">
                <a:solidFill>
                  <a:schemeClr val="accent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電話番号 | 電話番号</a:t>
            </a:r>
          </a:p>
        </p:txBody>
      </p:sp>
      <p:sp>
        <p:nvSpPr>
          <p:cNvPr id="114" name="テキスト プレースホルダー 2"/>
          <p:cNvSpPr>
            <a:spLocks noGrp="1"/>
          </p:cNvSpPr>
          <p:nvPr>
            <p:ph type="body" sz="quarter" idx="77" hasCustomPrompt="1"/>
          </p:nvPr>
        </p:nvSpPr>
        <p:spPr>
          <a:xfrm>
            <a:off x="1248828" y="31256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baseline="0">
                <a:solidFill>
                  <a:schemeClr val="accent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メール アドレス | Twitter のハンドル名</a:t>
            </a:r>
          </a:p>
        </p:txBody>
      </p:sp>
      <p:sp>
        <p:nvSpPr>
          <p:cNvPr id="115" name="テキスト プレースホルダー 2"/>
          <p:cNvSpPr>
            <a:spLocks noGrp="1"/>
          </p:cNvSpPr>
          <p:nvPr>
            <p:ph type="body" sz="quarter" idx="78" hasCustomPrompt="1"/>
          </p:nvPr>
        </p:nvSpPr>
        <p:spPr>
          <a:xfrm>
            <a:off x="1517440" y="339036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baseline="0">
                <a:solidFill>
                  <a:schemeClr val="accent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ブログの URL</a:t>
            </a:r>
          </a:p>
        </p:txBody>
      </p:sp>
      <p:sp>
        <p:nvSpPr>
          <p:cNvPr id="194" name="テキスト プレースホルダー 2"/>
          <p:cNvSpPr>
            <a:spLocks noGrp="1"/>
          </p:cNvSpPr>
          <p:nvPr>
            <p:ph type="body" sz="quarter" idx="79" hasCustomPrompt="1"/>
          </p:nvPr>
        </p:nvSpPr>
        <p:spPr>
          <a:xfrm>
            <a:off x="4449228" y="255329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kumimoji="1" lang="ja-JP" sz="1200" b="1" cap="all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kumimoji="1" lang="ja-JP"/>
              <a:t>ここに名前を入力</a:t>
            </a:r>
          </a:p>
        </p:txBody>
      </p:sp>
      <p:sp>
        <p:nvSpPr>
          <p:cNvPr id="195" name="テキスト プレースホルダー 2"/>
          <p:cNvSpPr>
            <a:spLocks noGrp="1"/>
          </p:cNvSpPr>
          <p:nvPr>
            <p:ph type="body" sz="quarter" idx="80" hasCustomPrompt="1"/>
          </p:nvPr>
        </p:nvSpPr>
        <p:spPr>
          <a:xfrm>
            <a:off x="4449228" y="272977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kumimoji="1" lang="ja-JP" sz="900" b="0" baseline="0">
                <a:solidFill>
                  <a:schemeClr val="bg2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kumimoji="1" lang="ja-JP"/>
              <a:t>ここに役職または趣味を入力</a:t>
            </a:r>
          </a:p>
        </p:txBody>
      </p:sp>
      <p:sp>
        <p:nvSpPr>
          <p:cNvPr id="196" name="テキスト プレースホルダー 2"/>
          <p:cNvSpPr>
            <a:spLocks noGrp="1"/>
          </p:cNvSpPr>
          <p:nvPr>
            <p:ph type="body" sz="quarter" idx="81" hasCustomPrompt="1"/>
          </p:nvPr>
        </p:nvSpPr>
        <p:spPr>
          <a:xfrm>
            <a:off x="4449228" y="299542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baseline="0">
                <a:solidFill>
                  <a:schemeClr val="accent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電話番号 | 電話番号</a:t>
            </a:r>
          </a:p>
        </p:txBody>
      </p:sp>
      <p:sp>
        <p:nvSpPr>
          <p:cNvPr id="197" name="テキスト プレースホルダー 2"/>
          <p:cNvSpPr>
            <a:spLocks noGrp="1"/>
          </p:cNvSpPr>
          <p:nvPr>
            <p:ph type="body" sz="quarter" idx="82" hasCustomPrompt="1"/>
          </p:nvPr>
        </p:nvSpPr>
        <p:spPr>
          <a:xfrm>
            <a:off x="4449228" y="31256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baseline="0">
                <a:solidFill>
                  <a:schemeClr val="accent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メール アドレス | Twitter のハンドル名</a:t>
            </a:r>
          </a:p>
        </p:txBody>
      </p:sp>
      <p:sp>
        <p:nvSpPr>
          <p:cNvPr id="198" name="テキスト プレースホルダー 2"/>
          <p:cNvSpPr>
            <a:spLocks noGrp="1"/>
          </p:cNvSpPr>
          <p:nvPr>
            <p:ph type="body" sz="quarter" idx="83" hasCustomPrompt="1"/>
          </p:nvPr>
        </p:nvSpPr>
        <p:spPr>
          <a:xfrm>
            <a:off x="4717840" y="339036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baseline="0">
                <a:solidFill>
                  <a:schemeClr val="accent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ブログの URL</a:t>
            </a:r>
          </a:p>
        </p:txBody>
      </p:sp>
      <p:sp>
        <p:nvSpPr>
          <p:cNvPr id="209" name="テキスト プレースホルダー 2"/>
          <p:cNvSpPr>
            <a:spLocks noGrp="1"/>
          </p:cNvSpPr>
          <p:nvPr>
            <p:ph type="body" sz="quarter" idx="94" hasCustomPrompt="1"/>
          </p:nvPr>
        </p:nvSpPr>
        <p:spPr>
          <a:xfrm>
            <a:off x="1248828" y="438253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kumimoji="1" lang="ja-JP" sz="1200" b="1" cap="all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kumimoji="1" lang="ja-JP"/>
              <a:t>ここに名前を入力</a:t>
            </a:r>
          </a:p>
        </p:txBody>
      </p:sp>
      <p:sp>
        <p:nvSpPr>
          <p:cNvPr id="210" name="テキスト プレースホルダー 2"/>
          <p:cNvSpPr>
            <a:spLocks noGrp="1"/>
          </p:cNvSpPr>
          <p:nvPr>
            <p:ph type="body" sz="quarter" idx="95" hasCustomPrompt="1"/>
          </p:nvPr>
        </p:nvSpPr>
        <p:spPr>
          <a:xfrm>
            <a:off x="1248828" y="455901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kumimoji="1" lang="ja-JP" sz="900" b="0" baseline="0">
                <a:solidFill>
                  <a:schemeClr val="bg2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kumimoji="1" lang="ja-JP"/>
              <a:t>ここに役職または趣味を入力</a:t>
            </a:r>
          </a:p>
        </p:txBody>
      </p:sp>
      <p:sp>
        <p:nvSpPr>
          <p:cNvPr id="211" name="テキスト プレースホルダー 2"/>
          <p:cNvSpPr>
            <a:spLocks noGrp="1"/>
          </p:cNvSpPr>
          <p:nvPr>
            <p:ph type="body" sz="quarter" idx="96" hasCustomPrompt="1"/>
          </p:nvPr>
        </p:nvSpPr>
        <p:spPr>
          <a:xfrm>
            <a:off x="1248828" y="482466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baseline="0">
                <a:solidFill>
                  <a:schemeClr val="accent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電話番号 | 電話番号</a:t>
            </a:r>
          </a:p>
        </p:txBody>
      </p:sp>
      <p:sp>
        <p:nvSpPr>
          <p:cNvPr id="212" name="テキスト プレースホルダー 2"/>
          <p:cNvSpPr>
            <a:spLocks noGrp="1"/>
          </p:cNvSpPr>
          <p:nvPr>
            <p:ph type="body" sz="quarter" idx="97" hasCustomPrompt="1"/>
          </p:nvPr>
        </p:nvSpPr>
        <p:spPr>
          <a:xfrm>
            <a:off x="1248828" y="495492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baseline="0">
                <a:solidFill>
                  <a:schemeClr val="accent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メール アドレス | Twitter のハンドル名</a:t>
            </a:r>
          </a:p>
        </p:txBody>
      </p:sp>
      <p:sp>
        <p:nvSpPr>
          <p:cNvPr id="213" name="テキスト プレースホルダー 2"/>
          <p:cNvSpPr>
            <a:spLocks noGrp="1"/>
          </p:cNvSpPr>
          <p:nvPr>
            <p:ph type="body" sz="quarter" idx="98" hasCustomPrompt="1"/>
          </p:nvPr>
        </p:nvSpPr>
        <p:spPr>
          <a:xfrm>
            <a:off x="1517440" y="521960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baseline="0">
                <a:solidFill>
                  <a:schemeClr val="accent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ブログの URL</a:t>
            </a:r>
          </a:p>
        </p:txBody>
      </p:sp>
      <p:sp>
        <p:nvSpPr>
          <p:cNvPr id="214" name="テキスト プレースホルダー 2"/>
          <p:cNvSpPr>
            <a:spLocks noGrp="1"/>
          </p:cNvSpPr>
          <p:nvPr>
            <p:ph type="body" sz="quarter" idx="99" hasCustomPrompt="1"/>
          </p:nvPr>
        </p:nvSpPr>
        <p:spPr>
          <a:xfrm>
            <a:off x="4449228" y="438253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kumimoji="1" lang="ja-JP" sz="1200" b="1" cap="all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kumimoji="1" lang="ja-JP"/>
              <a:t>ここに名前を入力</a:t>
            </a:r>
          </a:p>
        </p:txBody>
      </p:sp>
      <p:sp>
        <p:nvSpPr>
          <p:cNvPr id="215" name="テキスト プレースホルダー 2"/>
          <p:cNvSpPr>
            <a:spLocks noGrp="1"/>
          </p:cNvSpPr>
          <p:nvPr>
            <p:ph type="body" sz="quarter" idx="100" hasCustomPrompt="1"/>
          </p:nvPr>
        </p:nvSpPr>
        <p:spPr>
          <a:xfrm>
            <a:off x="4449228" y="455901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kumimoji="1" lang="ja-JP" sz="900" b="0" baseline="0">
                <a:solidFill>
                  <a:schemeClr val="bg2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kumimoji="1" lang="ja-JP"/>
              <a:t>ここに役職または趣味を入力</a:t>
            </a:r>
          </a:p>
        </p:txBody>
      </p:sp>
      <p:sp>
        <p:nvSpPr>
          <p:cNvPr id="216" name="テキスト プレースホルダー 2"/>
          <p:cNvSpPr>
            <a:spLocks noGrp="1"/>
          </p:cNvSpPr>
          <p:nvPr>
            <p:ph type="body" sz="quarter" idx="101" hasCustomPrompt="1"/>
          </p:nvPr>
        </p:nvSpPr>
        <p:spPr>
          <a:xfrm>
            <a:off x="4449228" y="482466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baseline="0">
                <a:solidFill>
                  <a:schemeClr val="accent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電話番号 | 電話番号</a:t>
            </a:r>
          </a:p>
        </p:txBody>
      </p:sp>
      <p:sp>
        <p:nvSpPr>
          <p:cNvPr id="217" name="テキスト プレースホルダー 2"/>
          <p:cNvSpPr>
            <a:spLocks noGrp="1"/>
          </p:cNvSpPr>
          <p:nvPr>
            <p:ph type="body" sz="quarter" idx="102" hasCustomPrompt="1"/>
          </p:nvPr>
        </p:nvSpPr>
        <p:spPr>
          <a:xfrm>
            <a:off x="4449228" y="495492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baseline="0">
                <a:solidFill>
                  <a:schemeClr val="accent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メール アドレス | Twitter のハンドル名</a:t>
            </a:r>
          </a:p>
        </p:txBody>
      </p:sp>
      <p:sp>
        <p:nvSpPr>
          <p:cNvPr id="218" name="テキスト プレースホルダー 2"/>
          <p:cNvSpPr>
            <a:spLocks noGrp="1"/>
          </p:cNvSpPr>
          <p:nvPr>
            <p:ph type="body" sz="quarter" idx="103" hasCustomPrompt="1"/>
          </p:nvPr>
        </p:nvSpPr>
        <p:spPr>
          <a:xfrm>
            <a:off x="4717840" y="521960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baseline="0">
                <a:solidFill>
                  <a:schemeClr val="accent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ブログの URL</a:t>
            </a:r>
          </a:p>
        </p:txBody>
      </p:sp>
      <p:sp>
        <p:nvSpPr>
          <p:cNvPr id="219" name="テキスト プレースホルダー 2"/>
          <p:cNvSpPr>
            <a:spLocks noGrp="1"/>
          </p:cNvSpPr>
          <p:nvPr>
            <p:ph type="body" sz="quarter" idx="104" hasCustomPrompt="1"/>
          </p:nvPr>
        </p:nvSpPr>
        <p:spPr>
          <a:xfrm>
            <a:off x="1248828" y="6207864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kumimoji="1" lang="ja-JP" sz="1200" b="1" cap="all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kumimoji="1" lang="ja-JP"/>
              <a:t>ここに名前を入力</a:t>
            </a:r>
          </a:p>
        </p:txBody>
      </p:sp>
      <p:sp>
        <p:nvSpPr>
          <p:cNvPr id="220" name="テキスト プレースホルダー 2"/>
          <p:cNvSpPr>
            <a:spLocks noGrp="1"/>
          </p:cNvSpPr>
          <p:nvPr>
            <p:ph type="body" sz="quarter" idx="105" hasCustomPrompt="1"/>
          </p:nvPr>
        </p:nvSpPr>
        <p:spPr>
          <a:xfrm>
            <a:off x="1248828" y="6384342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kumimoji="1" lang="ja-JP" sz="900" b="0" baseline="0">
                <a:solidFill>
                  <a:schemeClr val="bg2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kumimoji="1" lang="ja-JP"/>
              <a:t>ここに役職または趣味を入力</a:t>
            </a:r>
          </a:p>
        </p:txBody>
      </p:sp>
      <p:sp>
        <p:nvSpPr>
          <p:cNvPr id="221" name="テキスト プレースホルダー 2"/>
          <p:cNvSpPr>
            <a:spLocks noGrp="1"/>
          </p:cNvSpPr>
          <p:nvPr>
            <p:ph type="body" sz="quarter" idx="106" hasCustomPrompt="1"/>
          </p:nvPr>
        </p:nvSpPr>
        <p:spPr>
          <a:xfrm>
            <a:off x="1248828" y="6649991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baseline="0">
                <a:solidFill>
                  <a:schemeClr val="accent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電話番号 | 電話番号</a:t>
            </a:r>
          </a:p>
        </p:txBody>
      </p:sp>
      <p:sp>
        <p:nvSpPr>
          <p:cNvPr id="222" name="テキスト プレースホルダー 2"/>
          <p:cNvSpPr>
            <a:spLocks noGrp="1"/>
          </p:cNvSpPr>
          <p:nvPr>
            <p:ph type="body" sz="quarter" idx="107" hasCustomPrompt="1"/>
          </p:nvPr>
        </p:nvSpPr>
        <p:spPr>
          <a:xfrm>
            <a:off x="1248828" y="6780246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baseline="0">
                <a:solidFill>
                  <a:schemeClr val="accent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メール アドレス | Twitter のハンドル名</a:t>
            </a:r>
          </a:p>
        </p:txBody>
      </p:sp>
      <p:sp>
        <p:nvSpPr>
          <p:cNvPr id="223" name="テキスト プレースホルダー 2"/>
          <p:cNvSpPr>
            <a:spLocks noGrp="1"/>
          </p:cNvSpPr>
          <p:nvPr>
            <p:ph type="body" sz="quarter" idx="108" hasCustomPrompt="1"/>
          </p:nvPr>
        </p:nvSpPr>
        <p:spPr>
          <a:xfrm>
            <a:off x="1517440" y="704493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baseline="0">
                <a:solidFill>
                  <a:schemeClr val="accent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ブログの URL</a:t>
            </a:r>
          </a:p>
        </p:txBody>
      </p:sp>
      <p:sp>
        <p:nvSpPr>
          <p:cNvPr id="224" name="テキスト プレースホルダー 2"/>
          <p:cNvSpPr>
            <a:spLocks noGrp="1"/>
          </p:cNvSpPr>
          <p:nvPr>
            <p:ph type="body" sz="quarter" idx="109" hasCustomPrompt="1"/>
          </p:nvPr>
        </p:nvSpPr>
        <p:spPr>
          <a:xfrm>
            <a:off x="4449228" y="6207864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kumimoji="1" lang="ja-JP" sz="1200" b="1" cap="all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kumimoji="1" lang="ja-JP"/>
              <a:t>ここに名前を入力</a:t>
            </a:r>
          </a:p>
        </p:txBody>
      </p:sp>
      <p:sp>
        <p:nvSpPr>
          <p:cNvPr id="225" name="テキスト プレースホルダー 2"/>
          <p:cNvSpPr>
            <a:spLocks noGrp="1"/>
          </p:cNvSpPr>
          <p:nvPr>
            <p:ph type="body" sz="quarter" idx="110" hasCustomPrompt="1"/>
          </p:nvPr>
        </p:nvSpPr>
        <p:spPr>
          <a:xfrm>
            <a:off x="4449228" y="6384342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kumimoji="1" lang="ja-JP" sz="900" b="0" baseline="0">
                <a:solidFill>
                  <a:schemeClr val="bg2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kumimoji="1" lang="ja-JP"/>
              <a:t>ここに役職または趣味を入力</a:t>
            </a:r>
          </a:p>
        </p:txBody>
      </p:sp>
      <p:sp>
        <p:nvSpPr>
          <p:cNvPr id="226" name="テキスト プレースホルダー 2"/>
          <p:cNvSpPr>
            <a:spLocks noGrp="1"/>
          </p:cNvSpPr>
          <p:nvPr>
            <p:ph type="body" sz="quarter" idx="111" hasCustomPrompt="1"/>
          </p:nvPr>
        </p:nvSpPr>
        <p:spPr>
          <a:xfrm>
            <a:off x="4449228" y="6649991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baseline="0">
                <a:solidFill>
                  <a:schemeClr val="accent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電話番号 | 電話番号</a:t>
            </a:r>
          </a:p>
        </p:txBody>
      </p:sp>
      <p:sp>
        <p:nvSpPr>
          <p:cNvPr id="227" name="テキスト プレースホルダー 2"/>
          <p:cNvSpPr>
            <a:spLocks noGrp="1"/>
          </p:cNvSpPr>
          <p:nvPr>
            <p:ph type="body" sz="quarter" idx="112" hasCustomPrompt="1"/>
          </p:nvPr>
        </p:nvSpPr>
        <p:spPr>
          <a:xfrm>
            <a:off x="4449228" y="6780246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baseline="0">
                <a:solidFill>
                  <a:schemeClr val="accent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メール アドレス | Twitter のハンドル名</a:t>
            </a:r>
          </a:p>
        </p:txBody>
      </p:sp>
      <p:sp>
        <p:nvSpPr>
          <p:cNvPr id="228" name="テキスト プレースホルダー 2"/>
          <p:cNvSpPr>
            <a:spLocks noGrp="1"/>
          </p:cNvSpPr>
          <p:nvPr>
            <p:ph type="body" sz="quarter" idx="113" hasCustomPrompt="1"/>
          </p:nvPr>
        </p:nvSpPr>
        <p:spPr>
          <a:xfrm>
            <a:off x="4717840" y="704493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baseline="0">
                <a:solidFill>
                  <a:schemeClr val="accent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ブログの URL</a:t>
            </a:r>
          </a:p>
        </p:txBody>
      </p:sp>
      <p:sp>
        <p:nvSpPr>
          <p:cNvPr id="229" name="テキスト プレースホルダー 2"/>
          <p:cNvSpPr>
            <a:spLocks noGrp="1"/>
          </p:cNvSpPr>
          <p:nvPr>
            <p:ph type="body" sz="quarter" idx="114" hasCustomPrompt="1"/>
          </p:nvPr>
        </p:nvSpPr>
        <p:spPr>
          <a:xfrm>
            <a:off x="1248828" y="803823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kumimoji="1" lang="ja-JP" sz="1200" b="1" cap="all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kumimoji="1" lang="ja-JP"/>
              <a:t>ここに名前を入力</a:t>
            </a:r>
          </a:p>
        </p:txBody>
      </p:sp>
      <p:sp>
        <p:nvSpPr>
          <p:cNvPr id="230" name="テキスト プレースホルダー 2"/>
          <p:cNvSpPr>
            <a:spLocks noGrp="1"/>
          </p:cNvSpPr>
          <p:nvPr>
            <p:ph type="body" sz="quarter" idx="115" hasCustomPrompt="1"/>
          </p:nvPr>
        </p:nvSpPr>
        <p:spPr>
          <a:xfrm>
            <a:off x="1248828" y="821471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kumimoji="1" lang="ja-JP" sz="900" b="0" baseline="0">
                <a:solidFill>
                  <a:schemeClr val="bg2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kumimoji="1" lang="ja-JP"/>
              <a:t>ここに役職または趣味を入力</a:t>
            </a:r>
          </a:p>
        </p:txBody>
      </p:sp>
      <p:sp>
        <p:nvSpPr>
          <p:cNvPr id="231" name="テキスト プレースホルダー 2"/>
          <p:cNvSpPr>
            <a:spLocks noGrp="1"/>
          </p:cNvSpPr>
          <p:nvPr>
            <p:ph type="body" sz="quarter" idx="116" hasCustomPrompt="1"/>
          </p:nvPr>
        </p:nvSpPr>
        <p:spPr>
          <a:xfrm>
            <a:off x="1248828" y="848036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baseline="0">
                <a:solidFill>
                  <a:schemeClr val="accent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電話番号 | 電話番号</a:t>
            </a:r>
          </a:p>
        </p:txBody>
      </p:sp>
      <p:sp>
        <p:nvSpPr>
          <p:cNvPr id="232" name="テキスト プレースホルダー 2"/>
          <p:cNvSpPr>
            <a:spLocks noGrp="1"/>
          </p:cNvSpPr>
          <p:nvPr>
            <p:ph type="body" sz="quarter" idx="117" hasCustomPrompt="1"/>
          </p:nvPr>
        </p:nvSpPr>
        <p:spPr>
          <a:xfrm>
            <a:off x="1248828" y="861061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baseline="0">
                <a:solidFill>
                  <a:schemeClr val="accent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メール アドレス | Twitter のハンドル名</a:t>
            </a:r>
          </a:p>
        </p:txBody>
      </p:sp>
      <p:sp>
        <p:nvSpPr>
          <p:cNvPr id="233" name="テキスト プレースホルダー 2"/>
          <p:cNvSpPr>
            <a:spLocks noGrp="1"/>
          </p:cNvSpPr>
          <p:nvPr>
            <p:ph type="body" sz="quarter" idx="118" hasCustomPrompt="1"/>
          </p:nvPr>
        </p:nvSpPr>
        <p:spPr>
          <a:xfrm>
            <a:off x="1517440" y="887530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baseline="0">
                <a:solidFill>
                  <a:schemeClr val="accent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ブログの URL</a:t>
            </a:r>
          </a:p>
        </p:txBody>
      </p:sp>
      <p:sp>
        <p:nvSpPr>
          <p:cNvPr id="234" name="テキスト プレースホルダー 2"/>
          <p:cNvSpPr>
            <a:spLocks noGrp="1"/>
          </p:cNvSpPr>
          <p:nvPr>
            <p:ph type="body" sz="quarter" idx="119" hasCustomPrompt="1"/>
          </p:nvPr>
        </p:nvSpPr>
        <p:spPr>
          <a:xfrm>
            <a:off x="4449228" y="803823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kumimoji="1" lang="ja-JP" sz="1200" b="1" cap="all" baseline="0"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kumimoji="1" lang="ja-JP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kumimoji="1" lang="ja-JP"/>
              <a:t>ここに名前を入力</a:t>
            </a:r>
          </a:p>
        </p:txBody>
      </p:sp>
      <p:sp>
        <p:nvSpPr>
          <p:cNvPr id="235" name="テキスト プレースホルダー 2"/>
          <p:cNvSpPr>
            <a:spLocks noGrp="1"/>
          </p:cNvSpPr>
          <p:nvPr>
            <p:ph type="body" sz="quarter" idx="120" hasCustomPrompt="1"/>
          </p:nvPr>
        </p:nvSpPr>
        <p:spPr>
          <a:xfrm>
            <a:off x="4449228" y="821471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kumimoji="1" lang="ja-JP" sz="900" b="0" baseline="0">
                <a:solidFill>
                  <a:schemeClr val="bg2">
                    <a:lumMod val="50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kumimoji="1" lang="ja-JP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kumimoji="1" lang="ja-JP"/>
              <a:t>ここに役職または趣味を入力</a:t>
            </a:r>
          </a:p>
        </p:txBody>
      </p:sp>
      <p:sp>
        <p:nvSpPr>
          <p:cNvPr id="236" name="テキスト プレースホルダー 2"/>
          <p:cNvSpPr>
            <a:spLocks noGrp="1"/>
          </p:cNvSpPr>
          <p:nvPr>
            <p:ph type="body" sz="quarter" idx="121" hasCustomPrompt="1"/>
          </p:nvPr>
        </p:nvSpPr>
        <p:spPr>
          <a:xfrm>
            <a:off x="4449228" y="848036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baseline="0">
                <a:solidFill>
                  <a:schemeClr val="accent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電話番号 | 電話番号</a:t>
            </a:r>
          </a:p>
        </p:txBody>
      </p:sp>
      <p:sp>
        <p:nvSpPr>
          <p:cNvPr id="237" name="テキスト プレースホルダー 2"/>
          <p:cNvSpPr>
            <a:spLocks noGrp="1"/>
          </p:cNvSpPr>
          <p:nvPr>
            <p:ph type="body" sz="quarter" idx="122" hasCustomPrompt="1"/>
          </p:nvPr>
        </p:nvSpPr>
        <p:spPr>
          <a:xfrm>
            <a:off x="4449228" y="861061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baseline="0">
                <a:solidFill>
                  <a:schemeClr val="accent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メール アドレス | Twitter のハンドル名</a:t>
            </a:r>
          </a:p>
        </p:txBody>
      </p:sp>
      <p:sp>
        <p:nvSpPr>
          <p:cNvPr id="238" name="テキスト プレースホルダー 2"/>
          <p:cNvSpPr>
            <a:spLocks noGrp="1"/>
          </p:cNvSpPr>
          <p:nvPr>
            <p:ph type="body" sz="quarter" idx="123" hasCustomPrompt="1"/>
          </p:nvPr>
        </p:nvSpPr>
        <p:spPr>
          <a:xfrm>
            <a:off x="4717840" y="887530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 baseline="0">
                <a:solidFill>
                  <a:schemeClr val="accent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kumimoji="1" lang="ja-JP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kumimoji="1" lang="ja-JP"/>
              <a:t>ブログの URL</a:t>
            </a:r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名刺グリッド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長方形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9" name="長方形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0" name="長方形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1" name="長方形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2" name="長方形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3" name="長方形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4" name="長方形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5" name="長方形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6" name="長方形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  <p:sp>
          <p:nvSpPr>
            <p:cNvPr id="17" name="長方形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/>
            </a:p>
          </p:txBody>
        </p:sp>
      </p:grpSp>
      <p:sp>
        <p:nvSpPr>
          <p:cNvPr id="2" name="タイトル プレースホルダー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テキスト プレースホルダー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089B-7FF9-4A76-9A80-45C596FC758E}" type="datetimeFigureOut">
              <a:t>2013/11/27</a:t>
            </a:fld>
            <a:endParaRPr kumimoji="1" lang="ja-JP"/>
          </a:p>
        </p:txBody>
      </p:sp>
      <p:sp>
        <p:nvSpPr>
          <p:cNvPr id="5" name="フッター プレースホルダー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kumimoji="1" lang="ja-JP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6" name="スライド番号プレースホルダー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0F0-231E-41D6-803A-199B82C09D42}" type="slidenum">
              <a:t>‹#›</a:t>
            </a:fld>
            <a:endParaRPr kumimoji="1" lang="ja-JP"/>
          </a:p>
        </p:txBody>
      </p:sp>
      <p:grpSp>
        <p:nvGrpSpPr>
          <p:cNvPr id="19" name="グループ 18"/>
          <p:cNvGrpSpPr/>
          <p:nvPr userDrawn="1"/>
        </p:nvGrpSpPr>
        <p:grpSpPr>
          <a:xfrm>
            <a:off x="775157" y="551022"/>
            <a:ext cx="2994825" cy="1642964"/>
            <a:chOff x="775157" y="551022"/>
            <a:chExt cx="2994825" cy="1642964"/>
          </a:xfrm>
        </p:grpSpPr>
        <p:pic>
          <p:nvPicPr>
            <p:cNvPr id="182" name="図 18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" name="図 2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" name="図 2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1" name="図 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2" name="図 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3" name="図 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4" name="図 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5" name="図 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6" name="グループ 35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7" name="図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9" name="図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49" name="図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0" name="図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1" name="図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83" name="グループ 182"/>
          <p:cNvGrpSpPr/>
          <p:nvPr userDrawn="1"/>
        </p:nvGrpSpPr>
        <p:grpSpPr>
          <a:xfrm>
            <a:off x="3977640" y="551022"/>
            <a:ext cx="2994825" cy="1642964"/>
            <a:chOff x="775157" y="551022"/>
            <a:chExt cx="2994825" cy="1642964"/>
          </a:xfrm>
        </p:grpSpPr>
        <p:pic>
          <p:nvPicPr>
            <p:cNvPr id="184" name="図 18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185" name="図 18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186" name="図 18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187" name="図 18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188" name="図 18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189" name="図 18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190" name="図 18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191" name="図 1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192" name="グループ 19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193" name="図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4" name="図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5" name="図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6" name="図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7" name="図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98" name="グループ 197"/>
          <p:cNvGrpSpPr/>
          <p:nvPr userDrawn="1"/>
        </p:nvGrpSpPr>
        <p:grpSpPr>
          <a:xfrm>
            <a:off x="775157" y="2380727"/>
            <a:ext cx="2994825" cy="1642964"/>
            <a:chOff x="775157" y="551022"/>
            <a:chExt cx="2994825" cy="1642964"/>
          </a:xfrm>
        </p:grpSpPr>
        <p:pic>
          <p:nvPicPr>
            <p:cNvPr id="199" name="図 19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00" name="図 19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01" name="図 20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02" name="図 20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03" name="図 20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04" name="図 20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05" name="図 20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06" name="図 2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07" name="グループ 20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08" name="図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09" name="図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0" name="図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1" name="図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2" name="図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13" name="グループ 212"/>
          <p:cNvGrpSpPr/>
          <p:nvPr userDrawn="1"/>
        </p:nvGrpSpPr>
        <p:grpSpPr>
          <a:xfrm>
            <a:off x="3977640" y="2380727"/>
            <a:ext cx="2994825" cy="1642964"/>
            <a:chOff x="775157" y="551022"/>
            <a:chExt cx="2994825" cy="1642964"/>
          </a:xfrm>
        </p:grpSpPr>
        <p:pic>
          <p:nvPicPr>
            <p:cNvPr id="214" name="図 21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15" name="図 21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16" name="図 21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17" name="図 21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18" name="図 21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19" name="図 21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20" name="図 21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21" name="図 22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22" name="グループ 22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23" name="図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4" name="図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5" name="図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6" name="図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7" name="図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28" name="グループ 227"/>
          <p:cNvGrpSpPr/>
          <p:nvPr userDrawn="1"/>
        </p:nvGrpSpPr>
        <p:grpSpPr>
          <a:xfrm>
            <a:off x="775157" y="4206240"/>
            <a:ext cx="2994825" cy="1642964"/>
            <a:chOff x="775157" y="551022"/>
            <a:chExt cx="2994825" cy="1642964"/>
          </a:xfrm>
        </p:grpSpPr>
        <p:pic>
          <p:nvPicPr>
            <p:cNvPr id="229" name="図 22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30" name="図 22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31" name="図 2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32" name="図 2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33" name="図 2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34" name="図 2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35" name="図 2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36" name="図 23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37" name="グループ 23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38" name="図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39" name="図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0" name="図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1" name="図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2" name="図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43" name="グループ 242"/>
          <p:cNvGrpSpPr/>
          <p:nvPr userDrawn="1"/>
        </p:nvGrpSpPr>
        <p:grpSpPr>
          <a:xfrm>
            <a:off x="3977640" y="4206240"/>
            <a:ext cx="2994825" cy="1642964"/>
            <a:chOff x="775157" y="551022"/>
            <a:chExt cx="2994825" cy="1642964"/>
          </a:xfrm>
        </p:grpSpPr>
        <p:pic>
          <p:nvPicPr>
            <p:cNvPr id="244" name="図 24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45" name="図 24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46" name="図 24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47" name="図 24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48" name="図 24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49" name="図 24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50" name="図 24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51" name="図 25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52" name="グループ 25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53" name="図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4" name="図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5" name="図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6" name="図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7" name="図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58" name="グループ 257"/>
          <p:cNvGrpSpPr/>
          <p:nvPr userDrawn="1"/>
        </p:nvGrpSpPr>
        <p:grpSpPr>
          <a:xfrm>
            <a:off x="775157" y="6036478"/>
            <a:ext cx="2994825" cy="1642964"/>
            <a:chOff x="775157" y="551022"/>
            <a:chExt cx="2994825" cy="1642964"/>
          </a:xfrm>
        </p:grpSpPr>
        <p:pic>
          <p:nvPicPr>
            <p:cNvPr id="259" name="図 25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60" name="図 25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61" name="図 26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62" name="図 26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63" name="図 26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64" name="図 26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65" name="図 26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66" name="図 26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67" name="グループ 26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68" name="図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69" name="図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0" name="図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1" name="図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2" name="図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73" name="グループ 272"/>
          <p:cNvGrpSpPr/>
          <p:nvPr userDrawn="1"/>
        </p:nvGrpSpPr>
        <p:grpSpPr>
          <a:xfrm>
            <a:off x="3977640" y="6036478"/>
            <a:ext cx="2994825" cy="1642964"/>
            <a:chOff x="775157" y="551022"/>
            <a:chExt cx="2994825" cy="1642964"/>
          </a:xfrm>
        </p:grpSpPr>
        <p:pic>
          <p:nvPicPr>
            <p:cNvPr id="274" name="図 27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75" name="図 27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76" name="図 27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77" name="図 27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78" name="図 27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79" name="図 27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80" name="図 27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81" name="図 28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82" name="グループ 28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83" name="図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4" name="図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5" name="図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6" name="図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7" name="図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88" name="グループ 287"/>
          <p:cNvGrpSpPr/>
          <p:nvPr userDrawn="1"/>
        </p:nvGrpSpPr>
        <p:grpSpPr>
          <a:xfrm>
            <a:off x="775157" y="7863840"/>
            <a:ext cx="2994825" cy="1642964"/>
            <a:chOff x="775157" y="551022"/>
            <a:chExt cx="2994825" cy="1642964"/>
          </a:xfrm>
        </p:grpSpPr>
        <p:pic>
          <p:nvPicPr>
            <p:cNvPr id="289" name="図 28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0" name="図 28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91" name="図 2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92" name="図 29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93" name="図 29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94" name="図 29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95" name="図 29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96" name="図 29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97" name="グループ 29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98" name="図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99" name="図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0" name="図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1" name="図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2" name="図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303" name="グループ 302"/>
          <p:cNvGrpSpPr/>
          <p:nvPr userDrawn="1"/>
        </p:nvGrpSpPr>
        <p:grpSpPr>
          <a:xfrm>
            <a:off x="3977640" y="7863840"/>
            <a:ext cx="2994825" cy="1642964"/>
            <a:chOff x="775157" y="551022"/>
            <a:chExt cx="2994825" cy="1642964"/>
          </a:xfrm>
        </p:grpSpPr>
        <p:pic>
          <p:nvPicPr>
            <p:cNvPr id="304" name="図 30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305" name="図 30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6" name="図 3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07" name="図 30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08" name="図 30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09" name="図 30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10" name="図 30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11" name="図 31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12" name="グループ 31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13" name="図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4" name="図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5" name="図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6" name="図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7" name="図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kumimoji="1" lang="ja-JP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lang="ja-JP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kumimoji="1" lang="ja-JP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テキスト プレースホルダー 490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kumimoji="1" lang="ja-JP"/>
              <a:t>佐藤 愛花</a:t>
            </a:r>
          </a:p>
        </p:txBody>
      </p:sp>
      <p:sp>
        <p:nvSpPr>
          <p:cNvPr id="492" name="テキスト プレースホルダー 491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r>
              <a:rPr kumimoji="1" lang="ja-JP"/>
              <a:t>スクラップブックおよび手芸愛好家</a:t>
            </a:r>
          </a:p>
        </p:txBody>
      </p:sp>
      <p:sp>
        <p:nvSpPr>
          <p:cNvPr id="493" name="テキスト プレースホルダー 492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r>
              <a:rPr kumimoji="1" lang="ja-JP"/>
              <a:t>携帯: 090-1111-2222 </a:t>
            </a:r>
            <a:r>
              <a:rPr kumimoji="1" lang="ja-JP">
                <a:solidFill>
                  <a:schemeClr val="bg2">
                    <a:lumMod val="50000"/>
                  </a:schemeClr>
                </a:solidFill>
              </a:rPr>
              <a:t>|</a:t>
            </a:r>
            <a:r>
              <a:rPr kumimoji="1" lang="ja-JP"/>
              <a:t> 自宅: 03-1111-2222</a:t>
            </a:r>
          </a:p>
        </p:txBody>
      </p:sp>
      <p:sp>
        <p:nvSpPr>
          <p:cNvPr id="494" name="テキスト プレースホルダー 493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r>
              <a:rPr kumimoji="1" lang="ja-JP"/>
              <a:t>asato@example.com </a:t>
            </a:r>
            <a:r>
              <a:rPr kumimoji="1" lang="ja-JP">
                <a:solidFill>
                  <a:schemeClr val="bg2">
                    <a:lumMod val="50000"/>
                  </a:schemeClr>
                </a:solidFill>
              </a:rPr>
              <a:t>|</a:t>
            </a:r>
            <a:r>
              <a:rPr kumimoji="1" lang="ja-JP"/>
              <a:t> @asatoexamplecom</a:t>
            </a:r>
          </a:p>
        </p:txBody>
      </p:sp>
      <p:sp>
        <p:nvSpPr>
          <p:cNvPr id="495" name="テキスト プレースホルダー 494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r>
              <a:rPr kumimoji="1" lang="ja-JP"/>
              <a:t>www.example.com/asato/blog</a:t>
            </a:r>
          </a:p>
        </p:txBody>
      </p:sp>
      <p:sp>
        <p:nvSpPr>
          <p:cNvPr id="547" name="テキスト プレースホルダー 546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48" name="テキスト プレースホルダー 547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49" name="テキスト プレースホルダー 548"/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50" name="テキスト プレースホルダー 549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51" name="テキスト プレースホルダー 550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37" name="テキスト プレースホルダー 536"/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38" name="テキスト プレースホルダー 537"/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39" name="テキスト プレースホルダー 538"/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40" name="テキスト プレースホルダー 539"/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41" name="テキスト プレースホルダー 540"/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42" name="テキスト プレースホルダー 541"/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43" name="テキスト プレースホルダー 542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44" name="テキスト プレースホルダー 543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45" name="テキスト プレースホルダー 544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46" name="テキスト プレースホルダー 545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52" name="テキスト プレースホルダー 551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53" name="テキスト プレースホルダー 552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54" name="テキスト プレースホルダー 553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55" name="テキスト プレースホルダー 554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56" name="テキスト プレースホルダー 555"/>
          <p:cNvSpPr>
            <a:spLocks noGrp="1"/>
          </p:cNvSpPr>
          <p:nvPr>
            <p:ph type="body" sz="quarter" idx="98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57" name="テキスト プレースホルダー 556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58" name="テキスト プレースホルダー 557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59" name="テキスト プレースホルダー 558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60" name="テキスト プレースホルダー 559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61" name="テキスト プレースホルダー 560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62" name="テキスト プレースホルダー 561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63" name="テキスト プレースホルダー 562"/>
          <p:cNvSpPr>
            <a:spLocks noGrp="1"/>
          </p:cNvSpPr>
          <p:nvPr>
            <p:ph type="body" sz="quarter" idx="105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64" name="テキスト プレースホルダー 563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65" name="テキスト プレースホルダー 564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66" name="テキスト プレースホルダー 565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67" name="テキスト プレースホルダー 566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68" name="テキスト プレースホルダー 567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69" name="テキスト プレースホルダー 568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70" name="テキスト プレースホルダー 569"/>
          <p:cNvSpPr>
            <a:spLocks noGrp="1"/>
          </p:cNvSpPr>
          <p:nvPr>
            <p:ph type="body" sz="quarter" idx="112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71" name="テキスト プレースホルダー 570"/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72" name="テキスト プレースホルダー 571"/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73" name="テキスト プレースホルダー 572"/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74" name="テキスト プレースホルダー 573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75" name="テキスト プレースホルダー 574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76" name="テキスト プレースホルダー 575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77" name="テキスト プレースホルダー 576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78" name="テキスト プレースホルダー 577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79" name="テキスト プレースホルダー 578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80" name="テキスト プレースホルダー 579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81" name="テキスト プレースホルダー 580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名刺 (てんとう虫) - 中央揃え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Ladybugs_Center_Aligned.potx" id="{08404C0F-2138-4AC6-AE5D-1A0BF5119F8D}" vid="{C940ECE5-2371-43FA-837B-3941EE154C13}"/>
    </a:ext>
  </a:extLst>
</a:theme>
</file>

<file path=ppt/theme/theme2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この値は、保存または変更の回数を示します。変更後のこの値の更新は、アプリケーションがしてくれます。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835F0D-0990-4F67-8921-51580A5243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2A2F92-9811-46D9-A019-C9B599FCE99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AE92BEC-2CDA-4924-A3D9-2E5D565A3F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86</Words>
  <Application>Microsoft Office PowerPoint</Application>
  <PresentationFormat>ユーザー設定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 Light</vt:lpstr>
      <vt:lpstr>Candara</vt:lpstr>
      <vt:lpstr>名刺 (てんとう虫) - 中央揃え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2013-07-31T14:27:41Z</dcterms:created>
  <dcterms:modified xsi:type="dcterms:W3CDTF">2013-11-27T08:08:26Z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