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04" autoAdjust="0"/>
  </p:normalViewPr>
  <p:slideViewPr>
    <p:cSldViewPr>
      <p:cViewPr varScale="1">
        <p:scale>
          <a:sx n="61" d="100"/>
          <a:sy n="61" d="100"/>
        </p:scale>
        <p:origin x="2772" y="90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7" d="100"/>
          <a:sy n="77" d="100"/>
        </p:scale>
        <p:origin x="342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8465E286-DBFE-40B1-BB11-DA0F9FF293E1}" type="datetimeFigureOut">
              <a:rPr kumimoji="1" lang="en-US" altLang="ja-JP" smtClean="0"/>
              <a:t>1/22/2014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721DBFDB-358C-4567-811D-B1B1B9974E08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36294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0E9B1A3-2C77-49C8-9D0D-1C7B38512ABC}" type="datetimeFigureOut">
              <a:rPr lang="en-US" altLang="ja-JP" smtClean="0"/>
              <a:pPr/>
              <a:t>1/22/2014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3A37906-8E92-4B6C-A6C9-2B920EF6B0D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13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Meiryo UI" panose="020B0604030504040204" pitchFamily="50" charset="-128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smtClean="0"/>
              <a:t>最初</a:t>
            </a:r>
            <a:r>
              <a:rPr kumimoji="1" lang="ja-JP" smtClean="0"/>
              <a:t>の</a:t>
            </a:r>
            <a:r>
              <a:rPr kumimoji="1" lang="ja-JP" baseline="0" smtClean="0"/>
              <a:t>名刺</a:t>
            </a:r>
            <a:r>
              <a:rPr kumimoji="1" lang="ja-JP" baseline="0" smtClean="0"/>
              <a:t>サンプルを変更するには、独自のコンテンツに置き換えます。ロゴを変更するには、「ここにロゴを挿入」という図をクリックして、[図ツール] の [書式] タブで [図の変更] を選びます。</a:t>
            </a:r>
          </a:p>
          <a:p>
            <a:endParaRPr kumimoji="1" lang="ja-JP" baseline="0" dirty="0" smtClean="0"/>
          </a:p>
          <a:p>
            <a:r>
              <a:rPr kumimoji="1" lang="ja-JP" baseline="0" dirty="0" smtClean="0"/>
              <a:t>白紙の状態から開始したい場合は、[ホーム] タブの [新しいスライド] ボタンをクリックして、新しいページを挿入します。 その後、空のプレースホルダーにテキストを入力し、[図の挿入] を使ってロゴを追加します。</a:t>
            </a:r>
            <a:endParaRPr kumimoji="1" lang="ja-JP" dirty="0" smtClean="0"/>
          </a:p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37906-8E92-4B6C-A6C9-2B920EF6B0D2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08827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枚 1 組の名刺セッ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プレースホルダー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3314" y="11430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300" b="1" cap="all" baseline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314" y="13481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12" name="テキスト プレースホルダー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560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1" cap="all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204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48" name="テキスト プレースホルダー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55345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25" name="テキスト プレースホルダー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200558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 dirty="0"/>
              <a:t>[電話] | </a:t>
            </a:r>
            <a:r>
              <a:rPr kumimoji="1" lang="ja-JP" dirty="0" smtClean="0"/>
              <a:t>[</a:t>
            </a:r>
            <a:r>
              <a:rPr kumimoji="1" lang="ja-JP" altLang="en-US" dirty="0" smtClean="0"/>
              <a:t>メール アドレス</a:t>
            </a:r>
            <a:r>
              <a:rPr kumimoji="1" lang="ja-JP" dirty="0" smtClean="0"/>
              <a:t>]</a:t>
            </a:r>
            <a:endParaRPr kumimoji="1" lang="ja-JP" dirty="0"/>
          </a:p>
        </p:txBody>
      </p:sp>
      <p:sp>
        <p:nvSpPr>
          <p:cNvPr id="115" name="テキスト プレースホルダー 19"/>
          <p:cNvSpPr>
            <a:spLocks noGrp="1"/>
          </p:cNvSpPr>
          <p:nvPr>
            <p:ph type="body" sz="quarter" idx="85" hasCustomPrompt="1"/>
          </p:nvPr>
        </p:nvSpPr>
        <p:spPr>
          <a:xfrm>
            <a:off x="829342" y="8445531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300" b="1" cap="all" baseline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116" name="テキスト プレースホルダー 21"/>
          <p:cNvSpPr>
            <a:spLocks noGrp="1"/>
          </p:cNvSpPr>
          <p:nvPr>
            <p:ph type="body" sz="quarter" idx="86" hasCustomPrompt="1"/>
          </p:nvPr>
        </p:nvSpPr>
        <p:spPr>
          <a:xfrm>
            <a:off x="829342" y="8650697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17" name="テキスト プレースホルダー 31"/>
          <p:cNvSpPr>
            <a:spLocks noGrp="1"/>
          </p:cNvSpPr>
          <p:nvPr>
            <p:ph type="body" sz="quarter" idx="87" hasCustomPrompt="1"/>
          </p:nvPr>
        </p:nvSpPr>
        <p:spPr>
          <a:xfrm>
            <a:off x="829342" y="885855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1" cap="all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118" name="テキスト プレースホルダー 31"/>
          <p:cNvSpPr>
            <a:spLocks noGrp="1"/>
          </p:cNvSpPr>
          <p:nvPr>
            <p:ph type="body" sz="quarter" idx="88" hasCustomPrompt="1"/>
          </p:nvPr>
        </p:nvSpPr>
        <p:spPr>
          <a:xfrm>
            <a:off x="829342" y="902301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19" name="テキスト プレースホルダー 27"/>
          <p:cNvSpPr>
            <a:spLocks noGrp="1"/>
          </p:cNvSpPr>
          <p:nvPr>
            <p:ph type="body" sz="quarter" idx="89" hasCustomPrompt="1"/>
          </p:nvPr>
        </p:nvSpPr>
        <p:spPr>
          <a:xfrm>
            <a:off x="829342" y="91578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20" name="テキスト プレースホルダー 23"/>
          <p:cNvSpPr>
            <a:spLocks noGrp="1"/>
          </p:cNvSpPr>
          <p:nvPr>
            <p:ph type="body" sz="quarter" idx="90" hasCustomPrompt="1"/>
          </p:nvPr>
        </p:nvSpPr>
        <p:spPr>
          <a:xfrm>
            <a:off x="829342" y="93081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 altLang="ja-JP" dirty="0" smtClean="0"/>
              <a:t>[電話] | [</a:t>
            </a:r>
            <a:r>
              <a:rPr kumimoji="1" lang="ja-JP" altLang="en-US" dirty="0" smtClean="0"/>
              <a:t>メール アドレス</a:t>
            </a:r>
            <a:r>
              <a:rPr kumimoji="1" lang="ja-JP" altLang="ja-JP" dirty="0" smtClean="0"/>
              <a:t>]</a:t>
            </a:r>
            <a:endParaRPr kumimoji="1" lang="ja-JP" altLang="ja-JP" dirty="0"/>
          </a:p>
        </p:txBody>
      </p:sp>
      <p:sp>
        <p:nvSpPr>
          <p:cNvPr id="62" name="テキスト プレースホルダー 19"/>
          <p:cNvSpPr>
            <a:spLocks noGrp="1"/>
          </p:cNvSpPr>
          <p:nvPr>
            <p:ph type="body" sz="quarter" idx="147" hasCustomPrompt="1"/>
          </p:nvPr>
        </p:nvSpPr>
        <p:spPr>
          <a:xfrm>
            <a:off x="829342" y="6616731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300" b="1" cap="all" baseline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63" name="テキスト プレースホルダー 21"/>
          <p:cNvSpPr>
            <a:spLocks noGrp="1"/>
          </p:cNvSpPr>
          <p:nvPr>
            <p:ph type="body" sz="quarter" idx="148" hasCustomPrompt="1"/>
          </p:nvPr>
        </p:nvSpPr>
        <p:spPr>
          <a:xfrm>
            <a:off x="829342" y="6821897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64" name="テキスト プレースホルダー 31"/>
          <p:cNvSpPr>
            <a:spLocks noGrp="1"/>
          </p:cNvSpPr>
          <p:nvPr>
            <p:ph type="body" sz="quarter" idx="149" hasCustomPrompt="1"/>
          </p:nvPr>
        </p:nvSpPr>
        <p:spPr>
          <a:xfrm>
            <a:off x="829342" y="702975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1" cap="all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65" name="テキスト プレースホルダー 31"/>
          <p:cNvSpPr>
            <a:spLocks noGrp="1"/>
          </p:cNvSpPr>
          <p:nvPr>
            <p:ph type="body" sz="quarter" idx="150" hasCustomPrompt="1"/>
          </p:nvPr>
        </p:nvSpPr>
        <p:spPr>
          <a:xfrm>
            <a:off x="829342" y="719421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66" name="テキスト プレースホルダー 27"/>
          <p:cNvSpPr>
            <a:spLocks noGrp="1"/>
          </p:cNvSpPr>
          <p:nvPr>
            <p:ph type="body" sz="quarter" idx="151" hasCustomPrompt="1"/>
          </p:nvPr>
        </p:nvSpPr>
        <p:spPr>
          <a:xfrm>
            <a:off x="829342" y="73290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67" name="テキスト プレースホルダー 23"/>
          <p:cNvSpPr>
            <a:spLocks noGrp="1"/>
          </p:cNvSpPr>
          <p:nvPr>
            <p:ph type="body" sz="quarter" idx="152" hasCustomPrompt="1"/>
          </p:nvPr>
        </p:nvSpPr>
        <p:spPr>
          <a:xfrm>
            <a:off x="829342" y="74793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 altLang="ja-JP" dirty="0" smtClean="0"/>
              <a:t>[電話] | [</a:t>
            </a:r>
            <a:r>
              <a:rPr kumimoji="1" lang="ja-JP" altLang="en-US" dirty="0" smtClean="0"/>
              <a:t>メール アドレス</a:t>
            </a:r>
            <a:r>
              <a:rPr kumimoji="1" lang="ja-JP" altLang="ja-JP" dirty="0" smtClean="0"/>
              <a:t>]</a:t>
            </a:r>
            <a:endParaRPr kumimoji="1" lang="ja-JP" altLang="ja-JP" dirty="0"/>
          </a:p>
        </p:txBody>
      </p:sp>
      <p:sp>
        <p:nvSpPr>
          <p:cNvPr id="68" name="テキスト プレースホルダー 19"/>
          <p:cNvSpPr>
            <a:spLocks noGrp="1"/>
          </p:cNvSpPr>
          <p:nvPr>
            <p:ph type="body" sz="quarter" idx="153" hasCustomPrompt="1"/>
          </p:nvPr>
        </p:nvSpPr>
        <p:spPr>
          <a:xfrm>
            <a:off x="829342" y="4787931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300" b="1" cap="all" baseline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69" name="テキスト プレースホルダー 21"/>
          <p:cNvSpPr>
            <a:spLocks noGrp="1"/>
          </p:cNvSpPr>
          <p:nvPr>
            <p:ph type="body" sz="quarter" idx="154" hasCustomPrompt="1"/>
          </p:nvPr>
        </p:nvSpPr>
        <p:spPr>
          <a:xfrm>
            <a:off x="829342" y="4993097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70" name="テキスト プレースホルダー 31"/>
          <p:cNvSpPr>
            <a:spLocks noGrp="1"/>
          </p:cNvSpPr>
          <p:nvPr>
            <p:ph type="body" sz="quarter" idx="155" hasCustomPrompt="1"/>
          </p:nvPr>
        </p:nvSpPr>
        <p:spPr>
          <a:xfrm>
            <a:off x="829342" y="520095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1" cap="all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71" name="テキスト プレースホルダー 31"/>
          <p:cNvSpPr>
            <a:spLocks noGrp="1"/>
          </p:cNvSpPr>
          <p:nvPr>
            <p:ph type="body" sz="quarter" idx="156" hasCustomPrompt="1"/>
          </p:nvPr>
        </p:nvSpPr>
        <p:spPr>
          <a:xfrm>
            <a:off x="829342" y="536541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72" name="テキスト プレースホルダー 27"/>
          <p:cNvSpPr>
            <a:spLocks noGrp="1"/>
          </p:cNvSpPr>
          <p:nvPr>
            <p:ph type="body" sz="quarter" idx="157" hasCustomPrompt="1"/>
          </p:nvPr>
        </p:nvSpPr>
        <p:spPr>
          <a:xfrm>
            <a:off x="829342" y="55002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73" name="テキスト プレースホルダー 23"/>
          <p:cNvSpPr>
            <a:spLocks noGrp="1"/>
          </p:cNvSpPr>
          <p:nvPr>
            <p:ph type="body" sz="quarter" idx="158" hasCustomPrompt="1"/>
          </p:nvPr>
        </p:nvSpPr>
        <p:spPr>
          <a:xfrm>
            <a:off x="829342" y="56505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 altLang="ja-JP" dirty="0" smtClean="0"/>
              <a:t>[電話] | [</a:t>
            </a:r>
            <a:r>
              <a:rPr kumimoji="1" lang="ja-JP" altLang="en-US" dirty="0" smtClean="0"/>
              <a:t>メール アドレス</a:t>
            </a:r>
            <a:r>
              <a:rPr kumimoji="1" lang="ja-JP" altLang="ja-JP" dirty="0" smtClean="0"/>
              <a:t>]</a:t>
            </a:r>
            <a:endParaRPr kumimoji="1" lang="ja-JP" altLang="ja-JP" dirty="0"/>
          </a:p>
        </p:txBody>
      </p:sp>
      <p:sp>
        <p:nvSpPr>
          <p:cNvPr id="74" name="テキスト プレースホルダー 19"/>
          <p:cNvSpPr>
            <a:spLocks noGrp="1"/>
          </p:cNvSpPr>
          <p:nvPr>
            <p:ph type="body" sz="quarter" idx="159" hasCustomPrompt="1"/>
          </p:nvPr>
        </p:nvSpPr>
        <p:spPr>
          <a:xfrm>
            <a:off x="829342" y="2959131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300" b="1" cap="all" baseline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75" name="テキスト プレースホルダー 21"/>
          <p:cNvSpPr>
            <a:spLocks noGrp="1"/>
          </p:cNvSpPr>
          <p:nvPr>
            <p:ph type="body" sz="quarter" idx="160" hasCustomPrompt="1"/>
          </p:nvPr>
        </p:nvSpPr>
        <p:spPr>
          <a:xfrm>
            <a:off x="829342" y="3164297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76" name="テキスト プレースホルダー 31"/>
          <p:cNvSpPr>
            <a:spLocks noGrp="1"/>
          </p:cNvSpPr>
          <p:nvPr>
            <p:ph type="body" sz="quarter" idx="161" hasCustomPrompt="1"/>
          </p:nvPr>
        </p:nvSpPr>
        <p:spPr>
          <a:xfrm>
            <a:off x="829342" y="337215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1" cap="all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77" name="テキスト プレースホルダー 31"/>
          <p:cNvSpPr>
            <a:spLocks noGrp="1"/>
          </p:cNvSpPr>
          <p:nvPr>
            <p:ph type="body" sz="quarter" idx="162" hasCustomPrompt="1"/>
          </p:nvPr>
        </p:nvSpPr>
        <p:spPr>
          <a:xfrm>
            <a:off x="829342" y="353661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78" name="テキスト プレースホルダー 27"/>
          <p:cNvSpPr>
            <a:spLocks noGrp="1"/>
          </p:cNvSpPr>
          <p:nvPr>
            <p:ph type="body" sz="quarter" idx="163" hasCustomPrompt="1"/>
          </p:nvPr>
        </p:nvSpPr>
        <p:spPr>
          <a:xfrm>
            <a:off x="829342" y="36714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79" name="テキスト プレースホルダー 23"/>
          <p:cNvSpPr>
            <a:spLocks noGrp="1"/>
          </p:cNvSpPr>
          <p:nvPr>
            <p:ph type="body" sz="quarter" idx="164" hasCustomPrompt="1"/>
          </p:nvPr>
        </p:nvSpPr>
        <p:spPr>
          <a:xfrm>
            <a:off x="829342" y="38217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 altLang="ja-JP" dirty="0" smtClean="0"/>
              <a:t>[電話] | [</a:t>
            </a:r>
            <a:r>
              <a:rPr kumimoji="1" lang="ja-JP" altLang="en-US" dirty="0" smtClean="0"/>
              <a:t>メール アドレス</a:t>
            </a:r>
            <a:r>
              <a:rPr kumimoji="1" lang="ja-JP" altLang="ja-JP" dirty="0" smtClean="0"/>
              <a:t>]</a:t>
            </a:r>
            <a:endParaRPr kumimoji="1" lang="ja-JP" altLang="ja-JP" dirty="0"/>
          </a:p>
        </p:txBody>
      </p:sp>
      <p:sp>
        <p:nvSpPr>
          <p:cNvPr id="80" name="テキスト プレースホルダー 19"/>
          <p:cNvSpPr>
            <a:spLocks noGrp="1"/>
          </p:cNvSpPr>
          <p:nvPr>
            <p:ph type="body" sz="quarter" idx="165" hasCustomPrompt="1"/>
          </p:nvPr>
        </p:nvSpPr>
        <p:spPr>
          <a:xfrm>
            <a:off x="4032504" y="11430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300" b="1" cap="all" baseline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81" name="テキスト プレースホルダー 21"/>
          <p:cNvSpPr>
            <a:spLocks noGrp="1"/>
          </p:cNvSpPr>
          <p:nvPr>
            <p:ph type="body" sz="quarter" idx="166" hasCustomPrompt="1"/>
          </p:nvPr>
        </p:nvSpPr>
        <p:spPr>
          <a:xfrm>
            <a:off x="4032504" y="13481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82" name="テキスト プレースホルダー 31"/>
          <p:cNvSpPr>
            <a:spLocks noGrp="1"/>
          </p:cNvSpPr>
          <p:nvPr>
            <p:ph type="body" sz="quarter" idx="167" hasCustomPrompt="1"/>
          </p:nvPr>
        </p:nvSpPr>
        <p:spPr>
          <a:xfrm>
            <a:off x="4032504" y="15560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1" cap="all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83" name="テキスト プレースホルダー 31"/>
          <p:cNvSpPr>
            <a:spLocks noGrp="1"/>
          </p:cNvSpPr>
          <p:nvPr>
            <p:ph type="body" sz="quarter" idx="168" hasCustomPrompt="1"/>
          </p:nvPr>
        </p:nvSpPr>
        <p:spPr>
          <a:xfrm>
            <a:off x="4032504" y="17204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84" name="テキスト プレースホルダー 27"/>
          <p:cNvSpPr>
            <a:spLocks noGrp="1"/>
          </p:cNvSpPr>
          <p:nvPr>
            <p:ph type="body" sz="quarter" idx="169" hasCustomPrompt="1"/>
          </p:nvPr>
        </p:nvSpPr>
        <p:spPr>
          <a:xfrm>
            <a:off x="4032504" y="1855345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85" name="テキスト プレースホルダー 23"/>
          <p:cNvSpPr>
            <a:spLocks noGrp="1"/>
          </p:cNvSpPr>
          <p:nvPr>
            <p:ph type="body" sz="quarter" idx="170" hasCustomPrompt="1"/>
          </p:nvPr>
        </p:nvSpPr>
        <p:spPr>
          <a:xfrm>
            <a:off x="4032504" y="200558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 altLang="ja-JP" dirty="0" smtClean="0"/>
              <a:t>[電話] | [</a:t>
            </a:r>
            <a:r>
              <a:rPr kumimoji="1" lang="ja-JP" altLang="en-US" dirty="0" smtClean="0"/>
              <a:t>メール アドレス</a:t>
            </a:r>
            <a:r>
              <a:rPr kumimoji="1" lang="ja-JP" altLang="ja-JP" dirty="0" smtClean="0"/>
              <a:t>]</a:t>
            </a:r>
            <a:endParaRPr kumimoji="1" lang="ja-JP" altLang="ja-JP" dirty="0"/>
          </a:p>
        </p:txBody>
      </p:sp>
      <p:sp>
        <p:nvSpPr>
          <p:cNvPr id="86" name="テキスト プレースホルダー 19"/>
          <p:cNvSpPr>
            <a:spLocks noGrp="1"/>
          </p:cNvSpPr>
          <p:nvPr>
            <p:ph type="body" sz="quarter" idx="171" hasCustomPrompt="1"/>
          </p:nvPr>
        </p:nvSpPr>
        <p:spPr>
          <a:xfrm>
            <a:off x="4032504" y="8445531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300" b="1" cap="all" baseline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87" name="テキスト プレースホルダー 21"/>
          <p:cNvSpPr>
            <a:spLocks noGrp="1"/>
          </p:cNvSpPr>
          <p:nvPr>
            <p:ph type="body" sz="quarter" idx="172" hasCustomPrompt="1"/>
          </p:nvPr>
        </p:nvSpPr>
        <p:spPr>
          <a:xfrm>
            <a:off x="4032504" y="8650697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88" name="テキスト プレースホルダー 31"/>
          <p:cNvSpPr>
            <a:spLocks noGrp="1"/>
          </p:cNvSpPr>
          <p:nvPr>
            <p:ph type="body" sz="quarter" idx="173" hasCustomPrompt="1"/>
          </p:nvPr>
        </p:nvSpPr>
        <p:spPr>
          <a:xfrm>
            <a:off x="4032504" y="885855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1" cap="all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89" name="テキスト プレースホルダー 31"/>
          <p:cNvSpPr>
            <a:spLocks noGrp="1"/>
          </p:cNvSpPr>
          <p:nvPr>
            <p:ph type="body" sz="quarter" idx="174" hasCustomPrompt="1"/>
          </p:nvPr>
        </p:nvSpPr>
        <p:spPr>
          <a:xfrm>
            <a:off x="4032504" y="902301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90" name="テキスト プレースホルダー 27"/>
          <p:cNvSpPr>
            <a:spLocks noGrp="1"/>
          </p:cNvSpPr>
          <p:nvPr>
            <p:ph type="body" sz="quarter" idx="175" hasCustomPrompt="1"/>
          </p:nvPr>
        </p:nvSpPr>
        <p:spPr>
          <a:xfrm>
            <a:off x="4032504" y="91578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91" name="テキスト プレースホルダー 23"/>
          <p:cNvSpPr>
            <a:spLocks noGrp="1"/>
          </p:cNvSpPr>
          <p:nvPr>
            <p:ph type="body" sz="quarter" idx="176" hasCustomPrompt="1"/>
          </p:nvPr>
        </p:nvSpPr>
        <p:spPr>
          <a:xfrm>
            <a:off x="4032504" y="93081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 altLang="ja-JP" dirty="0" smtClean="0"/>
              <a:t>[電話] | [</a:t>
            </a:r>
            <a:r>
              <a:rPr kumimoji="1" lang="ja-JP" altLang="en-US" dirty="0" smtClean="0"/>
              <a:t>メール アドレス</a:t>
            </a:r>
            <a:r>
              <a:rPr kumimoji="1" lang="ja-JP" altLang="ja-JP" dirty="0" smtClean="0"/>
              <a:t>]</a:t>
            </a:r>
            <a:endParaRPr kumimoji="1" lang="ja-JP" altLang="ja-JP" dirty="0"/>
          </a:p>
        </p:txBody>
      </p:sp>
      <p:sp>
        <p:nvSpPr>
          <p:cNvPr id="92" name="テキスト プレースホルダー 19"/>
          <p:cNvSpPr>
            <a:spLocks noGrp="1"/>
          </p:cNvSpPr>
          <p:nvPr>
            <p:ph type="body" sz="quarter" idx="177" hasCustomPrompt="1"/>
          </p:nvPr>
        </p:nvSpPr>
        <p:spPr>
          <a:xfrm>
            <a:off x="4032504" y="6616731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300" b="1" cap="all" baseline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93" name="テキスト プレースホルダー 21"/>
          <p:cNvSpPr>
            <a:spLocks noGrp="1"/>
          </p:cNvSpPr>
          <p:nvPr>
            <p:ph type="body" sz="quarter" idx="178" hasCustomPrompt="1"/>
          </p:nvPr>
        </p:nvSpPr>
        <p:spPr>
          <a:xfrm>
            <a:off x="4032504" y="6821897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94" name="テキスト プレースホルダー 31"/>
          <p:cNvSpPr>
            <a:spLocks noGrp="1"/>
          </p:cNvSpPr>
          <p:nvPr>
            <p:ph type="body" sz="quarter" idx="179" hasCustomPrompt="1"/>
          </p:nvPr>
        </p:nvSpPr>
        <p:spPr>
          <a:xfrm>
            <a:off x="4032504" y="702975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1" cap="all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95" name="テキスト プレースホルダー 31"/>
          <p:cNvSpPr>
            <a:spLocks noGrp="1"/>
          </p:cNvSpPr>
          <p:nvPr>
            <p:ph type="body" sz="quarter" idx="180" hasCustomPrompt="1"/>
          </p:nvPr>
        </p:nvSpPr>
        <p:spPr>
          <a:xfrm>
            <a:off x="4032504" y="719421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96" name="テキスト プレースホルダー 27"/>
          <p:cNvSpPr>
            <a:spLocks noGrp="1"/>
          </p:cNvSpPr>
          <p:nvPr>
            <p:ph type="body" sz="quarter" idx="181" hasCustomPrompt="1"/>
          </p:nvPr>
        </p:nvSpPr>
        <p:spPr>
          <a:xfrm>
            <a:off x="4032504" y="73290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97" name="テキスト プレースホルダー 23"/>
          <p:cNvSpPr>
            <a:spLocks noGrp="1"/>
          </p:cNvSpPr>
          <p:nvPr>
            <p:ph type="body" sz="quarter" idx="182" hasCustomPrompt="1"/>
          </p:nvPr>
        </p:nvSpPr>
        <p:spPr>
          <a:xfrm>
            <a:off x="4032504" y="74793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 altLang="ja-JP" dirty="0" smtClean="0"/>
              <a:t>[電話] | [</a:t>
            </a:r>
            <a:r>
              <a:rPr kumimoji="1" lang="ja-JP" altLang="en-US" dirty="0" smtClean="0"/>
              <a:t>メール アドレス</a:t>
            </a:r>
            <a:r>
              <a:rPr kumimoji="1" lang="ja-JP" altLang="ja-JP" dirty="0" smtClean="0"/>
              <a:t>]</a:t>
            </a:r>
            <a:endParaRPr kumimoji="1" lang="ja-JP" altLang="ja-JP" dirty="0"/>
          </a:p>
        </p:txBody>
      </p:sp>
      <p:sp>
        <p:nvSpPr>
          <p:cNvPr id="98" name="テキスト プレースホルダー 19"/>
          <p:cNvSpPr>
            <a:spLocks noGrp="1"/>
          </p:cNvSpPr>
          <p:nvPr>
            <p:ph type="body" sz="quarter" idx="183" hasCustomPrompt="1"/>
          </p:nvPr>
        </p:nvSpPr>
        <p:spPr>
          <a:xfrm>
            <a:off x="4032504" y="4787931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300" b="1" cap="all" baseline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99" name="テキスト プレースホルダー 21"/>
          <p:cNvSpPr>
            <a:spLocks noGrp="1"/>
          </p:cNvSpPr>
          <p:nvPr>
            <p:ph type="body" sz="quarter" idx="184" hasCustomPrompt="1"/>
          </p:nvPr>
        </p:nvSpPr>
        <p:spPr>
          <a:xfrm>
            <a:off x="4032504" y="4993097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00" name="テキスト プレースホルダー 31"/>
          <p:cNvSpPr>
            <a:spLocks noGrp="1"/>
          </p:cNvSpPr>
          <p:nvPr>
            <p:ph type="body" sz="quarter" idx="185" hasCustomPrompt="1"/>
          </p:nvPr>
        </p:nvSpPr>
        <p:spPr>
          <a:xfrm>
            <a:off x="4032504" y="520095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1" cap="all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101" name="テキスト プレースホルダー 31"/>
          <p:cNvSpPr>
            <a:spLocks noGrp="1"/>
          </p:cNvSpPr>
          <p:nvPr>
            <p:ph type="body" sz="quarter" idx="186" hasCustomPrompt="1"/>
          </p:nvPr>
        </p:nvSpPr>
        <p:spPr>
          <a:xfrm>
            <a:off x="4032504" y="536541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02" name="テキスト プレースホルダー 27"/>
          <p:cNvSpPr>
            <a:spLocks noGrp="1"/>
          </p:cNvSpPr>
          <p:nvPr>
            <p:ph type="body" sz="quarter" idx="187" hasCustomPrompt="1"/>
          </p:nvPr>
        </p:nvSpPr>
        <p:spPr>
          <a:xfrm>
            <a:off x="4032504" y="55002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03" name="テキスト プレースホルダー 23"/>
          <p:cNvSpPr>
            <a:spLocks noGrp="1"/>
          </p:cNvSpPr>
          <p:nvPr>
            <p:ph type="body" sz="quarter" idx="188" hasCustomPrompt="1"/>
          </p:nvPr>
        </p:nvSpPr>
        <p:spPr>
          <a:xfrm>
            <a:off x="4032504" y="56505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 altLang="ja-JP" dirty="0" smtClean="0"/>
              <a:t>[電話] | [</a:t>
            </a:r>
            <a:r>
              <a:rPr kumimoji="1" lang="ja-JP" altLang="en-US" dirty="0" smtClean="0"/>
              <a:t>メール アドレス</a:t>
            </a:r>
            <a:r>
              <a:rPr kumimoji="1" lang="ja-JP" altLang="ja-JP" dirty="0" smtClean="0"/>
              <a:t>]</a:t>
            </a:r>
            <a:endParaRPr kumimoji="1" lang="ja-JP" altLang="ja-JP" dirty="0"/>
          </a:p>
        </p:txBody>
      </p:sp>
      <p:sp>
        <p:nvSpPr>
          <p:cNvPr id="104" name="テキスト プレースホルダー 19"/>
          <p:cNvSpPr>
            <a:spLocks noGrp="1"/>
          </p:cNvSpPr>
          <p:nvPr>
            <p:ph type="body" sz="quarter" idx="189" hasCustomPrompt="1"/>
          </p:nvPr>
        </p:nvSpPr>
        <p:spPr>
          <a:xfrm>
            <a:off x="4032504" y="2959131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1300" b="1" cap="all" baseline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900"/>
            </a:lvl2pPr>
            <a:lvl3pPr marL="0" indent="0" latinLnBrk="0">
              <a:spcBef>
                <a:spcPts val="0"/>
              </a:spcBef>
              <a:buNone/>
              <a:defRPr kumimoji="1" lang="ja-JP" sz="900"/>
            </a:lvl3pPr>
            <a:lvl4pPr marL="0" indent="0" latinLnBrk="0">
              <a:spcBef>
                <a:spcPts val="0"/>
              </a:spcBef>
              <a:buNone/>
              <a:defRPr kumimoji="1" lang="ja-JP" sz="900"/>
            </a:lvl4pPr>
            <a:lvl5pPr marL="0" indent="0" latinLnBrk="0">
              <a:spcBef>
                <a:spcPts val="0"/>
              </a:spcBef>
              <a:buNone/>
              <a:defRPr kumimoji="1" lang="ja-JP" sz="900"/>
            </a:lvl5pPr>
          </a:lstStyle>
          <a:p>
            <a:pPr lvl="0"/>
            <a:r>
              <a:rPr kumimoji="1" lang="ja-JP"/>
              <a:t>[名前]</a:t>
            </a:r>
          </a:p>
        </p:txBody>
      </p:sp>
      <p:sp>
        <p:nvSpPr>
          <p:cNvPr id="105" name="テキスト プレースホルダー 21"/>
          <p:cNvSpPr>
            <a:spLocks noGrp="1"/>
          </p:cNvSpPr>
          <p:nvPr>
            <p:ph type="body" sz="quarter" idx="190" hasCustomPrompt="1"/>
          </p:nvPr>
        </p:nvSpPr>
        <p:spPr>
          <a:xfrm>
            <a:off x="4032504" y="3164297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[役職]</a:t>
            </a:r>
          </a:p>
        </p:txBody>
      </p:sp>
      <p:sp>
        <p:nvSpPr>
          <p:cNvPr id="106" name="テキスト プレースホルダー 31"/>
          <p:cNvSpPr>
            <a:spLocks noGrp="1"/>
          </p:cNvSpPr>
          <p:nvPr>
            <p:ph type="body" sz="quarter" idx="191" hasCustomPrompt="1"/>
          </p:nvPr>
        </p:nvSpPr>
        <p:spPr>
          <a:xfrm>
            <a:off x="4032504" y="3372150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900" b="1" cap="all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[組織名]</a:t>
            </a:r>
          </a:p>
        </p:txBody>
      </p:sp>
      <p:sp>
        <p:nvSpPr>
          <p:cNvPr id="107" name="テキスト プレースホルダー 31"/>
          <p:cNvSpPr>
            <a:spLocks noGrp="1"/>
          </p:cNvSpPr>
          <p:nvPr>
            <p:ph type="body" sz="quarter" idx="192" hasCustomPrompt="1"/>
          </p:nvPr>
        </p:nvSpPr>
        <p:spPr>
          <a:xfrm>
            <a:off x="4032504" y="3536615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kumimoji="1" lang="ja-JP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kumimoji="1" lang="ja-JP"/>
              <a:t>[郵便番号、都道府県、市区町村、番地]</a:t>
            </a:r>
          </a:p>
        </p:txBody>
      </p:sp>
      <p:sp>
        <p:nvSpPr>
          <p:cNvPr id="108" name="テキスト プレースホルダー 27"/>
          <p:cNvSpPr>
            <a:spLocks noGrp="1"/>
          </p:cNvSpPr>
          <p:nvPr>
            <p:ph type="body" sz="quarter" idx="193" hasCustomPrompt="1"/>
          </p:nvPr>
        </p:nvSpPr>
        <p:spPr>
          <a:xfrm>
            <a:off x="4032504" y="367147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kumimoji="1" lang="ja-JP" sz="800" b="0" baseline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kumimoji="1" lang="ja-JP" sz="700"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ja-JP"/>
              <a:t>[Web アドレス]</a:t>
            </a:r>
          </a:p>
        </p:txBody>
      </p:sp>
      <p:sp>
        <p:nvSpPr>
          <p:cNvPr id="109" name="テキスト プレースホルダー 23"/>
          <p:cNvSpPr>
            <a:spLocks noGrp="1"/>
          </p:cNvSpPr>
          <p:nvPr>
            <p:ph type="body" sz="quarter" idx="194" hasCustomPrompt="1"/>
          </p:nvPr>
        </p:nvSpPr>
        <p:spPr>
          <a:xfrm>
            <a:off x="4032504" y="38217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kumimoji="1" lang="ja-JP" sz="800" b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700"/>
            </a:lvl2pPr>
            <a:lvl3pPr marL="0" indent="0" latinLnBrk="0">
              <a:spcBef>
                <a:spcPts val="0"/>
              </a:spcBef>
              <a:buNone/>
              <a:defRPr kumimoji="1" lang="ja-JP" sz="700"/>
            </a:lvl3pPr>
            <a:lvl4pPr marL="0" indent="0" latinLnBrk="0">
              <a:spcBef>
                <a:spcPts val="0"/>
              </a:spcBef>
              <a:buNone/>
              <a:defRPr kumimoji="1" lang="ja-JP" sz="700"/>
            </a:lvl4pPr>
            <a:lvl5pPr marL="0" indent="0" latinLnBrk="0">
              <a:spcBef>
                <a:spcPts val="0"/>
              </a:spcBef>
              <a:buNone/>
              <a:defRPr kumimoji="1" lang="ja-JP" sz="700"/>
            </a:lvl5pPr>
          </a:lstStyle>
          <a:p>
            <a:pPr lvl="0"/>
            <a:r>
              <a:rPr kumimoji="1" lang="ja-JP" altLang="ja-JP" dirty="0" smtClean="0"/>
              <a:t>[電話] | [</a:t>
            </a:r>
            <a:r>
              <a:rPr kumimoji="1" lang="ja-JP" altLang="en-US" dirty="0" smtClean="0"/>
              <a:t>メール アドレス</a:t>
            </a:r>
            <a:r>
              <a:rPr kumimoji="1" lang="ja-JP" altLang="ja-JP" dirty="0" smtClean="0"/>
              <a:t>]</a:t>
            </a:r>
            <a:endParaRPr kumimoji="1"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名刺グリッド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長方形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1" name="長方形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2" name="長方形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3" name="長方形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4" name="長方形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5" name="長方形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6" name="長方形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7" name="長方形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8" name="長方形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タイトル プレースホルダー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2014/1/22</a:t>
            </a:fld>
            <a:endParaRPr kumimoji="1" lang="ja-JP"/>
          </a:p>
        </p:txBody>
      </p:sp>
      <p:sp>
        <p:nvSpPr>
          <p:cNvPr id="5" name="フッター プレースホルダー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lang="ja-JP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ja-JP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2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59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テキスト プレースホルダー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/>
              <a:t>Ryuu Yasuda</a:t>
            </a:r>
          </a:p>
        </p:txBody>
      </p:sp>
      <p:sp>
        <p:nvSpPr>
          <p:cNvPr id="90" name="テキスト プレースホルダー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ja-JP"/>
              <a:t>部長</a:t>
            </a:r>
          </a:p>
        </p:txBody>
      </p:sp>
      <p:sp>
        <p:nvSpPr>
          <p:cNvPr id="92" name="テキスト プレースホルダー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kumimoji="1" lang="ja-JP"/>
              <a:t>Fabrikam</a:t>
            </a:r>
          </a:p>
        </p:txBody>
      </p:sp>
      <p:sp>
        <p:nvSpPr>
          <p:cNvPr id="91" name="テキスト プレースホルダー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ja-JP"/>
              <a:t>〒990-9990 東京都調布市調布ヶ丘12-34-5</a:t>
            </a:r>
          </a:p>
        </p:txBody>
      </p:sp>
      <p:sp>
        <p:nvSpPr>
          <p:cNvPr id="95" name="テキスト プレースホルダー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kumimoji="1" lang="ja-JP"/>
              <a:t>www.fabrikam.com</a:t>
            </a:r>
          </a:p>
        </p:txBody>
      </p:sp>
      <p:sp>
        <p:nvSpPr>
          <p:cNvPr id="93" name="テキスト プレースホルダー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kumimoji="1" lang="ja-JP"/>
              <a:t>03-1234-5678 | ryasuda@fabrikam.com</a:t>
            </a:r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8" name="テキスト プレースホルダー 57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2" name="テキスト プレースホルダー 61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3" name="テキスト プレースホルダー 62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4" name="テキスト プレースホルダー 63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5" name="テキスト プレースホルダー 64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6" name="テキスト プレースホルダー 65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7" name="テキスト プレースホルダー 66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8" name="テキスト プレースホルダー 67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9" name="テキスト プレースホルダー 68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0" name="テキスト プレースホルダー 69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1" name="テキスト プレースホルダー 70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2" name="テキスト プレースホルダー 71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3" name="テキスト プレースホルダー 72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4" name="テキスト プレースホルダー 73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5" name="テキスト プレースホルダー 74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6" name="テキスト プレースホルダー 75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7" name="テキスト プレースホルダー 76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8" name="テキスト プレースホルダー 77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9" name="テキスト プレースホルダー 78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4" name="テキスト プレースホルダー 93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6" name="テキスト プレースホルダー 95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7" name="テキスト プレースホルダー 96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8" name="テキスト プレースホルダー 97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9" name="テキスト プレースホルダー 98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0" name="テキスト プレースホルダー 99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1" name="テキスト プレースホルダー 100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2" name="テキスト プレースホルダー 101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" name="テキスト プレースホルダー 102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" name="テキスト プレースホルダー 103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" name="テキスト プレースホルダー 104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" name="テキスト プレースホルダー 105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" name="テキスト プレースホルダー 106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" name="テキスト プレースホルダー 107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" name="テキスト プレースホルダー 108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0" name="テキスト プレースホルダー 109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1" name="テキスト プレースホルダー 110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" name="テキスト プレースホルダー 111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3" name="テキスト プレースホルダー 112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" name="テキスト プレースホルダー 113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" name="テキスト プレースホルダー 114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" name="テキスト プレースホルダー 115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" name="テキスト プレースホルダー 116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8" name="テキスト プレースホルダー 117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9" name="テキスト プレースホルダー 118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0" name="テキスト プレースホルダー 119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1" name="テキスト プレースホルダー 120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2" name="テキスト プレースホルダー 121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3" name="テキスト プレースホルダー 122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4" name="テキスト プレースホルダー 123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5" name="テキスト プレースホルダー 124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9" name="図 8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7622"/>
            <a:ext cx="601034" cy="340586"/>
          </a:xfrm>
          <a:prstGeom prst="rect">
            <a:avLst/>
          </a:prstGeom>
        </p:spPr>
      </p:pic>
      <p:pic>
        <p:nvPicPr>
          <p:cNvPr id="80" name="図 79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7622"/>
            <a:ext cx="601034" cy="340586"/>
          </a:xfrm>
          <a:prstGeom prst="rect">
            <a:avLst/>
          </a:prstGeom>
        </p:spPr>
      </p:pic>
      <p:pic>
        <p:nvPicPr>
          <p:cNvPr id="81" name="図 80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50592"/>
            <a:ext cx="601034" cy="340586"/>
          </a:xfrm>
          <a:prstGeom prst="rect">
            <a:avLst/>
          </a:prstGeom>
        </p:spPr>
      </p:pic>
      <p:pic>
        <p:nvPicPr>
          <p:cNvPr id="82" name="図 81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50592"/>
            <a:ext cx="601034" cy="340586"/>
          </a:xfrm>
          <a:prstGeom prst="rect">
            <a:avLst/>
          </a:prstGeom>
        </p:spPr>
      </p:pic>
      <p:pic>
        <p:nvPicPr>
          <p:cNvPr id="83" name="図 82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279392"/>
            <a:ext cx="601034" cy="340586"/>
          </a:xfrm>
          <a:prstGeom prst="rect">
            <a:avLst/>
          </a:prstGeom>
        </p:spPr>
      </p:pic>
      <p:pic>
        <p:nvPicPr>
          <p:cNvPr id="84" name="図 83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279392"/>
            <a:ext cx="601034" cy="340586"/>
          </a:xfrm>
          <a:prstGeom prst="rect">
            <a:avLst/>
          </a:prstGeom>
        </p:spPr>
      </p:pic>
      <p:pic>
        <p:nvPicPr>
          <p:cNvPr id="85" name="図 84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08192"/>
            <a:ext cx="601034" cy="340586"/>
          </a:xfrm>
          <a:prstGeom prst="rect">
            <a:avLst/>
          </a:prstGeom>
        </p:spPr>
      </p:pic>
      <p:pic>
        <p:nvPicPr>
          <p:cNvPr id="86" name="図 85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08192"/>
            <a:ext cx="601034" cy="340586"/>
          </a:xfrm>
          <a:prstGeom prst="rect">
            <a:avLst/>
          </a:prstGeom>
        </p:spPr>
      </p:pic>
      <p:pic>
        <p:nvPicPr>
          <p:cNvPr id="87" name="図 86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36992"/>
            <a:ext cx="601034" cy="340586"/>
          </a:xfrm>
          <a:prstGeom prst="rect">
            <a:avLst/>
          </a:prstGeom>
        </p:spPr>
      </p:pic>
      <p:pic>
        <p:nvPicPr>
          <p:cNvPr id="88" name="図 87" descr="ロゴ" title="サンプルの画像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36992"/>
            <a:ext cx="601034" cy="34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ロゴと氏名 (大文字) の名刺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ユーザー設定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Arial</vt:lpstr>
      <vt:lpstr>Calibri</vt:lpstr>
      <vt:lpstr>Cambria</vt:lpstr>
      <vt:lpstr>ロゴと氏名 (大文字) の名刺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2014-01-14T15:51:26Z</dcterms:created>
  <dcterms:modified xsi:type="dcterms:W3CDTF">2014-01-22T10:02:06Z</dcterms:modified>
</cp:coreProperties>
</file>