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429" autoAdjust="0"/>
  </p:normalViewPr>
  <p:slideViewPr>
    <p:cSldViewPr snapToGrid="0">
      <p:cViewPr varScale="1">
        <p:scale>
          <a:sx n="112" d="100"/>
          <a:sy n="112" d="100"/>
        </p:scale>
        <p:origin x="552" y="12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分類 1</c:v>
                </c:pt>
                <c:pt idx="1">
                  <c:v>分類 2</c:v>
                </c:pt>
                <c:pt idx="2">
                  <c:v>分類 3</c:v>
                </c:pt>
                <c:pt idx="3">
                  <c:v>分類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分類 1</c:v>
                </c:pt>
                <c:pt idx="1">
                  <c:v>分類 2</c:v>
                </c:pt>
                <c:pt idx="2">
                  <c:v>分類 3</c:v>
                </c:pt>
                <c:pt idx="3">
                  <c:v>分類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分類 1</c:v>
                </c:pt>
                <c:pt idx="1">
                  <c:v>分類 2</c:v>
                </c:pt>
                <c:pt idx="2">
                  <c:v>分類 3</c:v>
                </c:pt>
                <c:pt idx="3">
                  <c:v>分類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1671472"/>
        <c:axId val="191672032"/>
      </c:barChart>
      <c:catAx>
        <c:axId val="191671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pPr>
            <a:endParaRPr lang="ja-JP"/>
          </a:p>
        </c:txPr>
        <c:crossAx val="191672032"/>
        <c:crosses val="autoZero"/>
        <c:auto val="1"/>
        <c:lblAlgn val="ctr"/>
        <c:lblOffset val="100"/>
        <c:noMultiLvlLbl val="0"/>
      </c:catAx>
      <c:valAx>
        <c:axId val="191672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pPr>
            <a:endParaRPr lang="ja-JP"/>
          </a:p>
        </c:txPr>
        <c:crossAx val="191671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46E89A-3D66-4062-85CA-7865C00ABA69}" type="doc">
      <dgm:prSet loTypeId="urn:microsoft.com/office/officeart/2005/8/layout/venn1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kumimoji="1" lang="ja-JP"/>
        </a:p>
      </dgm:t>
    </dgm:pt>
    <dgm:pt modelId="{CBB8559B-EAA1-4219-B64B-B5890A2D0802}">
      <dgm:prSet phldrT="[テキスト]"/>
      <dgm:spPr/>
      <dgm:t>
        <a:bodyPr/>
        <a:lstStyle/>
        <a:p>
          <a:r>
            <a:rPr kumimoji="1" 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グループ A</a:t>
          </a:r>
        </a:p>
      </dgm:t>
    </dgm:pt>
    <dgm:pt modelId="{5C8D36DD-DA91-4161-B5FC-C5CF33294656}" type="parTrans" cxnId="{48535640-9BB1-4C4F-B840-C92FC0871E98}">
      <dgm:prSet/>
      <dgm:spPr/>
      <dgm:t>
        <a:bodyPr/>
        <a:lstStyle/>
        <a:p>
          <a:endParaRPr kumimoji="1" lang="ja-JP"/>
        </a:p>
      </dgm:t>
    </dgm:pt>
    <dgm:pt modelId="{39EA6698-BB94-433E-AAB4-0CD9AA73F0FB}" type="sibTrans" cxnId="{48535640-9BB1-4C4F-B840-C92FC0871E98}">
      <dgm:prSet/>
      <dgm:spPr/>
      <dgm:t>
        <a:bodyPr/>
        <a:lstStyle/>
        <a:p>
          <a:endParaRPr kumimoji="1" lang="ja-JP"/>
        </a:p>
      </dgm:t>
    </dgm:pt>
    <dgm:pt modelId="{7ADF2F46-FE32-495A-8BEF-1B62F85AD86C}">
      <dgm:prSet phldrT="[テキスト]"/>
      <dgm:spPr/>
      <dgm:t>
        <a:bodyPr/>
        <a:lstStyle/>
        <a:p>
          <a:r>
            <a:rPr kumimoji="1" 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グループ B</a:t>
          </a:r>
        </a:p>
      </dgm:t>
    </dgm:pt>
    <dgm:pt modelId="{27E88441-0860-43CE-A5E2-0371551201D3}" type="parTrans" cxnId="{76E8C79C-365F-483D-ADDD-53BD14A8B161}">
      <dgm:prSet/>
      <dgm:spPr/>
      <dgm:t>
        <a:bodyPr/>
        <a:lstStyle/>
        <a:p>
          <a:endParaRPr kumimoji="1" lang="ja-JP"/>
        </a:p>
      </dgm:t>
    </dgm:pt>
    <dgm:pt modelId="{3B828AD8-EE1F-4869-BB2C-8A165844516B}" type="sibTrans" cxnId="{76E8C79C-365F-483D-ADDD-53BD14A8B161}">
      <dgm:prSet/>
      <dgm:spPr/>
      <dgm:t>
        <a:bodyPr/>
        <a:lstStyle/>
        <a:p>
          <a:endParaRPr kumimoji="1" lang="ja-JP"/>
        </a:p>
      </dgm:t>
    </dgm:pt>
    <dgm:pt modelId="{508F617A-6029-40BA-BDBE-75E6AC725EA5}">
      <dgm:prSet phldrT="[テキスト]"/>
      <dgm:spPr/>
      <dgm:t>
        <a:bodyPr/>
        <a:lstStyle/>
        <a:p>
          <a:r>
            <a:rPr kumimoji="1" 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グループ C</a:t>
          </a:r>
        </a:p>
      </dgm:t>
    </dgm:pt>
    <dgm:pt modelId="{A41A747B-6B42-4580-8933-0EF67C237046}" type="parTrans" cxnId="{486FB608-E4C5-46A2-8AC8-1B146F59AAB0}">
      <dgm:prSet/>
      <dgm:spPr/>
      <dgm:t>
        <a:bodyPr/>
        <a:lstStyle/>
        <a:p>
          <a:endParaRPr kumimoji="1" lang="ja-JP"/>
        </a:p>
      </dgm:t>
    </dgm:pt>
    <dgm:pt modelId="{67415834-F2AF-4BDF-8932-458B27868166}" type="sibTrans" cxnId="{486FB608-E4C5-46A2-8AC8-1B146F59AAB0}">
      <dgm:prSet/>
      <dgm:spPr/>
      <dgm:t>
        <a:bodyPr/>
        <a:lstStyle/>
        <a:p>
          <a:endParaRPr kumimoji="1" lang="ja-JP"/>
        </a:p>
      </dgm:t>
    </dgm:pt>
    <dgm:pt modelId="{A8DD8B5C-5003-4EE1-90C6-60680D559B09}" type="pres">
      <dgm:prSet presAssocID="{7046E89A-3D66-4062-85CA-7865C00ABA6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kumimoji="1" lang="ja-JP"/>
        </a:p>
      </dgm:t>
    </dgm:pt>
    <dgm:pt modelId="{E6326CDB-3F9B-4BF5-AA4B-ECEE96B0DAB6}" type="pres">
      <dgm:prSet presAssocID="{CBB8559B-EAA1-4219-B64B-B5890A2D0802}" presName="circ1" presStyleLbl="vennNode1" presStyleIdx="0" presStyleCnt="3"/>
      <dgm:spPr/>
      <dgm:t>
        <a:bodyPr/>
        <a:lstStyle/>
        <a:p>
          <a:endParaRPr kumimoji="1" lang="ja-JP"/>
        </a:p>
      </dgm:t>
    </dgm:pt>
    <dgm:pt modelId="{64063AA0-E9AB-4D23-978F-A5EFF74E14C6}" type="pres">
      <dgm:prSet presAssocID="{CBB8559B-EAA1-4219-B64B-B5890A2D080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/>
        </a:p>
      </dgm:t>
    </dgm:pt>
    <dgm:pt modelId="{1E621911-29BF-4A56-B317-B1B03E51A7FD}" type="pres">
      <dgm:prSet presAssocID="{7ADF2F46-FE32-495A-8BEF-1B62F85AD86C}" presName="circ2" presStyleLbl="vennNode1" presStyleIdx="1" presStyleCnt="3"/>
      <dgm:spPr/>
      <dgm:t>
        <a:bodyPr/>
        <a:lstStyle/>
        <a:p>
          <a:endParaRPr kumimoji="1" lang="ja-JP"/>
        </a:p>
      </dgm:t>
    </dgm:pt>
    <dgm:pt modelId="{E3E73416-9261-4E40-9F4C-41A91E28C955}" type="pres">
      <dgm:prSet presAssocID="{7ADF2F46-FE32-495A-8BEF-1B62F85AD86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/>
        </a:p>
      </dgm:t>
    </dgm:pt>
    <dgm:pt modelId="{ECA1E53C-AA27-4044-A22F-C421EFA31BFD}" type="pres">
      <dgm:prSet presAssocID="{508F617A-6029-40BA-BDBE-75E6AC725EA5}" presName="circ3" presStyleLbl="vennNode1" presStyleIdx="2" presStyleCnt="3"/>
      <dgm:spPr/>
      <dgm:t>
        <a:bodyPr/>
        <a:lstStyle/>
        <a:p>
          <a:endParaRPr kumimoji="1" lang="ja-JP"/>
        </a:p>
      </dgm:t>
    </dgm:pt>
    <dgm:pt modelId="{43100F98-ADEE-4A20-A6F1-4518C111D636}" type="pres">
      <dgm:prSet presAssocID="{508F617A-6029-40BA-BDBE-75E6AC725EA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/>
        </a:p>
      </dgm:t>
    </dgm:pt>
  </dgm:ptLst>
  <dgm:cxnLst>
    <dgm:cxn modelId="{187803DB-45FF-438F-B054-A4B2AD03069C}" type="presOf" srcId="{7046E89A-3D66-4062-85CA-7865C00ABA69}" destId="{A8DD8B5C-5003-4EE1-90C6-60680D559B09}" srcOrd="0" destOrd="0" presId="urn:microsoft.com/office/officeart/2005/8/layout/venn1"/>
    <dgm:cxn modelId="{486FB608-E4C5-46A2-8AC8-1B146F59AAB0}" srcId="{7046E89A-3D66-4062-85CA-7865C00ABA69}" destId="{508F617A-6029-40BA-BDBE-75E6AC725EA5}" srcOrd="2" destOrd="0" parTransId="{A41A747B-6B42-4580-8933-0EF67C237046}" sibTransId="{67415834-F2AF-4BDF-8932-458B27868166}"/>
    <dgm:cxn modelId="{1921CA46-E6E0-49F6-91D0-B6F569725C7F}" type="presOf" srcId="{7ADF2F46-FE32-495A-8BEF-1B62F85AD86C}" destId="{E3E73416-9261-4E40-9F4C-41A91E28C955}" srcOrd="1" destOrd="0" presId="urn:microsoft.com/office/officeart/2005/8/layout/venn1"/>
    <dgm:cxn modelId="{F0CBDD1C-5F82-470F-B788-51FF1662361D}" type="presOf" srcId="{CBB8559B-EAA1-4219-B64B-B5890A2D0802}" destId="{E6326CDB-3F9B-4BF5-AA4B-ECEE96B0DAB6}" srcOrd="0" destOrd="0" presId="urn:microsoft.com/office/officeart/2005/8/layout/venn1"/>
    <dgm:cxn modelId="{76E8C79C-365F-483D-ADDD-53BD14A8B161}" srcId="{7046E89A-3D66-4062-85CA-7865C00ABA69}" destId="{7ADF2F46-FE32-495A-8BEF-1B62F85AD86C}" srcOrd="1" destOrd="0" parTransId="{27E88441-0860-43CE-A5E2-0371551201D3}" sibTransId="{3B828AD8-EE1F-4869-BB2C-8A165844516B}"/>
    <dgm:cxn modelId="{492C7AB6-3492-4412-AAB6-847917E1EDA2}" type="presOf" srcId="{CBB8559B-EAA1-4219-B64B-B5890A2D0802}" destId="{64063AA0-E9AB-4D23-978F-A5EFF74E14C6}" srcOrd="1" destOrd="0" presId="urn:microsoft.com/office/officeart/2005/8/layout/venn1"/>
    <dgm:cxn modelId="{48535640-9BB1-4C4F-B840-C92FC0871E98}" srcId="{7046E89A-3D66-4062-85CA-7865C00ABA69}" destId="{CBB8559B-EAA1-4219-B64B-B5890A2D0802}" srcOrd="0" destOrd="0" parTransId="{5C8D36DD-DA91-4161-B5FC-C5CF33294656}" sibTransId="{39EA6698-BB94-433E-AAB4-0CD9AA73F0FB}"/>
    <dgm:cxn modelId="{3CD42AC5-2841-4764-84B3-54F47FE6DEB4}" type="presOf" srcId="{7ADF2F46-FE32-495A-8BEF-1B62F85AD86C}" destId="{1E621911-29BF-4A56-B317-B1B03E51A7FD}" srcOrd="0" destOrd="0" presId="urn:microsoft.com/office/officeart/2005/8/layout/venn1"/>
    <dgm:cxn modelId="{DED73FED-ED6F-4B2D-9A99-8500ACA67412}" type="presOf" srcId="{508F617A-6029-40BA-BDBE-75E6AC725EA5}" destId="{43100F98-ADEE-4A20-A6F1-4518C111D636}" srcOrd="1" destOrd="0" presId="urn:microsoft.com/office/officeart/2005/8/layout/venn1"/>
    <dgm:cxn modelId="{EB1BCCE1-9FB3-477E-A3D4-E33D8FFFC76A}" type="presOf" srcId="{508F617A-6029-40BA-BDBE-75E6AC725EA5}" destId="{ECA1E53C-AA27-4044-A22F-C421EFA31BFD}" srcOrd="0" destOrd="0" presId="urn:microsoft.com/office/officeart/2005/8/layout/venn1"/>
    <dgm:cxn modelId="{29AF030E-30AC-4E02-8686-BA577DABB328}" type="presParOf" srcId="{A8DD8B5C-5003-4EE1-90C6-60680D559B09}" destId="{E6326CDB-3F9B-4BF5-AA4B-ECEE96B0DAB6}" srcOrd="0" destOrd="0" presId="urn:microsoft.com/office/officeart/2005/8/layout/venn1"/>
    <dgm:cxn modelId="{352E317B-D94D-4F4D-B484-ACECD653080C}" type="presParOf" srcId="{A8DD8B5C-5003-4EE1-90C6-60680D559B09}" destId="{64063AA0-E9AB-4D23-978F-A5EFF74E14C6}" srcOrd="1" destOrd="0" presId="urn:microsoft.com/office/officeart/2005/8/layout/venn1"/>
    <dgm:cxn modelId="{A7A1FD68-C019-4414-BF42-9EB8D44D7214}" type="presParOf" srcId="{A8DD8B5C-5003-4EE1-90C6-60680D559B09}" destId="{1E621911-29BF-4A56-B317-B1B03E51A7FD}" srcOrd="2" destOrd="0" presId="urn:microsoft.com/office/officeart/2005/8/layout/venn1"/>
    <dgm:cxn modelId="{81FE6ACC-1CFE-40F0-8244-90BD6E81C728}" type="presParOf" srcId="{A8DD8B5C-5003-4EE1-90C6-60680D559B09}" destId="{E3E73416-9261-4E40-9F4C-41A91E28C955}" srcOrd="3" destOrd="0" presId="urn:microsoft.com/office/officeart/2005/8/layout/venn1"/>
    <dgm:cxn modelId="{45AB3CDB-2872-4F0D-BBF6-96B81B5ABB2C}" type="presParOf" srcId="{A8DD8B5C-5003-4EE1-90C6-60680D559B09}" destId="{ECA1E53C-AA27-4044-A22F-C421EFA31BFD}" srcOrd="4" destOrd="0" presId="urn:microsoft.com/office/officeart/2005/8/layout/venn1"/>
    <dgm:cxn modelId="{05C8E171-BA85-45A2-9DB5-47D346FDD9D6}" type="presParOf" srcId="{A8DD8B5C-5003-4EE1-90C6-60680D559B09}" destId="{43100F98-ADEE-4A20-A6F1-4518C111D63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326CDB-3F9B-4BF5-AA4B-ECEE96B0DAB6}">
      <dsp:nvSpPr>
        <dsp:cNvPr id="0" name=""/>
        <dsp:cNvSpPr/>
      </dsp:nvSpPr>
      <dsp:spPr>
        <a:xfrm>
          <a:off x="1005839" y="53339"/>
          <a:ext cx="2560320" cy="256032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sz="3500" kern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グループ A</a:t>
          </a:r>
        </a:p>
      </dsp:txBody>
      <dsp:txXfrm>
        <a:off x="1347216" y="501395"/>
        <a:ext cx="1877568" cy="1152144"/>
      </dsp:txXfrm>
    </dsp:sp>
    <dsp:sp modelId="{1E621911-29BF-4A56-B317-B1B03E51A7FD}">
      <dsp:nvSpPr>
        <dsp:cNvPr id="0" name=""/>
        <dsp:cNvSpPr/>
      </dsp:nvSpPr>
      <dsp:spPr>
        <a:xfrm>
          <a:off x="1929688" y="1653540"/>
          <a:ext cx="2560320" cy="256032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7464692"/>
                <a:satOff val="25845"/>
                <a:lumOff val="176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7464692"/>
                <a:satOff val="25845"/>
                <a:lumOff val="176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7464692"/>
                <a:satOff val="25845"/>
                <a:lumOff val="176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sz="3500" kern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グループ B</a:t>
          </a:r>
        </a:p>
      </dsp:txBody>
      <dsp:txXfrm>
        <a:off x="2712719" y="2314955"/>
        <a:ext cx="1536192" cy="1408176"/>
      </dsp:txXfrm>
    </dsp:sp>
    <dsp:sp modelId="{ECA1E53C-AA27-4044-A22F-C421EFA31BFD}">
      <dsp:nvSpPr>
        <dsp:cNvPr id="0" name=""/>
        <dsp:cNvSpPr/>
      </dsp:nvSpPr>
      <dsp:spPr>
        <a:xfrm>
          <a:off x="81991" y="1653540"/>
          <a:ext cx="2560320" cy="256032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14929384"/>
                <a:satOff val="51690"/>
                <a:lumOff val="35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14929384"/>
                <a:satOff val="51690"/>
                <a:lumOff val="35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14929384"/>
                <a:satOff val="51690"/>
                <a:lumOff val="35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sz="3500" kern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グループ C</a:t>
          </a:r>
        </a:p>
      </dsp:txBody>
      <dsp:txXfrm>
        <a:off x="323087" y="2314955"/>
        <a:ext cx="1536192" cy="1408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kumimoji="1" lang="ja-JP" sz="1200"/>
            </a:lvl1pPr>
          </a:lstStyle>
          <a:p>
            <a:endParaRPr kumimoji="1" lang="ja-JP" dirty="0">
              <a:latin typeface="Meiryo UI" panose="020B060403050404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kumimoji="1" lang="ja-JP" sz="1200"/>
            </a:lvl1pPr>
          </a:lstStyle>
          <a:p>
            <a:fld id="{8DA0FDE8-3B80-4AAC-92F2-E3D0667D4E72}" type="datetimeFigureOut">
              <a:rPr kumimoji="1" lang="en-US" altLang="ja-JP" smtClean="0">
                <a:latin typeface="Meiryo UI" panose="020B0604030504040204" pitchFamily="50" charset="-128"/>
              </a:rPr>
              <a:t>12/20/2013</a:t>
            </a:fld>
            <a:endParaRPr kumimoji="1" lang="ja-JP" dirty="0">
              <a:latin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kumimoji="1" lang="ja-JP" sz="1200"/>
            </a:lvl1pPr>
          </a:lstStyle>
          <a:p>
            <a:endParaRPr kumimoji="1" lang="ja-JP" dirty="0">
              <a:latin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kumimoji="1" lang="ja-JP" sz="1200"/>
            </a:lvl1pPr>
          </a:lstStyle>
          <a:p>
            <a:fld id="{07B79F74-2001-4B21-B06E-FA23C7F2DD77}" type="slidenum">
              <a:rPr kumimoji="1" lang="ja-JP" smtClean="0">
                <a:latin typeface="Meiryo UI" panose="020B0604030504040204" pitchFamily="50" charset="-128"/>
              </a:rPr>
              <a:t>‹#›</a:t>
            </a:fld>
            <a:endParaRPr kumimoji="1" lang="ja-JP" dirty="0">
              <a:latin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782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kumimoji="1" lang="ja-JP" sz="1200">
                <a:latin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kumimoji="1" lang="ja-JP" sz="1200">
                <a:latin typeface="Meiryo UI" panose="020B0604030504040204" pitchFamily="50" charset="-128"/>
              </a:defRPr>
            </a:lvl1pPr>
          </a:lstStyle>
          <a:p>
            <a:fld id="{C5F25FBA-1311-468D-8115-8778B0F7BEEC}" type="datetimeFigureOut">
              <a:rPr lang="en-US" altLang="ja-JP" smtClean="0"/>
              <a:pPr/>
              <a:t>2013/12/20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kumimoji="1" lang="ja-JP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dirty="0"/>
              <a:t>マスター テキストの書式設定</a:t>
            </a:r>
          </a:p>
          <a:p>
            <a:pPr lvl="1"/>
            <a:r>
              <a:rPr kumimoji="1" lang="ja-JP" dirty="0"/>
              <a:t>第 2 レベル</a:t>
            </a:r>
          </a:p>
          <a:p>
            <a:pPr lvl="2"/>
            <a:r>
              <a:rPr kumimoji="1" lang="ja-JP" dirty="0"/>
              <a:t>第 3 レベル</a:t>
            </a:r>
          </a:p>
          <a:p>
            <a:pPr lvl="3"/>
            <a:r>
              <a:rPr kumimoji="1" lang="ja-JP" dirty="0"/>
              <a:t>第 4 レベル</a:t>
            </a:r>
          </a:p>
          <a:p>
            <a:pPr lvl="4"/>
            <a:r>
              <a:rPr kumimoji="1" lang="ja-JP" dirty="0"/>
              <a:t>第 5 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kumimoji="1" lang="ja-JP" sz="1200">
                <a:latin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kumimoji="1" lang="ja-JP" sz="1200">
                <a:latin typeface="Meiryo UI" panose="020B0604030504040204" pitchFamily="50" charset="-128"/>
              </a:defRPr>
            </a:lvl1pPr>
          </a:lstStyle>
          <a:p>
            <a:fld id="{F0E67C00-F679-4C51-9894-9E2214E5C2F1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5282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lang="ja-JP" sz="1200" kern="1200">
        <a:solidFill>
          <a:schemeClr val="tx1"/>
        </a:solidFill>
        <a:latin typeface="Meiryo UI" panose="020B0604030504040204" pitchFamily="50" charset="-128"/>
        <a:ea typeface="+mn-ea"/>
        <a:cs typeface="+mn-cs"/>
      </a:defRPr>
    </a:lvl1pPr>
    <a:lvl2pPr marL="457200" algn="l" defTabSz="914400" rtl="0" eaLnBrk="1" latinLnBrk="0" hangingPunct="1">
      <a:defRPr kumimoji="1" lang="ja-JP" sz="1200" kern="1200">
        <a:solidFill>
          <a:schemeClr val="tx1"/>
        </a:solidFill>
        <a:latin typeface="Meiryo UI" panose="020B0604030504040204" pitchFamily="50" charset="-128"/>
        <a:ea typeface="+mn-ea"/>
        <a:cs typeface="+mn-cs"/>
      </a:defRPr>
    </a:lvl2pPr>
    <a:lvl3pPr marL="914400" algn="l" defTabSz="914400" rtl="0" eaLnBrk="1" latinLnBrk="0" hangingPunct="1">
      <a:defRPr kumimoji="1" lang="ja-JP" sz="1200" kern="1200">
        <a:solidFill>
          <a:schemeClr val="tx1"/>
        </a:solidFill>
        <a:latin typeface="Meiryo UI" panose="020B0604030504040204" pitchFamily="50" charset="-128"/>
        <a:ea typeface="+mn-ea"/>
        <a:cs typeface="+mn-cs"/>
      </a:defRPr>
    </a:lvl3pPr>
    <a:lvl4pPr marL="1371600" algn="l" defTabSz="914400" rtl="0" eaLnBrk="1" latinLnBrk="0" hangingPunct="1">
      <a:defRPr kumimoji="1" lang="ja-JP" sz="1200" kern="1200">
        <a:solidFill>
          <a:schemeClr val="tx1"/>
        </a:solidFill>
        <a:latin typeface="Meiryo UI" panose="020B0604030504040204" pitchFamily="50" charset="-128"/>
        <a:ea typeface="+mn-ea"/>
        <a:cs typeface="+mn-cs"/>
      </a:defRPr>
    </a:lvl4pPr>
    <a:lvl5pPr marL="1828800" algn="l" defTabSz="914400" rtl="0" eaLnBrk="1" latinLnBrk="0" hangingPunct="1">
      <a:defRPr kumimoji="1" lang="ja-JP" sz="1200" kern="1200">
        <a:solidFill>
          <a:schemeClr val="tx1"/>
        </a:solidFill>
        <a:latin typeface="Meiryo UI" panose="020B0604030504040204" pitchFamily="50" charset="-128"/>
        <a:ea typeface="+mn-ea"/>
        <a:cs typeface="+mn-cs"/>
      </a:defRPr>
    </a:lvl5pPr>
    <a:lvl6pPr marL="22860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lang="ja-JP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altLang="ja-JP" smtClean="0"/>
              <a:pPr/>
              <a:t>1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65449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altLang="ja-JP" smtClean="0"/>
              <a:pPr/>
              <a:t>10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29311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altLang="ja-JP" smtClean="0"/>
              <a:pPr/>
              <a:t>11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86646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kumimoji="1" lang="ja-JP" smtClean="0"/>
              <a:t>2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3615306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altLang="ja-JP" smtClean="0"/>
              <a:pPr/>
              <a:t>3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92600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altLang="ja-JP" smtClean="0"/>
              <a:pPr/>
              <a:t>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53156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altLang="ja-JP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8685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altLang="ja-JP" smtClean="0"/>
              <a:pPr/>
              <a:t>6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50589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altLang="ja-JP" smtClean="0"/>
              <a:pPr/>
              <a:t>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54417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altLang="ja-JP" smtClean="0"/>
              <a:pPr/>
              <a:t>8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47889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en-US" altLang="ja-JP" smtClean="0"/>
              <a:pPr/>
              <a:t>9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51511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長方形 7"/>
          <p:cNvSpPr/>
          <p:nvPr userDrawn="1"/>
        </p:nvSpPr>
        <p:spPr bwMode="hidden">
          <a:xfrm>
            <a:off x="915924" y="0"/>
            <a:ext cx="717804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dirty="0">
              <a:latin typeface="Meiryo UI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90244" y="2514600"/>
            <a:ext cx="6629400" cy="2743200"/>
          </a:xfrm>
        </p:spPr>
        <p:txBody>
          <a:bodyPr anchor="b"/>
          <a:lstStyle>
            <a:lvl1pPr algn="l" latinLnBrk="0">
              <a:lnSpc>
                <a:spcPct val="80000"/>
              </a:lnSpc>
              <a:defRPr kumimoji="1" lang="ja-JP" sz="6600"/>
            </a:lvl1pPr>
          </a:lstStyle>
          <a:p>
            <a:r>
              <a:rPr kumimoji="1" lang="ja-JP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90244" y="5303520"/>
            <a:ext cx="6629400" cy="457200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kumimoji="1" lang="ja-JP" sz="2400"/>
            </a:lvl1pPr>
            <a:lvl2pPr marL="457200" indent="0" algn="ctr" latinLnBrk="0">
              <a:buNone/>
              <a:defRPr kumimoji="1" lang="ja-JP" sz="2000"/>
            </a:lvl2pPr>
            <a:lvl3pPr marL="914400" indent="0" algn="ctr" latinLnBrk="0">
              <a:buNone/>
              <a:defRPr kumimoji="1" lang="ja-JP" sz="1800"/>
            </a:lvl3pPr>
            <a:lvl4pPr marL="1371600" indent="0" algn="ctr" latinLnBrk="0">
              <a:buNone/>
              <a:defRPr kumimoji="1" lang="ja-JP" sz="1600"/>
            </a:lvl4pPr>
            <a:lvl5pPr marL="1828800" indent="0" algn="ctr" latinLnBrk="0">
              <a:buNone/>
              <a:defRPr kumimoji="1" lang="ja-JP" sz="1600"/>
            </a:lvl5pPr>
            <a:lvl6pPr marL="2286000" indent="0" algn="ctr" latinLnBrk="0">
              <a:buNone/>
              <a:defRPr kumimoji="1" lang="ja-JP" sz="1600"/>
            </a:lvl6pPr>
            <a:lvl7pPr marL="2743200" indent="0" algn="ctr" latinLnBrk="0">
              <a:buNone/>
              <a:defRPr kumimoji="1" lang="ja-JP" sz="1600"/>
            </a:lvl7pPr>
            <a:lvl8pPr marL="3200400" indent="0" algn="ctr" latinLnBrk="0">
              <a:buNone/>
              <a:defRPr kumimoji="1" lang="ja-JP" sz="1600"/>
            </a:lvl8pPr>
            <a:lvl9pPr marL="3657600" indent="0" algn="ctr" latinLnBrk="0">
              <a:buNone/>
              <a:defRPr kumimoji="1" lang="ja-JP" sz="1600"/>
            </a:lvl9pPr>
          </a:lstStyle>
          <a:p>
            <a:r>
              <a:rPr kumimoji="1" lang="ja-JP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/>
              <a:t>マスター テキストの書式設定</a:t>
            </a:r>
          </a:p>
          <a:p>
            <a:pPr lvl="1"/>
            <a:r>
              <a:rPr kumimoji="1" lang="ja-JP"/>
              <a:t>第 2 レベル</a:t>
            </a:r>
          </a:p>
          <a:p>
            <a:pPr lvl="2"/>
            <a:r>
              <a:rPr kumimoji="1" lang="ja-JP"/>
              <a:t>第 3 レベル</a:t>
            </a:r>
          </a:p>
          <a:p>
            <a:pPr lvl="3"/>
            <a:r>
              <a:rPr kumimoji="1" lang="ja-JP"/>
              <a:t>第 4 レベル</a:t>
            </a:r>
          </a:p>
          <a:p>
            <a:pPr lvl="4"/>
            <a:r>
              <a:rPr kumimoji="1" lang="ja-JP"/>
              <a:t>第 5 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389C-FACC-452B-B4C1-3BD186F45CB8}" type="datetime1">
              <a:t>2013/12/20</a:t>
            </a:fld>
            <a:endParaRPr kumimoji="1" 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10512" y="419099"/>
            <a:ext cx="2086087" cy="5753101"/>
          </a:xfrm>
        </p:spPr>
        <p:txBody>
          <a:bodyPr vert="eaVert"/>
          <a:lstStyle/>
          <a:p>
            <a:r>
              <a:rPr kumimoji="1" lang="ja-JP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295400" y="419099"/>
            <a:ext cx="7277100" cy="5753101"/>
          </a:xfrm>
        </p:spPr>
        <p:txBody>
          <a:bodyPr vert="eaVert"/>
          <a:lstStyle/>
          <a:p>
            <a:pPr lvl="0"/>
            <a:r>
              <a:rPr kumimoji="1" lang="ja-JP"/>
              <a:t>マスター テキストの書式設定</a:t>
            </a:r>
          </a:p>
          <a:p>
            <a:pPr lvl="1"/>
            <a:r>
              <a:rPr kumimoji="1" lang="ja-JP"/>
              <a:t>第 2 レベル</a:t>
            </a:r>
          </a:p>
          <a:p>
            <a:pPr lvl="2"/>
            <a:r>
              <a:rPr kumimoji="1" lang="ja-JP"/>
              <a:t>第 3 レベル</a:t>
            </a:r>
          </a:p>
          <a:p>
            <a:pPr lvl="3"/>
            <a:r>
              <a:rPr kumimoji="1" lang="ja-JP"/>
              <a:t>第 4 レベル</a:t>
            </a:r>
          </a:p>
          <a:p>
            <a:pPr lvl="4"/>
            <a:r>
              <a:rPr kumimoji="1" lang="ja-JP"/>
              <a:t>第 5 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E844-3C76-42C8-BBA9-088C96A067BA}" type="datetime1">
              <a:t>2013/12/20</a:t>
            </a:fld>
            <a:endParaRPr kumimoji="1" 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/>
              <a:t>マスター テキストの書式設定</a:t>
            </a:r>
          </a:p>
          <a:p>
            <a:pPr lvl="1"/>
            <a:r>
              <a:rPr kumimoji="1" lang="ja-JP"/>
              <a:t>第 2 レベル</a:t>
            </a:r>
          </a:p>
          <a:p>
            <a:pPr lvl="2"/>
            <a:r>
              <a:rPr kumimoji="1" lang="ja-JP"/>
              <a:t>第 3 レベル</a:t>
            </a:r>
          </a:p>
          <a:p>
            <a:pPr lvl="3"/>
            <a:r>
              <a:rPr kumimoji="1" lang="ja-JP"/>
              <a:t>第 4 レベル</a:t>
            </a:r>
          </a:p>
          <a:p>
            <a:pPr lvl="4"/>
            <a:r>
              <a:rPr kumimoji="1" lang="ja-JP"/>
              <a:t>第 5 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4594C-40D9-4922-A63A-E4D7E3C24D49}" type="datetime1">
              <a:t>2013/12/20</a:t>
            </a:fld>
            <a:endParaRPr kumimoji="1" 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セクション見出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長方形 4"/>
          <p:cNvSpPr/>
          <p:nvPr userDrawn="1"/>
        </p:nvSpPr>
        <p:spPr bwMode="hidden">
          <a:xfrm>
            <a:off x="-1" y="1676400"/>
            <a:ext cx="9313683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dirty="0">
              <a:latin typeface="Meiryo UI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95400" y="2212848"/>
            <a:ext cx="6217920" cy="2862262"/>
          </a:xfrm>
        </p:spPr>
        <p:txBody>
          <a:bodyPr anchor="b"/>
          <a:lstStyle>
            <a:lvl1pPr latinLnBrk="0">
              <a:lnSpc>
                <a:spcPct val="80000"/>
              </a:lnSpc>
              <a:defRPr kumimoji="1" lang="ja-JP" sz="5400"/>
            </a:lvl1pPr>
          </a:lstStyle>
          <a:p>
            <a:r>
              <a:rPr kumimoji="1" lang="ja-JP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95400" y="5120640"/>
            <a:ext cx="6217920" cy="457200"/>
          </a:xfrm>
        </p:spPr>
        <p:txBody>
          <a:bodyPr/>
          <a:lstStyle>
            <a:lvl1pPr marL="0" indent="0" latinLnBrk="0">
              <a:spcBef>
                <a:spcPts val="0"/>
              </a:spcBef>
              <a:buNone/>
              <a:defRPr kumimoji="1" lang="ja-JP" sz="2400"/>
            </a:lvl1pPr>
            <a:lvl2pPr marL="457200" indent="0" latinLnBrk="0">
              <a:buNone/>
              <a:defRPr kumimoji="1" lang="ja-JP" sz="2000"/>
            </a:lvl2pPr>
            <a:lvl3pPr marL="914400" indent="0" latinLnBrk="0">
              <a:buNone/>
              <a:defRPr kumimoji="1" lang="ja-JP" sz="1800"/>
            </a:lvl3pPr>
            <a:lvl4pPr marL="1371600" indent="0" latinLnBrk="0">
              <a:buNone/>
              <a:defRPr kumimoji="1" lang="ja-JP" sz="1600"/>
            </a:lvl4pPr>
            <a:lvl5pPr marL="1828800" indent="0" latinLnBrk="0">
              <a:buNone/>
              <a:defRPr kumimoji="1" lang="ja-JP" sz="1600"/>
            </a:lvl5pPr>
            <a:lvl6pPr marL="2286000" indent="0" latinLnBrk="0">
              <a:buNone/>
              <a:defRPr kumimoji="1" lang="ja-JP" sz="1600"/>
            </a:lvl6pPr>
            <a:lvl7pPr marL="2743200" indent="0" latinLnBrk="0">
              <a:buNone/>
              <a:defRPr kumimoji="1" lang="ja-JP" sz="1600"/>
            </a:lvl7pPr>
            <a:lvl8pPr marL="3200400" indent="0" latinLnBrk="0">
              <a:buNone/>
              <a:defRPr kumimoji="1" lang="ja-JP" sz="1600"/>
            </a:lvl8pPr>
            <a:lvl9pPr marL="3657600" indent="0" latinLnBrk="0">
              <a:buNone/>
              <a:defRPr kumimoji="1" lang="ja-JP" sz="1600"/>
            </a:lvl9pPr>
          </a:lstStyle>
          <a:p>
            <a:pPr lvl="0"/>
            <a:r>
              <a:rPr kumimoji="1" lang="ja-JP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4572000" cy="4267200"/>
          </a:xfrm>
        </p:spPr>
        <p:txBody>
          <a:bodyPr>
            <a:normAutofit/>
          </a:bodyPr>
          <a:lstStyle>
            <a:lvl1pPr latinLnBrk="0">
              <a:defRPr kumimoji="1" lang="ja-JP" sz="2000"/>
            </a:lvl1pPr>
            <a:lvl2pPr latinLnBrk="0">
              <a:defRPr kumimoji="1" lang="ja-JP" sz="1800"/>
            </a:lvl2pPr>
            <a:lvl3pPr latinLnBrk="0">
              <a:defRPr kumimoji="1" lang="ja-JP" sz="1600"/>
            </a:lvl3pPr>
            <a:lvl4pPr latinLnBrk="0">
              <a:defRPr kumimoji="1" lang="ja-JP" sz="1400"/>
            </a:lvl4pPr>
            <a:lvl5pPr latinLnBrk="0">
              <a:defRPr kumimoji="1" lang="ja-JP" sz="1400"/>
            </a:lvl5pPr>
            <a:lvl6pPr latinLnBrk="0">
              <a:defRPr kumimoji="1" lang="ja-JP" sz="1800"/>
            </a:lvl6pPr>
            <a:lvl7pPr latinLnBrk="0">
              <a:defRPr kumimoji="1" lang="ja-JP" sz="1800"/>
            </a:lvl7pPr>
            <a:lvl8pPr latinLnBrk="0">
              <a:defRPr kumimoji="1" lang="ja-JP" sz="1800"/>
            </a:lvl8pPr>
            <a:lvl9pPr latinLnBrk="0">
              <a:defRPr kumimoji="1" lang="ja-JP" sz="1800"/>
            </a:lvl9pPr>
          </a:lstStyle>
          <a:p>
            <a:pPr lvl="0"/>
            <a:r>
              <a:rPr kumimoji="1" lang="ja-JP"/>
              <a:t>マスター テキストの書式設定</a:t>
            </a:r>
          </a:p>
          <a:p>
            <a:pPr lvl="1"/>
            <a:r>
              <a:rPr kumimoji="1" lang="ja-JP"/>
              <a:t>第 2 レベル</a:t>
            </a:r>
          </a:p>
          <a:p>
            <a:pPr lvl="2"/>
            <a:r>
              <a:rPr kumimoji="1" lang="ja-JP"/>
              <a:t>第 3 レベル</a:t>
            </a:r>
          </a:p>
          <a:p>
            <a:pPr lvl="3"/>
            <a:r>
              <a:rPr kumimoji="1" lang="ja-JP"/>
              <a:t>第 4 レベル</a:t>
            </a:r>
          </a:p>
          <a:p>
            <a:pPr lvl="4"/>
            <a:r>
              <a:rPr kumimoji="1" lang="ja-JP"/>
              <a:t>第 5 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24600" y="1905000"/>
            <a:ext cx="4572000" cy="4267200"/>
          </a:xfrm>
        </p:spPr>
        <p:txBody>
          <a:bodyPr>
            <a:normAutofit/>
          </a:bodyPr>
          <a:lstStyle>
            <a:lvl1pPr latinLnBrk="0">
              <a:defRPr kumimoji="1" lang="ja-JP" sz="2000"/>
            </a:lvl1pPr>
            <a:lvl2pPr latinLnBrk="0">
              <a:defRPr kumimoji="1" lang="ja-JP" sz="1800"/>
            </a:lvl2pPr>
            <a:lvl3pPr latinLnBrk="0">
              <a:defRPr kumimoji="1" lang="ja-JP" sz="1600"/>
            </a:lvl3pPr>
            <a:lvl4pPr latinLnBrk="0">
              <a:defRPr kumimoji="1" lang="ja-JP" sz="1400"/>
            </a:lvl4pPr>
            <a:lvl5pPr latinLnBrk="0">
              <a:defRPr kumimoji="1" lang="ja-JP" sz="1400"/>
            </a:lvl5pPr>
            <a:lvl6pPr latinLnBrk="0">
              <a:defRPr kumimoji="1" lang="ja-JP" sz="1800"/>
            </a:lvl6pPr>
            <a:lvl7pPr latinLnBrk="0">
              <a:defRPr kumimoji="1" lang="ja-JP" sz="1800"/>
            </a:lvl7pPr>
            <a:lvl8pPr latinLnBrk="0">
              <a:defRPr kumimoji="1" lang="ja-JP" sz="1800"/>
            </a:lvl8pPr>
            <a:lvl9pPr latinLnBrk="0">
              <a:defRPr kumimoji="1" lang="ja-JP" sz="1800"/>
            </a:lvl9pPr>
          </a:lstStyle>
          <a:p>
            <a:pPr lvl="0"/>
            <a:r>
              <a:rPr kumimoji="1" lang="ja-JP"/>
              <a:t>マスター テキストの書式設定</a:t>
            </a:r>
          </a:p>
          <a:p>
            <a:pPr lvl="1"/>
            <a:r>
              <a:rPr kumimoji="1" lang="ja-JP"/>
              <a:t>第 2 レベル</a:t>
            </a:r>
          </a:p>
          <a:p>
            <a:pPr lvl="2"/>
            <a:r>
              <a:rPr kumimoji="1" lang="ja-JP"/>
              <a:t>第 3 レベル</a:t>
            </a:r>
          </a:p>
          <a:p>
            <a:pPr lvl="3"/>
            <a:r>
              <a:rPr kumimoji="1" lang="ja-JP"/>
              <a:t>第 4 レベル</a:t>
            </a:r>
          </a:p>
          <a:p>
            <a:pPr lvl="4"/>
            <a:r>
              <a:rPr kumimoji="1" lang="ja-JP"/>
              <a:t>第 5 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D855-A872-4272-B880-39A488A710E7}" type="datetime1">
              <a:t>2013/12/20</a:t>
            </a:fld>
            <a:endParaRPr kumimoji="1" 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95400" y="1904999"/>
            <a:ext cx="4572000" cy="698351"/>
          </a:xfrm>
        </p:spPr>
        <p:txBody>
          <a:bodyPr anchor="ctr">
            <a:normAutofit/>
          </a:bodyPr>
          <a:lstStyle>
            <a:lvl1pPr marL="0" indent="0" latinLnBrk="0">
              <a:buNone/>
              <a:defRPr kumimoji="1" lang="ja-JP" sz="2000" b="0"/>
            </a:lvl1pPr>
            <a:lvl2pPr marL="457200" indent="0" latinLnBrk="0">
              <a:buNone/>
              <a:defRPr kumimoji="1" lang="ja-JP" sz="2000" b="1"/>
            </a:lvl2pPr>
            <a:lvl3pPr marL="914400" indent="0" latinLnBrk="0">
              <a:buNone/>
              <a:defRPr kumimoji="1" lang="ja-JP" sz="1800" b="1"/>
            </a:lvl3pPr>
            <a:lvl4pPr marL="1371600" indent="0" latinLnBrk="0">
              <a:buNone/>
              <a:defRPr kumimoji="1" lang="ja-JP" sz="1600" b="1"/>
            </a:lvl4pPr>
            <a:lvl5pPr marL="1828800" indent="0" latinLnBrk="0">
              <a:buNone/>
              <a:defRPr kumimoji="1" lang="ja-JP" sz="1600" b="1"/>
            </a:lvl5pPr>
            <a:lvl6pPr marL="2286000" indent="0" latinLnBrk="0">
              <a:buNone/>
              <a:defRPr kumimoji="1" lang="ja-JP" sz="1600" b="1"/>
            </a:lvl6pPr>
            <a:lvl7pPr marL="2743200" indent="0" latinLnBrk="0">
              <a:buNone/>
              <a:defRPr kumimoji="1" lang="ja-JP" sz="1600" b="1"/>
            </a:lvl7pPr>
            <a:lvl8pPr marL="3200400" indent="0" latinLnBrk="0">
              <a:buNone/>
              <a:defRPr kumimoji="1" lang="ja-JP" sz="1600" b="1"/>
            </a:lvl8pPr>
            <a:lvl9pPr marL="3657600" indent="0" latinLnBrk="0">
              <a:buNone/>
              <a:defRPr kumimoji="1" lang="ja-JP" sz="1600" b="1"/>
            </a:lvl9pPr>
          </a:lstStyle>
          <a:p>
            <a:pPr lvl="0"/>
            <a:r>
              <a:rPr kumimoji="1" lang="ja-JP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295400" y="2603351"/>
            <a:ext cx="4572000" cy="3568849"/>
          </a:xfrm>
        </p:spPr>
        <p:txBody>
          <a:bodyPr>
            <a:normAutofit/>
          </a:bodyPr>
          <a:lstStyle>
            <a:lvl1pPr latinLnBrk="0">
              <a:defRPr kumimoji="1" lang="ja-JP" sz="2000"/>
            </a:lvl1pPr>
            <a:lvl2pPr latinLnBrk="0">
              <a:defRPr kumimoji="1" lang="ja-JP" sz="1800"/>
            </a:lvl2pPr>
            <a:lvl3pPr latinLnBrk="0">
              <a:defRPr kumimoji="1" lang="ja-JP" sz="1600"/>
            </a:lvl3pPr>
            <a:lvl4pPr latinLnBrk="0">
              <a:defRPr kumimoji="1" lang="ja-JP" sz="1400"/>
            </a:lvl4pPr>
            <a:lvl5pPr latinLnBrk="0">
              <a:defRPr kumimoji="1" lang="ja-JP" sz="1400"/>
            </a:lvl5pPr>
            <a:lvl6pPr latinLnBrk="0">
              <a:defRPr kumimoji="1" lang="ja-JP" sz="1600"/>
            </a:lvl6pPr>
            <a:lvl7pPr latinLnBrk="0">
              <a:defRPr kumimoji="1" lang="ja-JP" sz="1600"/>
            </a:lvl7pPr>
            <a:lvl8pPr latinLnBrk="0">
              <a:defRPr kumimoji="1" lang="ja-JP" sz="1600"/>
            </a:lvl8pPr>
            <a:lvl9pPr latinLnBrk="0">
              <a:defRPr kumimoji="1" lang="ja-JP" sz="1600"/>
            </a:lvl9pPr>
          </a:lstStyle>
          <a:p>
            <a:pPr lvl="0"/>
            <a:r>
              <a:rPr kumimoji="1" lang="ja-JP"/>
              <a:t>マスター テキストの書式設定</a:t>
            </a:r>
          </a:p>
          <a:p>
            <a:pPr lvl="1"/>
            <a:r>
              <a:rPr kumimoji="1" lang="ja-JP"/>
              <a:t>第 2 レベル</a:t>
            </a:r>
          </a:p>
          <a:p>
            <a:pPr lvl="2"/>
            <a:r>
              <a:rPr kumimoji="1" lang="ja-JP"/>
              <a:t>第 3 レベル</a:t>
            </a:r>
          </a:p>
          <a:p>
            <a:pPr lvl="3"/>
            <a:r>
              <a:rPr kumimoji="1" lang="ja-JP"/>
              <a:t>第 4 レベル</a:t>
            </a:r>
          </a:p>
          <a:p>
            <a:pPr lvl="4"/>
            <a:r>
              <a:rPr kumimoji="1" lang="ja-JP"/>
              <a:t>第 5 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324600" y="1904999"/>
            <a:ext cx="4572000" cy="698351"/>
          </a:xfrm>
        </p:spPr>
        <p:txBody>
          <a:bodyPr anchor="ctr">
            <a:normAutofit/>
          </a:bodyPr>
          <a:lstStyle>
            <a:lvl1pPr marL="0" indent="0" latinLnBrk="0">
              <a:buNone/>
              <a:defRPr kumimoji="1" lang="ja-JP" sz="2000" b="0"/>
            </a:lvl1pPr>
            <a:lvl2pPr marL="457200" indent="0" latinLnBrk="0">
              <a:buNone/>
              <a:defRPr kumimoji="1" lang="ja-JP" sz="2000" b="1"/>
            </a:lvl2pPr>
            <a:lvl3pPr marL="914400" indent="0" latinLnBrk="0">
              <a:buNone/>
              <a:defRPr kumimoji="1" lang="ja-JP" sz="1800" b="1"/>
            </a:lvl3pPr>
            <a:lvl4pPr marL="1371600" indent="0" latinLnBrk="0">
              <a:buNone/>
              <a:defRPr kumimoji="1" lang="ja-JP" sz="1600" b="1"/>
            </a:lvl4pPr>
            <a:lvl5pPr marL="1828800" indent="0" latinLnBrk="0">
              <a:buNone/>
              <a:defRPr kumimoji="1" lang="ja-JP" sz="1600" b="1"/>
            </a:lvl5pPr>
            <a:lvl6pPr marL="2286000" indent="0" latinLnBrk="0">
              <a:buNone/>
              <a:defRPr kumimoji="1" lang="ja-JP" sz="1600" b="1"/>
            </a:lvl6pPr>
            <a:lvl7pPr marL="2743200" indent="0" latinLnBrk="0">
              <a:buNone/>
              <a:defRPr kumimoji="1" lang="ja-JP" sz="1600" b="1"/>
            </a:lvl7pPr>
            <a:lvl8pPr marL="3200400" indent="0" latinLnBrk="0">
              <a:buNone/>
              <a:defRPr kumimoji="1" lang="ja-JP" sz="1600" b="1"/>
            </a:lvl8pPr>
            <a:lvl9pPr marL="3657600" indent="0" latinLnBrk="0">
              <a:buNone/>
              <a:defRPr kumimoji="1" lang="ja-JP" sz="1600" b="1"/>
            </a:lvl9pPr>
          </a:lstStyle>
          <a:p>
            <a:pPr lvl="0"/>
            <a:r>
              <a:rPr kumimoji="1" lang="ja-JP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324600" y="2603351"/>
            <a:ext cx="4572000" cy="3568849"/>
          </a:xfrm>
        </p:spPr>
        <p:txBody>
          <a:bodyPr>
            <a:normAutofit/>
          </a:bodyPr>
          <a:lstStyle>
            <a:lvl1pPr latinLnBrk="0">
              <a:defRPr kumimoji="1" lang="ja-JP" sz="2000"/>
            </a:lvl1pPr>
            <a:lvl2pPr latinLnBrk="0">
              <a:defRPr kumimoji="1" lang="ja-JP" sz="1800"/>
            </a:lvl2pPr>
            <a:lvl3pPr latinLnBrk="0">
              <a:defRPr kumimoji="1" lang="ja-JP" sz="1600"/>
            </a:lvl3pPr>
            <a:lvl4pPr latinLnBrk="0">
              <a:defRPr kumimoji="1" lang="ja-JP" sz="1400"/>
            </a:lvl4pPr>
            <a:lvl5pPr latinLnBrk="0">
              <a:defRPr kumimoji="1" lang="ja-JP" sz="1400"/>
            </a:lvl5pPr>
            <a:lvl6pPr latinLnBrk="0">
              <a:defRPr kumimoji="1" lang="ja-JP" sz="1600"/>
            </a:lvl6pPr>
            <a:lvl7pPr latinLnBrk="0">
              <a:defRPr kumimoji="1" lang="ja-JP" sz="1600"/>
            </a:lvl7pPr>
            <a:lvl8pPr latinLnBrk="0">
              <a:defRPr kumimoji="1" lang="ja-JP" sz="1600"/>
            </a:lvl8pPr>
            <a:lvl9pPr latinLnBrk="0">
              <a:defRPr kumimoji="1" lang="ja-JP" sz="1600"/>
            </a:lvl9pPr>
          </a:lstStyle>
          <a:p>
            <a:pPr lvl="0"/>
            <a:r>
              <a:rPr kumimoji="1" lang="ja-JP"/>
              <a:t>マスター テキストの書式設定</a:t>
            </a:r>
          </a:p>
          <a:p>
            <a:pPr lvl="1"/>
            <a:r>
              <a:rPr kumimoji="1" lang="ja-JP"/>
              <a:t>第 2 レベル</a:t>
            </a:r>
          </a:p>
          <a:p>
            <a:pPr lvl="2"/>
            <a:r>
              <a:rPr kumimoji="1" lang="ja-JP"/>
              <a:t>第 3 レベル</a:t>
            </a:r>
          </a:p>
          <a:p>
            <a:pPr lvl="3"/>
            <a:r>
              <a:rPr kumimoji="1" lang="ja-JP"/>
              <a:t>第 4 レベル</a:t>
            </a:r>
          </a:p>
          <a:p>
            <a:pPr lvl="4"/>
            <a:r>
              <a:rPr kumimoji="1" lang="ja-JP"/>
              <a:t>第 5 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CA8F-D5ED-4B90-A100-0BDC54A645DF}" type="datetime1">
              <a:t>2013/12/20</a:t>
            </a:fld>
            <a:endParaRPr kumimoji="1" 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CD98-8566-471F-B6F9-93E04967ED47}" type="datetime1">
              <a:t>2013/12/20</a:t>
            </a:fld>
            <a:endParaRPr kumimoji="1" 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5E6A-2086-4CB2-B79F-96593439A0AC}" type="datetime1">
              <a:t>2013/12/20</a:t>
            </a:fld>
            <a:endParaRPr kumimoji="1" 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長方形 7"/>
          <p:cNvSpPr/>
          <p:nvPr userDrawn="1"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dirty="0">
              <a:latin typeface="Meiryo UI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651760"/>
            <a:ext cx="3657600" cy="1828800"/>
          </a:xfrm>
        </p:spPr>
        <p:txBody>
          <a:bodyPr anchor="b"/>
          <a:lstStyle>
            <a:lvl1pPr latinLnBrk="0">
              <a:defRPr kumimoji="1" lang="ja-JP" sz="3600">
                <a:solidFill>
                  <a:schemeClr val="bg1"/>
                </a:solidFill>
              </a:defRPr>
            </a:lvl1pPr>
          </a:lstStyle>
          <a:p>
            <a:r>
              <a:rPr kumimoji="1" lang="ja-JP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94020" y="688489"/>
            <a:ext cx="6080760" cy="5483711"/>
          </a:xfrm>
        </p:spPr>
        <p:txBody>
          <a:bodyPr>
            <a:normAutofit/>
          </a:bodyPr>
          <a:lstStyle>
            <a:lvl1pPr latinLnBrk="0">
              <a:defRPr kumimoji="1" lang="ja-JP" sz="2000"/>
            </a:lvl1pPr>
            <a:lvl2pPr latinLnBrk="0">
              <a:defRPr kumimoji="1" lang="ja-JP" sz="1800"/>
            </a:lvl2pPr>
            <a:lvl3pPr latinLnBrk="0">
              <a:defRPr kumimoji="1" lang="ja-JP" sz="1600"/>
            </a:lvl3pPr>
            <a:lvl4pPr latinLnBrk="0">
              <a:defRPr kumimoji="1" lang="ja-JP" sz="1400"/>
            </a:lvl4pPr>
            <a:lvl5pPr latinLnBrk="0">
              <a:defRPr kumimoji="1" lang="ja-JP" sz="1400"/>
            </a:lvl5pPr>
            <a:lvl6pPr latinLnBrk="0">
              <a:defRPr kumimoji="1" lang="ja-JP" sz="2000"/>
            </a:lvl6pPr>
            <a:lvl7pPr latinLnBrk="0">
              <a:defRPr kumimoji="1" lang="ja-JP" sz="2000"/>
            </a:lvl7pPr>
            <a:lvl8pPr latinLnBrk="0">
              <a:defRPr kumimoji="1" lang="ja-JP" sz="2000"/>
            </a:lvl8pPr>
            <a:lvl9pPr latinLnBrk="0">
              <a:defRPr kumimoji="1" lang="ja-JP" sz="2000"/>
            </a:lvl9pPr>
          </a:lstStyle>
          <a:p>
            <a:pPr lvl="0"/>
            <a:r>
              <a:rPr kumimoji="1" lang="ja-JP"/>
              <a:t>マスター テキストの書式設定</a:t>
            </a:r>
          </a:p>
          <a:p>
            <a:pPr lvl="1"/>
            <a:r>
              <a:rPr kumimoji="1" lang="ja-JP"/>
              <a:t>第 2 レベル</a:t>
            </a:r>
          </a:p>
          <a:p>
            <a:pPr lvl="2"/>
            <a:r>
              <a:rPr kumimoji="1" lang="ja-JP"/>
              <a:t>第 3 レベル</a:t>
            </a:r>
          </a:p>
          <a:p>
            <a:pPr lvl="3"/>
            <a:r>
              <a:rPr kumimoji="1" lang="ja-JP"/>
              <a:t>第 4 レベル</a:t>
            </a:r>
          </a:p>
          <a:p>
            <a:pPr lvl="4"/>
            <a:r>
              <a:rPr kumimoji="1" lang="ja-JP"/>
              <a:t>第 5 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0" y="4617720"/>
            <a:ext cx="3657600" cy="1554480"/>
          </a:xfrm>
        </p:spPr>
        <p:txBody>
          <a:bodyPr>
            <a:normAutofit/>
          </a:bodyPr>
          <a:lstStyle>
            <a:lvl1pPr marL="0" indent="0" latinLnBrk="0">
              <a:lnSpc>
                <a:spcPct val="90000"/>
              </a:lnSpc>
              <a:spcBef>
                <a:spcPts val="1200"/>
              </a:spcBef>
              <a:buNone/>
              <a:defRPr kumimoji="1" lang="ja-JP" sz="1800"/>
            </a:lvl1pPr>
            <a:lvl2pPr marL="457200" indent="0" latinLnBrk="0">
              <a:buNone/>
              <a:defRPr kumimoji="1" lang="ja-JP" sz="1400"/>
            </a:lvl2pPr>
            <a:lvl3pPr marL="914400" indent="0" latinLnBrk="0">
              <a:buNone/>
              <a:defRPr kumimoji="1" lang="ja-JP" sz="1200"/>
            </a:lvl3pPr>
            <a:lvl4pPr marL="1371600" indent="0" latinLnBrk="0">
              <a:buNone/>
              <a:defRPr kumimoji="1" lang="ja-JP" sz="1000"/>
            </a:lvl4pPr>
            <a:lvl5pPr marL="1828800" indent="0" latinLnBrk="0">
              <a:buNone/>
              <a:defRPr kumimoji="1" lang="ja-JP" sz="1000"/>
            </a:lvl5pPr>
            <a:lvl6pPr marL="2286000" indent="0" latinLnBrk="0">
              <a:buNone/>
              <a:defRPr kumimoji="1" lang="ja-JP" sz="1000"/>
            </a:lvl6pPr>
            <a:lvl7pPr marL="2743200" indent="0" latinLnBrk="0">
              <a:buNone/>
              <a:defRPr kumimoji="1" lang="ja-JP" sz="1000"/>
            </a:lvl7pPr>
            <a:lvl8pPr marL="3200400" indent="0" latinLnBrk="0">
              <a:buNone/>
              <a:defRPr kumimoji="1" lang="ja-JP" sz="1000"/>
            </a:lvl8pPr>
            <a:lvl9pPr marL="3657600" indent="0" latinLnBrk="0">
              <a:buNone/>
              <a:defRPr kumimoji="1" lang="ja-JP" sz="1000"/>
            </a:lvl9pPr>
          </a:lstStyle>
          <a:p>
            <a:pPr lvl="0"/>
            <a:r>
              <a:rPr kumimoji="1" lang="ja-JP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78B26-E0E7-401D-95E5-683ED06BF9AD}" type="datetime1">
              <a:t>2013/12/20</a:t>
            </a:fld>
            <a:endParaRPr kumimoji="1" 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長方形 7"/>
          <p:cNvSpPr/>
          <p:nvPr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dirty="0">
              <a:latin typeface="Meiryo UI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2648" y="2651760"/>
            <a:ext cx="3657600" cy="1828800"/>
          </a:xfrm>
        </p:spPr>
        <p:txBody>
          <a:bodyPr anchor="b"/>
          <a:lstStyle>
            <a:lvl1pPr latinLnBrk="0">
              <a:defRPr kumimoji="1" lang="ja-JP" sz="3600">
                <a:solidFill>
                  <a:schemeClr val="bg1"/>
                </a:solidFill>
              </a:defRPr>
            </a:lvl1pPr>
          </a:lstStyle>
          <a:p>
            <a:r>
              <a:rPr kumimoji="1" lang="ja-JP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494020" y="684943"/>
            <a:ext cx="6080760" cy="5486400"/>
          </a:xfrm>
          <a:solidFill>
            <a:schemeClr val="bg1">
              <a:lumMod val="90000"/>
              <a:lumOff val="10000"/>
            </a:schemeClr>
          </a:solidFill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txBody>
          <a:bodyPr tIns="548640">
            <a:normAutofit/>
          </a:bodyPr>
          <a:lstStyle>
            <a:lvl1pPr marL="0" indent="0" algn="ctr" latinLnBrk="0">
              <a:buNone/>
              <a:defRPr kumimoji="1" lang="ja-JP" sz="2000"/>
            </a:lvl1pPr>
            <a:lvl2pPr marL="457200" indent="0" latinLnBrk="0">
              <a:buNone/>
              <a:defRPr kumimoji="1" lang="ja-JP" sz="2800"/>
            </a:lvl2pPr>
            <a:lvl3pPr marL="914400" indent="0" latinLnBrk="0">
              <a:buNone/>
              <a:defRPr kumimoji="1" lang="ja-JP" sz="2400"/>
            </a:lvl3pPr>
            <a:lvl4pPr marL="1371600" indent="0" latinLnBrk="0">
              <a:buNone/>
              <a:defRPr kumimoji="1" lang="ja-JP" sz="2000"/>
            </a:lvl4pPr>
            <a:lvl5pPr marL="1828800" indent="0" latinLnBrk="0">
              <a:buNone/>
              <a:defRPr kumimoji="1" lang="ja-JP" sz="2000"/>
            </a:lvl5pPr>
            <a:lvl6pPr marL="2286000" indent="0" latinLnBrk="0">
              <a:buNone/>
              <a:defRPr kumimoji="1" lang="ja-JP" sz="2000"/>
            </a:lvl6pPr>
            <a:lvl7pPr marL="2743200" indent="0" latinLnBrk="0">
              <a:buNone/>
              <a:defRPr kumimoji="1" lang="ja-JP" sz="2000"/>
            </a:lvl7pPr>
            <a:lvl8pPr marL="3200400" indent="0" latinLnBrk="0">
              <a:buNone/>
              <a:defRPr kumimoji="1" lang="ja-JP" sz="2000"/>
            </a:lvl8pPr>
            <a:lvl9pPr marL="3657600" indent="0" latinLnBrk="0">
              <a:buNone/>
              <a:defRPr kumimoji="1" lang="ja-JP" sz="2000"/>
            </a:lvl9pPr>
          </a:lstStyle>
          <a:p>
            <a:r>
              <a:rPr kumimoji="1" lang="ja-JP"/>
              <a:t>アイコンをクリックして画像を追加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12648" y="4617720"/>
            <a:ext cx="3657600" cy="155448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kumimoji="1" lang="ja-JP" sz="1800"/>
            </a:lvl1pPr>
            <a:lvl2pPr marL="457200" indent="0" latinLnBrk="0">
              <a:buNone/>
              <a:defRPr kumimoji="1" lang="ja-JP" sz="1400"/>
            </a:lvl2pPr>
            <a:lvl3pPr marL="914400" indent="0" latinLnBrk="0">
              <a:buNone/>
              <a:defRPr kumimoji="1" lang="ja-JP" sz="1200"/>
            </a:lvl3pPr>
            <a:lvl4pPr marL="1371600" indent="0" latinLnBrk="0">
              <a:buNone/>
              <a:defRPr kumimoji="1" lang="ja-JP" sz="1000"/>
            </a:lvl4pPr>
            <a:lvl5pPr marL="1828800" indent="0" latinLnBrk="0">
              <a:buNone/>
              <a:defRPr kumimoji="1" lang="ja-JP" sz="1000"/>
            </a:lvl5pPr>
            <a:lvl6pPr marL="2286000" indent="0" latinLnBrk="0">
              <a:buNone/>
              <a:defRPr kumimoji="1" lang="ja-JP" sz="1000"/>
            </a:lvl6pPr>
            <a:lvl7pPr marL="2743200" indent="0" latinLnBrk="0">
              <a:buNone/>
              <a:defRPr kumimoji="1" lang="ja-JP" sz="1000"/>
            </a:lvl7pPr>
            <a:lvl8pPr marL="3200400" indent="0" latinLnBrk="0">
              <a:buNone/>
              <a:defRPr kumimoji="1" lang="ja-JP" sz="1000"/>
            </a:lvl8pPr>
            <a:lvl9pPr marL="3657600" indent="0" latinLnBrk="0">
              <a:buNone/>
              <a:defRPr kumimoji="1" lang="ja-JP" sz="1000"/>
            </a:lvl9pPr>
          </a:lstStyle>
          <a:p>
            <a:pPr lvl="0"/>
            <a:r>
              <a:rPr kumimoji="1" lang="ja-JP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8EC7-2C19-4F74-B285-CE160F4A579A}" type="datetime1">
              <a:t>2013/12/20</a:t>
            </a:fld>
            <a:endParaRPr kumimoji="1" 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kumimoji="1" lang="ja-JP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長方形 9"/>
          <p:cNvSpPr/>
          <p:nvPr userDrawn="1"/>
        </p:nvSpPr>
        <p:spPr bwMode="hidden">
          <a:xfrm>
            <a:off x="0" y="5980361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長方形 8"/>
          <p:cNvSpPr/>
          <p:nvPr userDrawn="1"/>
        </p:nvSpPr>
        <p:spPr bwMode="hidden">
          <a:xfrm>
            <a:off x="1524" y="214604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6200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長方形 7"/>
          <p:cNvSpPr/>
          <p:nvPr userDrawn="1"/>
        </p:nvSpPr>
        <p:spPr bwMode="hidden">
          <a:xfrm>
            <a:off x="1524" y="214604"/>
            <a:ext cx="12188952" cy="621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295400" y="419100"/>
            <a:ext cx="9601200" cy="12573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kumimoji="1" lang="ja-JP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95400" y="1905000"/>
            <a:ext cx="96012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/>
              <a:t>マスター テキストの書式設定</a:t>
            </a:r>
          </a:p>
          <a:p>
            <a:pPr lvl="1"/>
            <a:r>
              <a:rPr kumimoji="1" lang="ja-JP"/>
              <a:t>第 2 レベル</a:t>
            </a:r>
          </a:p>
          <a:p>
            <a:pPr lvl="2"/>
            <a:r>
              <a:rPr kumimoji="1" lang="ja-JP"/>
              <a:t>第 3 レベル</a:t>
            </a:r>
          </a:p>
          <a:p>
            <a:pPr lvl="3"/>
            <a:r>
              <a:rPr kumimoji="1" lang="ja-JP"/>
              <a:t>第 4 レベル</a:t>
            </a:r>
          </a:p>
          <a:p>
            <a:pPr lvl="4"/>
            <a:r>
              <a:rPr kumimoji="1" lang="ja-JP"/>
              <a:t>第 5 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9339166" y="6484777"/>
            <a:ext cx="1335054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kumimoji="1" lang="ja-JP" sz="10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287D4020-EAAB-4E36-8532-04C08CBCE9E1}" type="datetime1">
              <a:rPr lang="en-US" altLang="ja-JP" smtClean="0"/>
              <a:pPr/>
              <a:t>12/20/2013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609600" y="6484777"/>
            <a:ext cx="4123765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kumimoji="1" lang="ja-JP" sz="10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0896600" y="6484777"/>
            <a:ext cx="685800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kumimoji="1" lang="ja-JP" sz="10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E31375A4-56A4-47D6-9801-1991572033F7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lang="ja-JP" sz="4000" kern="1200" baseline="0">
          <a:solidFill>
            <a:schemeClr val="accent2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itchFamily="34" charset="0"/>
        <a:buChar char="▪"/>
        <a:defRPr kumimoji="1" lang="ja-JP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SzPct val="90000"/>
        <a:buFont typeface="Arial" pitchFamily="34" charset="0"/>
        <a:buChar char="▪"/>
        <a:defRPr kumimoji="1" lang="ja-JP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kumimoji="1" lang="ja-JP" sz="16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kumimoji="1" lang="ja-JP"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4pPr>
      <a:lvl5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kumimoji="1" lang="ja-JP"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5pPr>
      <a:lvl6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kumimoji="1" lang="ja-JP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kumimoji="1" lang="ja-JP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kumimoji="1" lang="ja-JP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kumimoji="1" lang="ja-JP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1" lang="ja-JP"/>
      </a:defPPr>
      <a:lvl1pPr marL="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/>
              <a:t>タイトル レイアウト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/>
              <a:t>サブタイトル</a:t>
            </a:r>
          </a:p>
        </p:txBody>
      </p:sp>
    </p:spTree>
    <p:extLst>
      <p:ext uri="{BB962C8B-B14F-4D97-AF65-F5344CB8AC3E}">
        <p14:creationId xmlns:p14="http://schemas.microsoft.com/office/powerpoint/2010/main" val="267779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938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984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/>
              <a:t>タイトルとリスト付きのコンテンツ レイアウト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/>
              <a:t>ここに最初の箇条書きを追加</a:t>
            </a:r>
          </a:p>
          <a:p>
            <a:r>
              <a:rPr kumimoji="1" lang="ja-JP"/>
              <a:t>ここに 2 番目の箇条書きを追加</a:t>
            </a:r>
          </a:p>
          <a:p>
            <a:r>
              <a:rPr kumimoji="1" lang="ja-JP"/>
              <a:t>ここに 3 番目の箇条書きを追加</a:t>
            </a:r>
          </a:p>
        </p:txBody>
      </p:sp>
    </p:spTree>
    <p:extLst>
      <p:ext uri="{BB962C8B-B14F-4D97-AF65-F5344CB8AC3E}">
        <p14:creationId xmlns:p14="http://schemas.microsoft.com/office/powerpoint/2010/main" val="378339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/>
              <a:t>タイトルとグラフ付きのコンテンツ レイアウト</a:t>
            </a:r>
          </a:p>
        </p:txBody>
      </p:sp>
      <p:graphicFrame>
        <p:nvGraphicFramePr>
          <p:cNvPr id="7" name="コンテンツ プレースホルダー 6" descr="集合縦棒グラフ" title="グラフ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3742379"/>
              </p:ext>
            </p:extLst>
          </p:nvPr>
        </p:nvGraphicFramePr>
        <p:xfrm>
          <a:off x="1295400" y="1905000"/>
          <a:ext cx="96012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69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/>
              <a:t>2 つのコンテンツのレイアウト (表を使用)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kumimoji="1" lang="ja-JP"/>
              <a:t>ここに最初の箇条書き</a:t>
            </a:r>
          </a:p>
          <a:p>
            <a:r>
              <a:rPr kumimoji="1" lang="ja-JP"/>
              <a:t>ここに 2 番目の箇条書き</a:t>
            </a:r>
          </a:p>
          <a:p>
            <a:r>
              <a:rPr kumimoji="1" lang="ja-JP"/>
              <a:t>ここに 3 番目の箇条書き</a:t>
            </a:r>
          </a:p>
        </p:txBody>
      </p:sp>
      <p:graphicFrame>
        <p:nvGraphicFramePr>
          <p:cNvPr id="5" name="コンテンツ プレースホルダー 4" descr="3 列 4 行のサンプル表" title="表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31045431"/>
              </p:ext>
            </p:extLst>
          </p:nvPr>
        </p:nvGraphicFramePr>
        <p:xfrm>
          <a:off x="6324600" y="1905000"/>
          <a:ext cx="4572000" cy="22178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524000"/>
                <a:gridCol w="1524000"/>
                <a:gridCol w="1524000"/>
              </a:tblGrid>
              <a:tr h="554455">
                <a:tc>
                  <a:txBody>
                    <a:bodyPr/>
                    <a:lstStyle/>
                    <a:p>
                      <a:endParaRPr kumimoji="1" lang="ja-JP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グループ</a:t>
                      </a:r>
                      <a:r>
                        <a:rPr kumimoji="1" lang="ja-JP" baseline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1</a:t>
                      </a:r>
                      <a:endParaRPr kumimoji="1" lang="ja-JP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グループ 2</a:t>
                      </a:r>
                    </a:p>
                  </a:txBody>
                  <a:tcPr anchor="ctr"/>
                </a:tc>
              </a:tr>
              <a:tr h="554455">
                <a:tc>
                  <a:txBody>
                    <a:bodyPr/>
                    <a:lstStyle/>
                    <a:p>
                      <a:r>
                        <a:rPr kumimoji="1" lang="ja-JP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クラス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95</a:t>
                      </a:r>
                    </a:p>
                  </a:txBody>
                  <a:tcPr anchor="ctr"/>
                </a:tc>
              </a:tr>
              <a:tr h="554455">
                <a:tc>
                  <a:txBody>
                    <a:bodyPr/>
                    <a:lstStyle/>
                    <a:p>
                      <a:r>
                        <a:rPr kumimoji="1" 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クラス</a:t>
                      </a:r>
                      <a:r>
                        <a:rPr kumimoji="1" lang="ja-JP" baseline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2</a:t>
                      </a:r>
                      <a:endParaRPr kumimoji="1" lang="ja-JP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88</a:t>
                      </a:r>
                    </a:p>
                  </a:txBody>
                  <a:tcPr anchor="ctr"/>
                </a:tc>
              </a:tr>
              <a:tr h="554455">
                <a:tc>
                  <a:txBody>
                    <a:bodyPr/>
                    <a:lstStyle/>
                    <a:p>
                      <a:r>
                        <a:rPr kumimoji="1" lang="ja-JP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クラス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90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440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dirty="0"/>
              <a:t>2 </a:t>
            </a:r>
            <a:r>
              <a:rPr kumimoji="1" lang="ja-JP" dirty="0" err="1"/>
              <a:t>つの</a:t>
            </a:r>
            <a:r>
              <a:rPr kumimoji="1" lang="ja-JP" dirty="0"/>
              <a:t>コンテンツのレイアウト 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dirty="0" smtClean="0"/>
              <a:t>(</a:t>
            </a:r>
            <a:r>
              <a:rPr kumimoji="1" lang="ja-JP" dirty="0"/>
              <a:t>SmartArt を使用)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kumimoji="1" lang="ja-JP" dirty="0"/>
              <a:t>ここに最初の箇条書き</a:t>
            </a:r>
          </a:p>
          <a:p>
            <a:r>
              <a:rPr kumimoji="1" lang="ja-JP" dirty="0"/>
              <a:t>ここに 2 番目の箇条書き</a:t>
            </a:r>
          </a:p>
          <a:p>
            <a:r>
              <a:rPr kumimoji="1" lang="ja-JP" dirty="0"/>
              <a:t>ここに 3 番目の箇条書き</a:t>
            </a:r>
          </a:p>
        </p:txBody>
      </p:sp>
      <p:graphicFrame>
        <p:nvGraphicFramePr>
          <p:cNvPr id="5" name="コンテンツ プレースホルダー 4" descr="基本ベン" title="SmartArt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35030376"/>
              </p:ext>
            </p:extLst>
          </p:nvPr>
        </p:nvGraphicFramePr>
        <p:xfrm>
          <a:off x="6324600" y="1905000"/>
          <a:ext cx="4572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799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780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092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847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223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青とベージュのグラデーション 16x9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この値は、保存または変更の回数を示します。変更後のこの値の更新は、アプリケーションがしてくれます。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396781F-593D-4379-BD8C-42BC9BA5DA7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233D691-FDF6-4E76-A3AA-20C0C005F2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1F6DD4E-F165-443C-8898-093FBA8683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120</Words>
  <Application>Microsoft Office PowerPoint</Application>
  <PresentationFormat>ワイド画面</PresentationFormat>
  <Paragraphs>40</Paragraphs>
  <Slides>11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4" baseType="lpstr">
      <vt:lpstr>Meiryo UI</vt:lpstr>
      <vt:lpstr>Arial</vt:lpstr>
      <vt:lpstr>青とベージュのグラデーション 16x9</vt:lpstr>
      <vt:lpstr>タイトル レイアウト</vt:lpstr>
      <vt:lpstr>タイトルとリスト付きのコンテンツ レイアウト</vt:lpstr>
      <vt:lpstr>タイトルとグラフ付きのコンテンツ レイアウト</vt:lpstr>
      <vt:lpstr>2 つのコンテンツのレイアウト (表を使用)</vt:lpstr>
      <vt:lpstr>2 つのコンテンツのレイアウト  (SmartArt を使用)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2013-07-31T17:36:06Z</dcterms:created>
  <dcterms:modified xsi:type="dcterms:W3CDTF">2013-12-20T04:05:54Z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