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853" autoAdjust="0"/>
  </p:normalViewPr>
  <p:slideViewPr>
    <p:cSldViewPr>
      <p:cViewPr varScale="1">
        <p:scale>
          <a:sx n="77" d="100"/>
          <a:sy n="77" d="100"/>
        </p:scale>
        <p:origin x="2904" y="-7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D793E0B-B97B-4409-ABE0-557859E48B65}" type="datetimeFigureOut">
              <a:rPr kumimoji="1" lang="en-US" altLang="ja-JP" smtClean="0">
                <a:ea typeface="Meiryo UI" panose="020B0604030504040204" pitchFamily="50" charset="-128"/>
              </a:rPr>
              <a:t>12/20/2013</a:t>
            </a:fld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F45F31C6-8409-4E0F-AFD4-5691304EC96E}" type="slidenum">
              <a:rPr kumimoji="1" lang="ja-JP" smtClean="0">
                <a:ea typeface="Meiryo UI" panose="020B0604030504040204" pitchFamily="50" charset="-128"/>
              </a:rPr>
              <a:t>‹#›</a:t>
            </a:fld>
            <a:endParaRPr kumimoji="1" 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D99534B9-6B5A-4379-9BB9-90CB48007E7F}" type="datetimeFigureOut">
              <a:rPr lang="en-US" altLang="ja-JP" smtClean="0"/>
              <a:pPr/>
              <a:t>12/20/2013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7DBB298C-95CC-4205-A540-F80A718015A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509412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1018824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528237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2037649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547061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10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10" name="フリーフォーム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ln>
                <a:noFill/>
              </a:ln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長方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12" name="フリーフォーム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フリーフォーム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10" name="フリーフォーム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ln>
                <a:noFill/>
              </a:ln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長方形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長方形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kumimoji="1" lang="ja-JP"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16F523D-5D85-43C4-B80F-2367B89E30C9}" type="datetimeFigureOut">
              <a:rPr lang="en-US" altLang="ja-JP" smtClean="0"/>
              <a:pPr/>
              <a:t>12/20/2013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720D751-88AA-4ED9-8DF9-B600986EE5D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kumimoji="1" lang="ja-JP" sz="48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30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6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!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誕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生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日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め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で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と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う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誕生日のバナー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</Words>
  <Application>Microsoft Office PowerPoint</Application>
  <PresentationFormat>ユーザー設定</PresentationFormat>
  <Paragraphs>30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Meiryo UI</vt:lpstr>
      <vt:lpstr>Arial</vt:lpstr>
      <vt:lpstr>誕生日のバナー</vt:lpstr>
      <vt:lpstr>お</vt:lpstr>
      <vt:lpstr>誕</vt:lpstr>
      <vt:lpstr>生</vt:lpstr>
      <vt:lpstr>日</vt:lpstr>
      <vt:lpstr>お</vt:lpstr>
      <vt:lpstr>め</vt:lpstr>
      <vt:lpstr>で</vt:lpstr>
      <vt:lpstr>と</vt:lpstr>
      <vt:lpstr>う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2013-12-20T12:12:30Z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