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2646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396" y="12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00A65721-4AD9-4F4E-91E4-B38E00E4EEF4}" type="datetimeFigureOut">
              <a:rPr kumimoji="1" lang="en-US" altLang="ja-JP"/>
              <a:t>1/22/2014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09D8C508-A143-4FC7-94DD-2868E3E037EE}" type="slidenum">
              <a:rPr kumimoji="1" lang="ja-JP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5DC5D78-39BE-4C7D-9783-22D5EAEFC7B2}" type="datetimeFigureOut">
              <a:rPr lang="en-US" altLang="ja-JP" smtClean="0"/>
              <a:pPr/>
              <a:t>1/22/2014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41EFBA75-BA90-4A61-9717-741EDD6841F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Meiryo UI" panose="020B0604030504040204" pitchFamily="50" charset="-128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自分好みに変更してみましょう。独自のメッセージやこのカードの送り主の名前を追加するには、ページ内のテキストを選んで、文字を入力します (上部のテキストは自動的に上下が反転されます)。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kumimoji="1" lang="ja-JP" smtClean="0"/>
              <a:t>1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148424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自分好みに変更してみましょう。独自のメッセージやこのカードの送り主の名前を追加するには、ページ内のテキストを選んで、文字を入力します (上部のテキストは自動的に上下が反転されます)。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kumimoji="1" lang="ja-JP" smtClean="0"/>
              <a:t>2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29823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外側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 4"/>
          <p:cNvGrpSpPr/>
          <p:nvPr userDrawn="1"/>
        </p:nvGrpSpPr>
        <p:grpSpPr>
          <a:xfrm>
            <a:off x="456509" y="5467350"/>
            <a:ext cx="6859382" cy="4140874"/>
            <a:chOff x="438912" y="5467350"/>
            <a:chExt cx="6859382" cy="4140874"/>
          </a:xfrm>
        </p:grpSpPr>
        <p:sp>
          <p:nvSpPr>
            <p:cNvPr id="32" name="長方形 5"/>
            <p:cNvSpPr>
              <a:spLocks noChangeArrowheads="1"/>
            </p:cNvSpPr>
            <p:nvPr userDrawn="1"/>
          </p:nvSpPr>
          <p:spPr bwMode="auto">
            <a:xfrm>
              <a:off x="438912" y="5467350"/>
              <a:ext cx="6858000" cy="414087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kumimoji="1" lang="ja-JP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pic>
          <p:nvPicPr>
            <p:cNvPr id="33" name="図 32"/>
            <p:cNvPicPr preferRelativeResize="0">
              <a:picLocks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0294" y="5467350"/>
              <a:ext cx="6858000" cy="4140874"/>
            </a:xfrm>
            <a:prstGeom prst="rect">
              <a:avLst/>
            </a:prstGeom>
          </p:spPr>
        </p:pic>
      </p:grpSp>
      <p:sp>
        <p:nvSpPr>
          <p:cNvPr id="34" name="長方形 5"/>
          <p:cNvSpPr>
            <a:spLocks noChangeArrowheads="1"/>
          </p:cNvSpPr>
          <p:nvPr userDrawn="1"/>
        </p:nvSpPr>
        <p:spPr bwMode="auto">
          <a:xfrm>
            <a:off x="457200" y="6438608"/>
            <a:ext cx="6858000" cy="2083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フリーフォーム 13"/>
          <p:cNvSpPr>
            <a:spLocks/>
          </p:cNvSpPr>
          <p:nvPr userDrawn="1"/>
        </p:nvSpPr>
        <p:spPr bwMode="auto">
          <a:xfrm>
            <a:off x="1153838" y="5940451"/>
            <a:ext cx="5464725" cy="3049081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テキスト プレースホルダー 37"/>
          <p:cNvSpPr>
            <a:spLocks noGrp="1"/>
          </p:cNvSpPr>
          <p:nvPr>
            <p:ph type="body" sz="quarter" idx="10" hasCustomPrompt="1"/>
          </p:nvPr>
        </p:nvSpPr>
        <p:spPr>
          <a:xfrm>
            <a:off x="1755183" y="6330559"/>
            <a:ext cx="4262034" cy="2062060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95000"/>
              </a:lnSpc>
              <a:spcBef>
                <a:spcPts val="0"/>
              </a:spcBef>
              <a:buNone/>
              <a:defRPr kumimoji="1" lang="ja-JP" sz="60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388620" indent="0" algn="r" latinLnBrk="0">
              <a:buNone/>
              <a:defRPr kumimoji="1" lang="ja-JP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kumimoji="1" lang="ja-JP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kumimoji="1" lang="ja-JP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kumimoji="1" lang="ja-JP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kumimoji="1" lang="ja-JP"/>
              <a:t>クリックしてテキストを編集</a:t>
            </a:r>
          </a:p>
        </p:txBody>
      </p:sp>
      <p:sp>
        <p:nvSpPr>
          <p:cNvPr id="17" name="フリーフォーム 13"/>
          <p:cNvSpPr>
            <a:spLocks/>
          </p:cNvSpPr>
          <p:nvPr userDrawn="1"/>
        </p:nvSpPr>
        <p:spPr bwMode="auto">
          <a:xfrm>
            <a:off x="3201742" y="824853"/>
            <a:ext cx="1368916" cy="83076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3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テキスト プレースホルダー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201742" y="821966"/>
            <a:ext cx="1368916" cy="833656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4800" cap="none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388620" indent="0" algn="r" latinLnBrk="0">
              <a:buNone/>
              <a:defRPr kumimoji="1" lang="ja-JP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kumimoji="1" lang="ja-JP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kumimoji="1" lang="ja-JP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kumimoji="1" lang="ja-JP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kumimoji="1" lang="ja-JP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側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13"/>
          <p:cNvSpPr>
            <a:spLocks/>
          </p:cNvSpPr>
          <p:nvPr userDrawn="1"/>
        </p:nvSpPr>
        <p:spPr bwMode="auto">
          <a:xfrm>
            <a:off x="715351" y="1435030"/>
            <a:ext cx="6341698" cy="2141023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3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テキスト プレースホルダー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1054768" y="1738094"/>
            <a:ext cx="5662864" cy="1553884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4200" cap="none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388620" indent="0" algn="r" latinLnBrk="0">
              <a:buNone/>
              <a:defRPr kumimoji="1" lang="ja-JP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kumimoji="1" lang="ja-JP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kumimoji="1" lang="ja-JP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kumimoji="1" lang="ja-JP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kumimoji="1" lang="ja-JP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102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CFB0A475-792E-49D8-A3BF-562786D15E81}" type="datetimeFigureOut">
              <a:rPr lang="en-US" altLang="ja-JP" smtClean="0"/>
              <a:pPr/>
              <a:t>1/22/2014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102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102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4E45FB2E-A192-40A4-8E73-CB7FF38F46A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kumimoji="1" lang="ja-JP" sz="374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lang="ja-JP" sz="238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204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7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プレースホルダー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 dirty="0"/>
              <a:t>お誕生</a:t>
            </a:r>
            <a:r>
              <a:rPr kumimoji="1" lang="ja-JP" dirty="0" smtClean="0"/>
              <a:t>日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dirty="0" smtClean="0"/>
              <a:t>おめでとう</a:t>
            </a:r>
            <a:endParaRPr kumimoji="1" lang="ja-JP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ja-JP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 dirty="0"/>
              <a:t>20 歳のお誕生</a:t>
            </a:r>
            <a:r>
              <a:rPr kumimoji="1" lang="ja-JP" dirty="0" smtClean="0"/>
              <a:t>日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dirty="0" smtClean="0"/>
              <a:t>おめでとう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誕生日カード (青いリボン)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ibbon.potx" id="{51735B83-B3BE-41CA-9646-08DB68528353}" vid="{72634A91-A8C8-4B4D-8B58-72125C8FC400}"/>
    </a:ext>
  </a:extLst>
</a:theme>
</file>

<file path=ppt/theme/theme2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</Words>
  <Application>Microsoft Office PowerPoint</Application>
  <PresentationFormat>ユーザー設定</PresentationFormat>
  <Paragraphs>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Meiryo UI</vt:lpstr>
      <vt:lpstr>Arial</vt:lpstr>
      <vt:lpstr>Century</vt:lpstr>
      <vt:lpstr>誕生日カード (青いリボン)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2014-01-14T15:38:18Z</dcterms:created>
  <dcterms:modified xsi:type="dcterms:W3CDTF">2014-01-22T09:40:19Z</dcterms:modified>
</cp:coreProperties>
</file>