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9" autoAdjust="0"/>
    <p:restoredTop sz="94721" autoAdjust="0"/>
  </p:normalViewPr>
  <p:slideViewPr>
    <p:cSldViewPr>
      <p:cViewPr varScale="1">
        <p:scale>
          <a:sx n="71" d="100"/>
          <a:sy n="71" d="100"/>
        </p:scale>
        <p:origin x="2490" y="60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39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6D793E0B-B97B-4409-ABE0-557859E48B65}" type="datetimeFigureOut">
              <a:rPr kumimoji="1" lang="en-US" altLang="ja-JP" smtClean="0"/>
              <a:t>1/15/2014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F45F31C6-8409-4E0F-AFD4-5691304EC96E}" type="slidenum">
              <a:rPr kumimoji="1" lang="ja-JP" smtClean="0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9534B9-6B5A-4379-9BB9-90CB48007E7F}" type="datetimeFigureOut">
              <a:rPr lang="en-US" altLang="ja-JP" smtClean="0"/>
              <a:pPr/>
              <a:t>1/15/2014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7DBB298C-95CC-4205-A540-F80A718015A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kumimoji="1" lang="ja-JP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Meiryo UI" panose="020B0604030504040204" pitchFamily="50" charset="-128"/>
      </a:defRPr>
    </a:lvl1pPr>
    <a:lvl2pPr marL="509412" algn="l" defTabSz="1018824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kumimoji="1" lang="ja-JP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kumimoji="1" lang="ja-JP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kumimoji="1" lang="ja-JP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kumimoji="1" lang="ja-JP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/>
              <a:t>このバナーをご自分のメッセージでカスタマイズしましょう! 文字を選んで使いたい文字を入力するだけです。1 つのスライドに 1 文字入力してください。</a:t>
            </a:r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1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739883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/>
              <a:t>このバナーをご自分のメッセージでカスタマイズしましょう! 文字を選んで使いたい文字を入力するだけです。1 つのスライドに 1 文字入力してください。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10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873460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/>
              <a:t>このバナーをご自分のメッセージでカスタマイズしましょう! 文字を選んで使いたい文字を入力するだけです。1 つのスライドに 1 文字入力してください。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11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0461323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/>
              <a:t>このバナーをご自分のメッセージでカスタマイズしましょう! 文字を選んで使いたい文字を入力するだけです。1 つのスライドに 1 文字入力してください。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12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517582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/>
              <a:t>このバナーをご自分のメッセージでカスタマイズしましょう! 文字を選んで使いたい文字を入力するだけです。1 つのスライドに 1 文字入力してください。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13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90992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/>
              <a:t>このバナーをご自分のメッセージでカスタマイズしましょう! 文字を選んで使いたい文字を入力するだけです。1 つのスライドに 1 文字入力してください。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2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36048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/>
              <a:t>このバナーをご自分のメッセージでカスタマイズしましょう! 文字を選んで使いたい文字を入力するだけです。1 つのスライドに 1 文字入力してください。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3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567938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/>
              <a:t>このバナーをご自分のメッセージでカスタマイズしましょう! 文字を選んで使いたい文字を入力するだけです。1 つのスライドに 1 文字入力してください。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4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121999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/>
              <a:t>このバナーをご自分のメッセージでカスタマイズしましょう! 文字を選んで使いたい文字を入力するだけです。1 つのスライドに 1 文字入力してください。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5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515345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/>
              <a:t>このバナーをご自分のメッセージでカスタマイズしましょう! 文字を選んで使いたい文字を入力するだけです。1 つのスライドに 1 文字入力してください。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6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303842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/>
              <a:t>このバナーをご自分のメッセージでカスタマイズしましょう! 文字を選んで使いたい文字を入力するだけです。1 つのスライドに 1 文字入力してください。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7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991644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/>
              <a:t>このバナーをご自分のメッセージでカスタマイズしましょう! 文字を選んで使いたい文字を入力するだけです。1 つのスライドに 1 文字入力してください。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8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153697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/>
              <a:t>このバナーをご自分のメッセージでカスタマイズしましょう! 文字を選んで使いたい文字を入力するだけです。1 つのスライドに 1 文字入力してください。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9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967897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スタイル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コネクタ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角の丸い四角形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ひし形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kumimoji="1" lang="ja-JP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/>
              <a:t>x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sz="132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点線に沿って</a:t>
            </a:r>
            <a:r>
              <a:rPr kumimoji="1" lang="ja-JP" sz="1320" baseline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切り取る</a:t>
            </a:r>
            <a:endParaRPr kumimoji="1" lang="ja-JP" sz="132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スタイル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の丸い四角形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ひし形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kumimoji="1" lang="ja-JP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/>
              <a:t>x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sz="132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点線に沿って</a:t>
            </a:r>
            <a:r>
              <a:rPr kumimoji="1" lang="ja-JP" sz="1320" baseline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切り取る</a:t>
            </a:r>
            <a:endParaRPr kumimoji="1" lang="ja-JP" sz="132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スタイル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の丸い四角形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ひし形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kumimoji="1" lang="ja-JP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/>
              <a:t>x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sz="132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点線に沿って</a:t>
            </a:r>
            <a:r>
              <a:rPr kumimoji="1" lang="ja-JP" sz="1320" baseline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切り取る</a:t>
            </a:r>
            <a:endParaRPr kumimoji="1" lang="ja-JP" sz="132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スタイル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の丸い四角形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ひし形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anchor="ctr">
            <a:noAutofit/>
          </a:bodyPr>
          <a:lstStyle>
            <a:lvl1pPr algn="ctr" latinLnBrk="0">
              <a:defRPr kumimoji="1" lang="ja-JP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/>
              <a:t>x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sz="132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点線に沿って</a:t>
            </a:r>
            <a:r>
              <a:rPr kumimoji="1" lang="ja-JP" sz="1320" baseline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切り取る</a:t>
            </a:r>
            <a:endParaRPr kumimoji="1" lang="ja-JP" sz="132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スタイル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の丸い四角形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ひし形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kumimoji="1" lang="ja-JP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/>
              <a:t>x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sz="132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点線に沿って</a:t>
            </a:r>
            <a:r>
              <a:rPr kumimoji="1" lang="ja-JP" sz="1320" baseline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切り取る</a:t>
            </a:r>
            <a:endParaRPr kumimoji="1" lang="ja-JP" sz="132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スタイル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の丸い四角形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ひし形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kumimoji="1" lang="ja-JP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/>
              <a:t>x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sz="132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点線に沿って</a:t>
            </a:r>
            <a:r>
              <a:rPr kumimoji="1" lang="ja-JP" sz="1320" baseline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切り取る</a:t>
            </a:r>
            <a:endParaRPr kumimoji="1" lang="ja-JP" sz="132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132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C16F523D-5D85-43C4-B80F-2367B89E30C9}" type="datetimeFigureOut">
              <a:rPr lang="en-US" altLang="ja-JP" smtClean="0"/>
              <a:pPr/>
              <a:t>1/15/2014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132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132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0720D751-88AA-4ED9-8DF9-B600986EE5D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kumimoji="1" lang="ja-JP" sz="484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308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264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22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98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98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/>
              <a:t>よ</a:t>
            </a:r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/>
              <a:t>ち</a:t>
            </a:r>
          </a:p>
        </p:txBody>
      </p:sp>
    </p:spTree>
    <p:extLst>
      <p:ext uri="{BB962C8B-B14F-4D97-AF65-F5344CB8AC3E}">
        <p14:creationId xmlns:p14="http://schemas.microsoft.com/office/powerpoint/2010/main" val="393970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/>
              <a:t>ゃ</a:t>
            </a:r>
          </a:p>
        </p:txBody>
      </p:sp>
    </p:spTree>
    <p:extLst>
      <p:ext uri="{BB962C8B-B14F-4D97-AF65-F5344CB8AC3E}">
        <p14:creationId xmlns:p14="http://schemas.microsoft.com/office/powerpoint/2010/main" val="406647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/>
              <a:t>ん</a:t>
            </a:r>
          </a:p>
        </p:txBody>
      </p:sp>
    </p:spTree>
    <p:extLst>
      <p:ext uri="{BB962C8B-B14F-4D97-AF65-F5344CB8AC3E}">
        <p14:creationId xmlns:p14="http://schemas.microsoft.com/office/powerpoint/2010/main" val="373326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130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/>
              <a:t>う</a:t>
            </a:r>
          </a:p>
        </p:txBody>
      </p:sp>
    </p:spTree>
    <p:extLst>
      <p:ext uri="{BB962C8B-B14F-4D97-AF65-F5344CB8AC3E}">
        <p14:creationId xmlns:p14="http://schemas.microsoft.com/office/powerpoint/2010/main" val="350147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/>
              <a:t>こ</a:t>
            </a:r>
          </a:p>
        </p:txBody>
      </p:sp>
    </p:spTree>
    <p:extLst>
      <p:ext uri="{BB962C8B-B14F-4D97-AF65-F5344CB8AC3E}">
        <p14:creationId xmlns:p14="http://schemas.microsoft.com/office/powerpoint/2010/main" val="328502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/>
              <a:t>そ</a:t>
            </a:r>
          </a:p>
        </p:txBody>
      </p:sp>
    </p:spTree>
    <p:extLst>
      <p:ext uri="{BB962C8B-B14F-4D97-AF65-F5344CB8AC3E}">
        <p14:creationId xmlns:p14="http://schemas.microsoft.com/office/powerpoint/2010/main" val="419869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/>
              <a:t>男</a:t>
            </a:r>
          </a:p>
        </p:txBody>
      </p:sp>
    </p:spTree>
    <p:extLst>
      <p:ext uri="{BB962C8B-B14F-4D97-AF65-F5344CB8AC3E}">
        <p14:creationId xmlns:p14="http://schemas.microsoft.com/office/powerpoint/2010/main" val="55092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/>
              <a:t>の</a:t>
            </a:r>
          </a:p>
        </p:txBody>
      </p:sp>
    </p:spTree>
    <p:extLst>
      <p:ext uri="{BB962C8B-B14F-4D97-AF65-F5344CB8AC3E}">
        <p14:creationId xmlns:p14="http://schemas.microsoft.com/office/powerpoint/2010/main" val="125538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/>
              <a:t>子</a:t>
            </a:r>
          </a:p>
        </p:txBody>
      </p:sp>
    </p:spTree>
    <p:extLst>
      <p:ext uri="{BB962C8B-B14F-4D97-AF65-F5344CB8AC3E}">
        <p14:creationId xmlns:p14="http://schemas.microsoft.com/office/powerpoint/2010/main" val="361607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/>
              <a:t>の</a:t>
            </a:r>
          </a:p>
        </p:txBody>
      </p:sp>
    </p:spTree>
    <p:extLst>
      <p:ext uri="{BB962C8B-B14F-4D97-AF65-F5344CB8AC3E}">
        <p14:creationId xmlns:p14="http://schemas.microsoft.com/office/powerpoint/2010/main" val="377255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/>
              <a:t>赤</a:t>
            </a:r>
          </a:p>
        </p:txBody>
      </p:sp>
    </p:spTree>
    <p:extLst>
      <p:ext uri="{BB962C8B-B14F-4D97-AF65-F5344CB8AC3E}">
        <p14:creationId xmlns:p14="http://schemas.microsoft.com/office/powerpoint/2010/main" val="41211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男の子の赤ちゃんのバナー A">
  <a:themeElements>
    <a:clrScheme name="Baby Boy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aby Boy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lphaBoy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429</Words>
  <Application>Microsoft Office PowerPoint</Application>
  <PresentationFormat>ユーザー設定</PresentationFormat>
  <Paragraphs>39</Paragraphs>
  <Slides>13</Slides>
  <Notes>13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Meiryo UI</vt:lpstr>
      <vt:lpstr>ＭＳ ゴシック</vt:lpstr>
      <vt:lpstr>Arial</vt:lpstr>
      <vt:lpstr>Calibri</vt:lpstr>
      <vt:lpstr>男の子の赤ちゃんのバナー A</vt:lpstr>
      <vt:lpstr>よ</vt:lpstr>
      <vt:lpstr>う</vt:lpstr>
      <vt:lpstr>こ</vt:lpstr>
      <vt:lpstr>そ</vt:lpstr>
      <vt:lpstr>男</vt:lpstr>
      <vt:lpstr>の</vt:lpstr>
      <vt:lpstr>子</vt:lpstr>
      <vt:lpstr>の</vt:lpstr>
      <vt:lpstr>赤</vt:lpstr>
      <vt:lpstr>ち</vt:lpstr>
      <vt:lpstr>ゃ</vt:lpstr>
      <vt:lpstr>ん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2014-01-14T15:32:40Z</dcterms:created>
  <dcterms:modified xsi:type="dcterms:W3CDTF">2014-01-14T15:32:52Z</dcterms:modified>
</cp:coreProperties>
</file>