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テキスト]"/>
      <dgm:spPr/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着想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kumimoji="1" lang="ja-JP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kumimoji="1" lang="ja-JP"/>
        </a:p>
      </dgm:t>
    </dgm:pt>
    <dgm:pt modelId="{7123B315-F9CE-484A-A51B-B08E9071DF33}">
      <dgm:prSet phldrT="[テキスト]"/>
      <dgm:spPr/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開発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kumimoji="1" lang="ja-JP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kumimoji="1" lang="ja-JP"/>
        </a:p>
      </dgm:t>
    </dgm:pt>
    <dgm:pt modelId="{FCBA2A2F-40B2-4F69-83D6-658AE0365C1D}">
      <dgm:prSet phldrT="[テキスト]"/>
      <dgm:spPr/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テスト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kumimoji="1" lang="ja-JP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kumimoji="1" lang="ja-JP"/>
        </a:p>
      </dgm:t>
    </dgm:pt>
    <dgm:pt modelId="{805CF267-2C67-421D-BEC0-F1543A3C8263}">
      <dgm:prSet phldrT="[テキスト]"/>
      <dgm:spPr/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実行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kumimoji="1" lang="ja-JP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kumimoji="1" lang="ja-JP"/>
        </a:p>
      </dgm:t>
    </dgm:pt>
    <dgm:pt modelId="{EC4A00A1-1E80-4457-8A97-D92DA94E8E73}">
      <dgm:prSet phldrT="[テキスト]"/>
      <dgm:spPr/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分析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kumimoji="1" lang="ja-JP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kumimoji="1" lang="ja-JP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0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着想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0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開発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0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テスト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0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実行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0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分析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4F5ACF7C-7294-4E84-A925-7276A86EB2C9}" type="datetimeFigureOut"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9/25/2013</a:t>
            </a:fld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8944CD9-4CE2-4E83-8137-D0C5AC1970FD}" type="slidenum">
              <a:rPr kumimoji="1" lang="ja-JP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14ECB3C-A007-49FF-BDDA-56443C398E16}" type="datetimeFigureOut">
              <a:rPr lang="en-US" altLang="ja-JP" smtClean="0"/>
              <a:pPr/>
              <a:t>9/25/2013</a:t>
            </a:fld>
            <a:endParaRPr lang="en-US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9A3235D-6603-4F32-8645-42F908939C8F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dirty="0"/>
              <a:t>マスター サブタイトルのスタイルを編集するには、ここをクリック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2013/9/25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2013/9/25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2013/9/25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2013/9/25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kumimoji="1" lang="ja-JP" sz="6000" b="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2013/9/25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2013/9/25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2013/9/25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2013/9/25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2013/9/25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kumimoji="1" lang="ja-JP" sz="3200"/>
            </a:lvl1pPr>
            <a:lvl2pPr latinLnBrk="0">
              <a:defRPr kumimoji="1" lang="ja-JP" sz="2800"/>
            </a:lvl2pPr>
            <a:lvl3pPr latinLnBrk="0">
              <a:defRPr kumimoji="1" lang="ja-JP" sz="2400"/>
            </a:lvl3pPr>
            <a:lvl4pPr latinLnBrk="0">
              <a:defRPr kumimoji="1" lang="ja-JP" sz="2000"/>
            </a:lvl4pPr>
            <a:lvl5pPr latinLnBrk="0">
              <a:defRPr kumimoji="1" lang="ja-JP" sz="2000"/>
            </a:lvl5pPr>
            <a:lvl6pPr latinLnBrk="0">
              <a:defRPr kumimoji="1" lang="ja-JP" sz="2000"/>
            </a:lvl6pPr>
            <a:lvl7pPr latinLnBrk="0">
              <a:defRPr kumimoji="1" lang="ja-JP" sz="2000"/>
            </a:lvl7pPr>
            <a:lvl8pPr latinLnBrk="0">
              <a:defRPr kumimoji="1" lang="ja-JP" sz="2000"/>
            </a:lvl8pPr>
            <a:lvl9pPr latinLnBrk="0">
              <a:defRPr kumimoji="1" lang="ja-JP" sz="20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2013/9/25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画像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kumimoji="1" lang="ja-JP" sz="32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dirty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dirty="0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2013/9/25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586B75A-687E-405C-8A0B-8D00578BA2C3}" type="datetime1">
              <a:rPr lang="en-US" altLang="ja-JP" smtClean="0"/>
              <a:pPr/>
              <a:t>9/25/2013</a:t>
            </a:fld>
            <a:endParaRPr lang="en-US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1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kumimoji="1" lang="ja-JP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dirty="0">
                <a:solidFill>
                  <a:schemeClr val="tx1">
                    <a:lumMod val="95000"/>
                  </a:schemeClr>
                </a:solidFill>
              </a:rPr>
              <a:t>山形模様を用いた基本的</a:t>
            </a:r>
            <a:r>
              <a:rPr kumimoji="1" lang="ja-JP" dirty="0" smtClean="0">
                <a:solidFill>
                  <a:schemeClr val="tx1">
                    <a:lumMod val="95000"/>
                  </a:schemeClr>
                </a:solidFill>
              </a:rPr>
              <a:t>なプロセス </a:t>
            </a:r>
            <a:r>
              <a:rPr kumimoji="1" lang="ja-JP" dirty="0">
                <a:solidFill>
                  <a:schemeClr val="tx1">
                    <a:lumMod val="95000"/>
                  </a:schemeClr>
                </a:solidFill>
              </a:rPr>
              <a:t>SmartArt</a:t>
            </a:r>
            <a:endParaRPr kumimoji="1" lang="ja-JP" dirty="0"/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337493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手順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この値は保存または変更の回数を示します。変更後は必ずアプリケーションによってこの値が更新されます。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手順 01 16x9</vt:lpstr>
      <vt:lpstr>山形模様を用いた基本的なプロセス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2013-09-25T09:05:57Z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