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9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2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80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89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7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4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6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7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3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3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6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5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7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0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4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0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4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9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100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ＭＳ Ｐ明朝</vt:lpstr>
      <vt:lpstr>Arial</vt:lpstr>
      <vt:lpstr>Garamond</vt:lpstr>
      <vt:lpstr>オーガニック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Chalalai Sarakor</dc:creator>
  <cp:lastModifiedBy>Chalalai Sarakor</cp:lastModifiedBy>
  <cp:revision>1</cp:revision>
  <dcterms:created xsi:type="dcterms:W3CDTF">2013-07-30T10:05:23Z</dcterms:created>
  <dcterms:modified xsi:type="dcterms:W3CDTF">2013-07-30T10:05:45Z</dcterms:modified>
</cp:coreProperties>
</file>