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9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4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706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02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15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56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4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9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2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8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0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2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22649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TC104033925[[fn=しずく]]</Template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Tw Cen MT</vt:lpstr>
      <vt:lpstr>しずく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Chalalai Sarakor</dc:creator>
  <cp:lastModifiedBy>Chalalai Sarakor</cp:lastModifiedBy>
  <cp:revision>1</cp:revision>
  <dcterms:created xsi:type="dcterms:W3CDTF">2013-07-30T10:03:40Z</dcterms:created>
  <dcterms:modified xsi:type="dcterms:W3CDTF">2013-07-30T10:04:00Z</dcterms:modified>
</cp:coreProperties>
</file>