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11636"/>
      </p:ext>
    </p:extLst>
  </p:cSld>
  <p:clrMapOvr>
    <a:masterClrMapping/>
  </p:clrMapOvr>
</p:sld>
</file>

<file path=ppt/theme/theme1.xml><?xml version="1.0" encoding="utf-8"?>
<a:theme xmlns:a="http://schemas.openxmlformats.org/drawingml/2006/main" name="飛行機雲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TC104033937[[fn=飛行機雲]]</Template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 Gothic</vt:lpstr>
      <vt:lpstr>飛行機雲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Chalalai Sarakor</dc:creator>
  <cp:lastModifiedBy>Chalalai Sarakor</cp:lastModifiedBy>
  <cp:revision>1</cp:revision>
  <dcterms:created xsi:type="dcterms:W3CDTF">2013-07-30T09:44:40Z</dcterms:created>
  <dcterms:modified xsi:type="dcterms:W3CDTF">2013-07-30T09:52:32Z</dcterms:modified>
</cp:coreProperties>
</file>