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4660"/>
  </p:normalViewPr>
  <p:slideViewPr>
    <p:cSldViewPr snapToGrid="0">
      <p:cViewPr>
        <p:scale>
          <a:sx n="106" d="100"/>
          <a:sy n="106" d="100"/>
        </p:scale>
        <p:origin x="16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806956DF-7E2F-43FE-BC12-4D8A1F8CF98F}" type="datetimeFigureOut">
              <a:rPr kumimoji="1" lang="en-US" altLang="ja-JP" smtClean="0"/>
              <a:t>7/24/2013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372C9622-825F-483B-9629-0B4C496EABC2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6B06F9D3-7FF5-498A-8B2E-0989FB4F03EA}" type="datetimeFigureOut">
              <a:t>2013/7/24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268933CD-08BB-4B4D-8279-023CDEB974E4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授業スケジュー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6" name="テキスト プレースホルダー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kumimoji="1" lang="ja-JP" sz="20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年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228" y="1059837"/>
            <a:ext cx="241285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kumimoji="1" lang="ja-JP" sz="18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228" y="1907982"/>
            <a:ext cx="278224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kumimoji="1" lang="ja-JP" sz="18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228" y="2756127"/>
            <a:ext cx="259180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kumimoji="1" lang="ja-JP" sz="18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5228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kumimoji="1" lang="ja-JP" sz="18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5228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kumimoji="1" lang="ja-JP" sz="18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5228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kumimoji="1" lang="ja-JP" sz="18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5228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kumimoji="1" lang="ja-JP" sz="18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</a:t>
            </a:r>
          </a:p>
        </p:txBody>
      </p:sp>
      <p:sp>
        <p:nvSpPr>
          <p:cNvPr id="14" name="テキスト プレースホルダー 16"/>
          <p:cNvSpPr>
            <a:spLocks noGrp="1"/>
          </p:cNvSpPr>
          <p:nvPr>
            <p:ph type="body" sz="quarter" idx="16" hasCustomPrompt="1"/>
          </p:nvPr>
        </p:nvSpPr>
        <p:spPr>
          <a:xfrm>
            <a:off x="1" y="1383912"/>
            <a:ext cx="650342" cy="285465"/>
          </a:xfrm>
        </p:spPr>
        <p:txBody>
          <a:bodyPr wrap="none"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8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日付</a:t>
            </a:r>
          </a:p>
        </p:txBody>
      </p:sp>
      <p:sp>
        <p:nvSpPr>
          <p:cNvPr id="15" name="テキスト プレースホルダー 16"/>
          <p:cNvSpPr>
            <a:spLocks noGrp="1"/>
          </p:cNvSpPr>
          <p:nvPr>
            <p:ph type="body" sz="quarter" idx="24" hasCustomPrompt="1"/>
          </p:nvPr>
        </p:nvSpPr>
        <p:spPr>
          <a:xfrm>
            <a:off x="1" y="2233128"/>
            <a:ext cx="650342" cy="285465"/>
          </a:xfrm>
        </p:spPr>
        <p:txBody>
          <a:bodyPr wrap="none"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8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日付</a:t>
            </a:r>
          </a:p>
        </p:txBody>
      </p:sp>
      <p:sp>
        <p:nvSpPr>
          <p:cNvPr id="16" name="テキスト プレースホルダー 16"/>
          <p:cNvSpPr>
            <a:spLocks noGrp="1"/>
          </p:cNvSpPr>
          <p:nvPr>
            <p:ph type="body" sz="quarter" idx="32" hasCustomPrompt="1"/>
          </p:nvPr>
        </p:nvSpPr>
        <p:spPr>
          <a:xfrm>
            <a:off x="1" y="3082344"/>
            <a:ext cx="650342" cy="285465"/>
          </a:xfrm>
        </p:spPr>
        <p:txBody>
          <a:bodyPr wrap="none"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8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日付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40" hasCustomPrompt="1"/>
          </p:nvPr>
        </p:nvSpPr>
        <p:spPr>
          <a:xfrm>
            <a:off x="1" y="3931560"/>
            <a:ext cx="650342" cy="285465"/>
          </a:xfrm>
        </p:spPr>
        <p:txBody>
          <a:bodyPr wrap="none"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8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日付</a:t>
            </a:r>
          </a:p>
        </p:txBody>
      </p:sp>
      <p:sp>
        <p:nvSpPr>
          <p:cNvPr id="18" name="テキスト プレースホルダー 16"/>
          <p:cNvSpPr>
            <a:spLocks noGrp="1"/>
          </p:cNvSpPr>
          <p:nvPr>
            <p:ph type="body" sz="quarter" idx="48" hasCustomPrompt="1"/>
          </p:nvPr>
        </p:nvSpPr>
        <p:spPr>
          <a:xfrm>
            <a:off x="1" y="4780776"/>
            <a:ext cx="650342" cy="285465"/>
          </a:xfrm>
        </p:spPr>
        <p:txBody>
          <a:bodyPr wrap="none"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8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日付</a:t>
            </a:r>
          </a:p>
        </p:txBody>
      </p:sp>
      <p:sp>
        <p:nvSpPr>
          <p:cNvPr id="19" name="テキスト プレースホルダー 16"/>
          <p:cNvSpPr>
            <a:spLocks noGrp="1"/>
          </p:cNvSpPr>
          <p:nvPr>
            <p:ph type="body" sz="quarter" idx="56" hasCustomPrompt="1"/>
          </p:nvPr>
        </p:nvSpPr>
        <p:spPr>
          <a:xfrm>
            <a:off x="1" y="5629992"/>
            <a:ext cx="650342" cy="285465"/>
          </a:xfrm>
        </p:spPr>
        <p:txBody>
          <a:bodyPr wrap="none"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8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日付</a:t>
            </a:r>
          </a:p>
        </p:txBody>
      </p:sp>
      <p:sp>
        <p:nvSpPr>
          <p:cNvPr id="20" name="テキスト プレースホルダー 16"/>
          <p:cNvSpPr>
            <a:spLocks noGrp="1"/>
          </p:cNvSpPr>
          <p:nvPr>
            <p:ph type="body" sz="quarter" idx="64" hasCustomPrompt="1"/>
          </p:nvPr>
        </p:nvSpPr>
        <p:spPr>
          <a:xfrm>
            <a:off x="1" y="6479209"/>
            <a:ext cx="650342" cy="285465"/>
          </a:xfrm>
        </p:spPr>
        <p:txBody>
          <a:bodyPr wrap="none"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8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日付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8:00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9:30</a:t>
            </a:r>
            <a:b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sz="7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</a:p>
        </p:txBody>
      </p:sp>
      <p:sp>
        <p:nvSpPr>
          <p:cNvPr id="52" name="テキスト プレースホルダー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40631" y="1148685"/>
            <a:ext cx="2335574" cy="424732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ここに件名またはメモを追加します。メモ ボックスをサイズ変更、移動、コピー、または削除して、独自のスケジュールを作成します。</a:t>
            </a:r>
          </a:p>
        </p:txBody>
      </p:sp>
      <p:sp>
        <p:nvSpPr>
          <p:cNvPr id="53" name="テキスト プレースホルダー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2" y="1148685"/>
            <a:ext cx="2343151" cy="424732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ここに件名またはメモを追加します。メモ ボックスをサイズ変更、移動、コピー、または削除して、独自のスケジュールを作成します。</a:t>
            </a:r>
          </a:p>
        </p:txBody>
      </p:sp>
      <p:sp>
        <p:nvSpPr>
          <p:cNvPr id="54" name="テキスト プレースホルダー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4550" y="2105088"/>
            <a:ext cx="1168439" cy="203133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件名またはメモ</a:t>
            </a:r>
          </a:p>
        </p:txBody>
      </p:sp>
      <p:sp>
        <p:nvSpPr>
          <p:cNvPr id="55" name="テキスト プレースホルダー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5869" y="2105088"/>
            <a:ext cx="1169280" cy="203133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件名またはメモ</a:t>
            </a:r>
          </a:p>
        </p:txBody>
      </p:sp>
      <p:sp>
        <p:nvSpPr>
          <p:cNvPr id="56" name="テキスト プレースホルダー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6125" y="2940533"/>
            <a:ext cx="1462944" cy="203133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件名またはメモ</a:t>
            </a:r>
          </a:p>
        </p:txBody>
      </p:sp>
      <p:sp>
        <p:nvSpPr>
          <p:cNvPr id="57" name="テキスト プレースホルダー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8365" y="2940533"/>
            <a:ext cx="1466080" cy="203133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件名またはメモ</a:t>
            </a:r>
          </a:p>
        </p:txBody>
      </p:sp>
      <p:sp>
        <p:nvSpPr>
          <p:cNvPr id="58" name="テキスト プレースホルダー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14550" y="3785393"/>
            <a:ext cx="1169194" cy="203133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件名またはメモ</a:t>
            </a:r>
          </a:p>
        </p:txBody>
      </p:sp>
      <p:sp>
        <p:nvSpPr>
          <p:cNvPr id="59" name="テキスト プレースホルダー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43488" y="3785393"/>
            <a:ext cx="1171661" cy="203133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件名またはメモ</a:t>
            </a:r>
          </a:p>
        </p:txBody>
      </p:sp>
      <p:sp>
        <p:nvSpPr>
          <p:cNvPr id="60" name="テキスト プレースホルダー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83744" y="4636823"/>
            <a:ext cx="1465325" cy="203133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件名またはメモ</a:t>
            </a:r>
          </a:p>
        </p:txBody>
      </p:sp>
      <p:sp>
        <p:nvSpPr>
          <p:cNvPr id="61" name="テキスト プレースホルダー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8365" y="4636823"/>
            <a:ext cx="1466080" cy="203133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件名またはメモ</a:t>
            </a:r>
          </a:p>
        </p:txBody>
      </p:sp>
      <p:sp>
        <p:nvSpPr>
          <p:cNvPr id="62" name="テキスト プレースホルダー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5500" y="5476003"/>
            <a:ext cx="3225376" cy="203133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件名またはメモ</a:t>
            </a:r>
          </a:p>
        </p:txBody>
      </p:sp>
      <p:sp>
        <p:nvSpPr>
          <p:cNvPr id="63" name="テキスト プレースホルダー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5613" y="6333112"/>
            <a:ext cx="4099184" cy="203133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kumimoji="1" lang="ja-JP" sz="8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件名またはメモ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長方形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18" name="長方形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19" name="長方形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20" name="長方形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grpSp>
        <p:nvGrpSpPr>
          <p:cNvPr id="43" name="グループ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長方形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28" name="長方形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29" name="長方形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30" name="長方形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31" name="長方形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32" name="長方形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33" name="長方形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34" name="長方形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35" name="長方形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36" name="長方形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37" name="長方形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38" name="長方形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39" name="長方形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40" name="長方形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  <p:sp>
          <p:nvSpPr>
            <p:cNvPr id="41" name="長方形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sz="1800"/>
            </a:p>
          </p:txBody>
        </p:sp>
      </p:grpSp>
      <p:sp>
        <p:nvSpPr>
          <p:cNvPr id="16" name="長方形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8918754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dirty="0" smtClean="0"/>
              <a:t>2013/7/24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F13ADCE2-49EB-4E10-8BFC-748743852E4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240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lang="ja-JP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授業スケジュール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pPr lvl="0"/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dirty="0" smtClean="0"/>
              <a:t>年</a:t>
            </a:r>
            <a:endParaRPr lang="ja-JP" altLang="ja-JP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6"/>
          </p:nvPr>
        </p:nvSpPr>
        <p:spPr>
          <a:xfrm>
            <a:off x="0" y="1392412"/>
            <a:ext cx="650343" cy="285465"/>
          </a:xfrm>
        </p:spPr>
        <p:txBody>
          <a:bodyPr>
            <a:normAutofit/>
          </a:bodyPr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20 日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21 日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22 日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23 日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24 日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25 日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26 日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73"/>
          </p:nvPr>
        </p:nvSpPr>
        <p:spPr>
          <a:xfrm>
            <a:off x="1240631" y="1164587"/>
            <a:ext cx="2335574" cy="392928"/>
          </a:xfrm>
        </p:spPr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代数テストの勉強</a:t>
            </a:r>
          </a:p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英語論文 1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74"/>
          </p:nvPr>
        </p:nvSpPr>
        <p:spPr>
          <a:xfrm>
            <a:off x="5338762" y="1164587"/>
            <a:ext cx="2343151" cy="392928"/>
          </a:xfrm>
        </p:spPr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画材の購入</a:t>
            </a:r>
          </a:p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父親にお金の援助を求める</a:t>
            </a: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英語 101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アート 101</a:t>
            </a: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代数 101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78"/>
          </p:nvPr>
        </p:nvSpPr>
        <p:spPr>
          <a:xfrm>
            <a:off x="6508365" y="2871284"/>
            <a:ext cx="1466080" cy="341632"/>
          </a:xfrm>
        </p:spPr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コンピューター サイエンス 108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英語 101</a:t>
            </a: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アート 101</a:t>
            </a:r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代数 101</a:t>
            </a: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82"/>
          </p:nvPr>
        </p:nvSpPr>
        <p:spPr>
          <a:xfrm>
            <a:off x="6508365" y="4567574"/>
            <a:ext cx="1466080" cy="341632"/>
          </a:xfrm>
        </p:spPr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コンピューター サイエンス 108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アート 101 スタジオ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サッカー チーム資金集め!!!</a:t>
            </a:r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Schedule_ByTi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この値は保存または変更の回数を示します。変更後は必ずアプリケーションによってこの値が更新されます。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A588FC-3A49-465B-B66C-02898E528ACD}">
  <ds:schemaRefs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Impact</vt:lpstr>
      <vt:lpstr>ClassSchedule_ByTime</vt:lpstr>
      <vt:lpstr>授業スケジュール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授業スケジュール</dc:title>
  <dc:creator/>
  <cp:lastModifiedBy/>
  <cp:revision>2</cp:revision>
  <dcterms:created xsi:type="dcterms:W3CDTF">2013-04-04T16:36:45Z</dcterms:created>
  <dcterms:modified xsi:type="dcterms:W3CDTF">2013-07-24T13:24:33Z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