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4E172C26-35E5-4283-ACA5-F5D9124AF9B4}" type="datetimeFigureOut">
              <a:rPr kumimoji="1" lang="en-US" altLang="ja-JP" smtClean="0"/>
              <a:t>10/16/2015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5BAE216A-723A-4C86-89D1-BAD22160369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DCF548D-D9EE-4800-B26A-C4A2EA2E981D}" type="datetimeFigureOut">
              <a:t>2015/10/16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7D94DD5-A74C-4EFE-ABD0-F7B6105E1065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授業スケジュー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112565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3369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540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2528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00663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9237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kumimoji="1"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科目</a:t>
            </a:r>
            <a:r>
              <a:rPr kumimoji="1" lang="ja-JP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endParaRPr kumimoji="1" 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kumimoji="1" 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曜日</a:t>
            </a:r>
            <a:endParaRPr kumimoji="1" 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2" name="グループ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楕円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2" name="フリーフォーム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3" name="フリーフォーム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4" name="フリーフォーム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5" name="フリーフォーム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3" name="グループ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フリーフォーム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8" name="フリーフォーム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フリーフォーム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0" name="フリーフォーム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4" name="グループ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フリーフォーム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フリーフォーム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1" name="フリーフォーム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フリーフォーム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3" name="フリーフォーム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フリーフォーム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フリーフォーム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フリーフォーム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5" name="グループ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フリーフォーム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フリーフォーム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フリーフォーム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8" name="フリーフォーム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6" name="グループ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楕円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楕円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フリーフォーム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フリーフォーム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7" name="グループ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フリーフォーム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4" name="楕円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5" name="楕円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フリーフォーム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フリーフォーム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フリーフォーム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9" name="フリーフォーム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フリーフォーム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8" name="グループ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楕円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フリーフォーム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1" name="フリーフォーム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フリーフォーム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0" hasCustomPrompt="1"/>
          </p:nvPr>
        </p:nvSpPr>
        <p:spPr>
          <a:xfrm>
            <a:off x="154319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クラス名</a:t>
            </a:r>
          </a:p>
        </p:txBody>
      </p:sp>
      <p:sp>
        <p:nvSpPr>
          <p:cNvPr id="19" name="テキスト プレースホルダー 16"/>
          <p:cNvSpPr>
            <a:spLocks noGrp="1"/>
          </p:cNvSpPr>
          <p:nvPr>
            <p:ph type="body" sz="quarter" idx="11" hasCustomPrompt="1"/>
          </p:nvPr>
        </p:nvSpPr>
        <p:spPr>
          <a:xfrm>
            <a:off x="2850754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クラス名</a:t>
            </a:r>
          </a:p>
        </p:txBody>
      </p:sp>
      <p:sp>
        <p:nvSpPr>
          <p:cNvPr id="21" name="テキスト プレースホルダー 16"/>
          <p:cNvSpPr>
            <a:spLocks noGrp="1"/>
          </p:cNvSpPr>
          <p:nvPr>
            <p:ph type="body" sz="quarter" idx="12" hasCustomPrompt="1"/>
          </p:nvPr>
        </p:nvSpPr>
        <p:spPr>
          <a:xfrm>
            <a:off x="414199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クラス名</a:t>
            </a:r>
          </a:p>
        </p:txBody>
      </p:sp>
      <p:sp>
        <p:nvSpPr>
          <p:cNvPr id="23" name="テキスト プレースホルダー 16"/>
          <p:cNvSpPr>
            <a:spLocks noGrp="1"/>
          </p:cNvSpPr>
          <p:nvPr>
            <p:ph type="body" sz="quarter" idx="13" hasCustomPrompt="1"/>
          </p:nvPr>
        </p:nvSpPr>
        <p:spPr>
          <a:xfrm>
            <a:off x="5441389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クラス名</a:t>
            </a:r>
          </a:p>
        </p:txBody>
      </p:sp>
      <p:sp>
        <p:nvSpPr>
          <p:cNvPr id="25" name="テキスト プレースホルダー 16"/>
          <p:cNvSpPr>
            <a:spLocks noGrp="1"/>
          </p:cNvSpPr>
          <p:nvPr>
            <p:ph type="body" sz="quarter" idx="14" hasCustomPrompt="1"/>
          </p:nvPr>
        </p:nvSpPr>
        <p:spPr>
          <a:xfrm>
            <a:off x="6699966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クラス名</a:t>
            </a:r>
          </a:p>
        </p:txBody>
      </p:sp>
      <p:sp>
        <p:nvSpPr>
          <p:cNvPr id="2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8007536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クラス名</a:t>
            </a:r>
          </a:p>
        </p:txBody>
      </p:sp>
      <p:sp>
        <p:nvSpPr>
          <p:cNvPr id="29" name="テキスト プレースホルダー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日付</a:t>
            </a:r>
          </a:p>
        </p:txBody>
      </p:sp>
      <p:sp>
        <p:nvSpPr>
          <p:cNvPr id="31" name="テキスト プレースホルダー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86" name="テキスト プレースホルダー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8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88" name="テキスト プレースホルダー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89" name="テキスト プレースホルダー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0" name="テキスト プレースホルダー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1" name="テキスト プレースホルダー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93" name="テキスト プレースホルダー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9" name="テキスト プレースホルダー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104" name="テキスト プレースホルダー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6" name="テキスト プレースホルダー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7" name="テキスト プレースホルダー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115" name="テキスト プレースホルダー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123" name="テキスト プレースホルダー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126" name="テキスト プレースホルダー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31" name="テキスト プレースホルダー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日付</a:t>
            </a:r>
          </a:p>
        </p:txBody>
      </p:sp>
      <p:sp>
        <p:nvSpPr>
          <p:cNvPr id="139" name="テキスト プレースホルダー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kumimoji="1" lang="ja-JP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年</a:t>
            </a:r>
          </a:p>
        </p:txBody>
      </p:sp>
      <p:sp>
        <p:nvSpPr>
          <p:cNvPr id="92" name="テキスト プレースホルダー 16"/>
          <p:cNvSpPr>
            <a:spLocks noGrp="1"/>
          </p:cNvSpPr>
          <p:nvPr>
            <p:ph type="body" sz="quarter" idx="73" hasCustomPrompt="1"/>
          </p:nvPr>
        </p:nvSpPr>
        <p:spPr>
          <a:xfrm>
            <a:off x="25719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94" name="テキスト プレースホルダー 16"/>
          <p:cNvSpPr>
            <a:spLocks noGrp="1"/>
          </p:cNvSpPr>
          <p:nvPr>
            <p:ph type="body" sz="quarter" idx="74" hasCustomPrompt="1"/>
          </p:nvPr>
        </p:nvSpPr>
        <p:spPr>
          <a:xfrm>
            <a:off x="38713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95" name="テキスト プレースホルダー 16"/>
          <p:cNvSpPr>
            <a:spLocks noGrp="1"/>
          </p:cNvSpPr>
          <p:nvPr>
            <p:ph type="body" sz="quarter" idx="75" hasCustomPrompt="1"/>
          </p:nvPr>
        </p:nvSpPr>
        <p:spPr>
          <a:xfrm>
            <a:off x="51707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6" name="テキスト プレースホルダー 16"/>
          <p:cNvSpPr>
            <a:spLocks noGrp="1"/>
          </p:cNvSpPr>
          <p:nvPr>
            <p:ph type="body" sz="quarter" idx="76" hasCustomPrompt="1"/>
          </p:nvPr>
        </p:nvSpPr>
        <p:spPr>
          <a:xfrm>
            <a:off x="64701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7" name="テキスト プレースホルダー 16"/>
          <p:cNvSpPr>
            <a:spLocks noGrp="1"/>
          </p:cNvSpPr>
          <p:nvPr>
            <p:ph type="body" sz="quarter" idx="77" hasCustomPrompt="1"/>
          </p:nvPr>
        </p:nvSpPr>
        <p:spPr>
          <a:xfrm>
            <a:off x="77695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98" name="テキスト プレースホルダー 16"/>
          <p:cNvSpPr>
            <a:spLocks noGrp="1"/>
          </p:cNvSpPr>
          <p:nvPr>
            <p:ph type="body" sz="quarter" idx="78" hasCustomPrompt="1"/>
          </p:nvPr>
        </p:nvSpPr>
        <p:spPr>
          <a:xfrm>
            <a:off x="1272540" y="259277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0" name="テキスト プレースホルダー 16"/>
          <p:cNvSpPr>
            <a:spLocks noGrp="1"/>
          </p:cNvSpPr>
          <p:nvPr>
            <p:ph type="body" sz="quarter" idx="79" hasCustomPrompt="1"/>
          </p:nvPr>
        </p:nvSpPr>
        <p:spPr>
          <a:xfrm>
            <a:off x="2571940" y="259531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01" name="テキスト プレースホルダー 16"/>
          <p:cNvSpPr>
            <a:spLocks noGrp="1"/>
          </p:cNvSpPr>
          <p:nvPr>
            <p:ph type="body" sz="quarter" idx="80" hasCustomPrompt="1"/>
          </p:nvPr>
        </p:nvSpPr>
        <p:spPr>
          <a:xfrm>
            <a:off x="3871340" y="259531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02" name="テキスト プレースホルダー 16"/>
          <p:cNvSpPr>
            <a:spLocks noGrp="1"/>
          </p:cNvSpPr>
          <p:nvPr>
            <p:ph type="body" sz="quarter" idx="81" hasCustomPrompt="1"/>
          </p:nvPr>
        </p:nvSpPr>
        <p:spPr>
          <a:xfrm>
            <a:off x="6470140" y="259531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03" name="テキスト プレースホルダー 16"/>
          <p:cNvSpPr>
            <a:spLocks noGrp="1"/>
          </p:cNvSpPr>
          <p:nvPr>
            <p:ph type="body" sz="quarter" idx="82" hasCustomPrompt="1"/>
          </p:nvPr>
        </p:nvSpPr>
        <p:spPr>
          <a:xfrm>
            <a:off x="5170740" y="34612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5" name="テキスト プレースホルダー 16"/>
          <p:cNvSpPr>
            <a:spLocks noGrp="1"/>
          </p:cNvSpPr>
          <p:nvPr>
            <p:ph type="body" sz="quarter" idx="83" hasCustomPrompt="1"/>
          </p:nvPr>
        </p:nvSpPr>
        <p:spPr>
          <a:xfrm>
            <a:off x="7769540" y="34612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8" name="テキスト プレースホルダー 16"/>
          <p:cNvSpPr>
            <a:spLocks noGrp="1"/>
          </p:cNvSpPr>
          <p:nvPr>
            <p:ph type="body" sz="quarter" idx="84" hasCustomPrompt="1"/>
          </p:nvPr>
        </p:nvSpPr>
        <p:spPr>
          <a:xfrm>
            <a:off x="1272540" y="34520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09" name="テキスト プレースホルダー 16"/>
          <p:cNvSpPr>
            <a:spLocks noGrp="1"/>
          </p:cNvSpPr>
          <p:nvPr>
            <p:ph type="body" sz="quarter" idx="85" hasCustomPrompt="1"/>
          </p:nvPr>
        </p:nvSpPr>
        <p:spPr>
          <a:xfrm>
            <a:off x="2571940" y="34545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10" name="テキスト プレースホルダー 16"/>
          <p:cNvSpPr>
            <a:spLocks noGrp="1"/>
          </p:cNvSpPr>
          <p:nvPr>
            <p:ph type="body" sz="quarter" idx="86" hasCustomPrompt="1"/>
          </p:nvPr>
        </p:nvSpPr>
        <p:spPr>
          <a:xfrm>
            <a:off x="3871340" y="34545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11" name="テキスト プレースホルダー 16"/>
          <p:cNvSpPr>
            <a:spLocks noGrp="1"/>
          </p:cNvSpPr>
          <p:nvPr>
            <p:ph type="body" sz="quarter" idx="87" hasCustomPrompt="1"/>
          </p:nvPr>
        </p:nvSpPr>
        <p:spPr>
          <a:xfrm>
            <a:off x="6470140" y="34545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12" name="テキスト プレースホルダー 16"/>
          <p:cNvSpPr>
            <a:spLocks noGrp="1"/>
          </p:cNvSpPr>
          <p:nvPr>
            <p:ph type="body" sz="quarter" idx="88" hasCustomPrompt="1"/>
          </p:nvPr>
        </p:nvSpPr>
        <p:spPr>
          <a:xfrm>
            <a:off x="5170740" y="431380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13" name="テキスト プレースホルダー 16"/>
          <p:cNvSpPr>
            <a:spLocks noGrp="1"/>
          </p:cNvSpPr>
          <p:nvPr>
            <p:ph type="body" sz="quarter" idx="89" hasCustomPrompt="1"/>
          </p:nvPr>
        </p:nvSpPr>
        <p:spPr>
          <a:xfrm>
            <a:off x="7769540" y="431380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14" name="テキスト プレースホルダー 16"/>
          <p:cNvSpPr>
            <a:spLocks noGrp="1"/>
          </p:cNvSpPr>
          <p:nvPr>
            <p:ph type="body" sz="quarter" idx="90" hasCustomPrompt="1"/>
          </p:nvPr>
        </p:nvSpPr>
        <p:spPr>
          <a:xfrm>
            <a:off x="1272540" y="43046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16" name="テキスト プレースホルダー 16"/>
          <p:cNvSpPr>
            <a:spLocks noGrp="1"/>
          </p:cNvSpPr>
          <p:nvPr>
            <p:ph type="body" sz="quarter" idx="91" hasCustomPrompt="1"/>
          </p:nvPr>
        </p:nvSpPr>
        <p:spPr>
          <a:xfrm>
            <a:off x="2571940" y="430713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17" name="テキスト プレースホルダー 16"/>
          <p:cNvSpPr>
            <a:spLocks noGrp="1"/>
          </p:cNvSpPr>
          <p:nvPr>
            <p:ph type="body" sz="quarter" idx="92" hasCustomPrompt="1"/>
          </p:nvPr>
        </p:nvSpPr>
        <p:spPr>
          <a:xfrm>
            <a:off x="3871340" y="430713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18" name="テキスト プレースホルダー 16"/>
          <p:cNvSpPr>
            <a:spLocks noGrp="1"/>
          </p:cNvSpPr>
          <p:nvPr>
            <p:ph type="body" sz="quarter" idx="93" hasCustomPrompt="1"/>
          </p:nvPr>
        </p:nvSpPr>
        <p:spPr>
          <a:xfrm>
            <a:off x="6470140" y="430713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19" name="テキスト プレースホルダー 16"/>
          <p:cNvSpPr>
            <a:spLocks noGrp="1"/>
          </p:cNvSpPr>
          <p:nvPr>
            <p:ph type="body" sz="quarter" idx="94" hasCustomPrompt="1"/>
          </p:nvPr>
        </p:nvSpPr>
        <p:spPr>
          <a:xfrm>
            <a:off x="5170740" y="603484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0" name="テキスト プレースホルダー 16"/>
          <p:cNvSpPr>
            <a:spLocks noGrp="1"/>
          </p:cNvSpPr>
          <p:nvPr>
            <p:ph type="body" sz="quarter" idx="95" hasCustomPrompt="1"/>
          </p:nvPr>
        </p:nvSpPr>
        <p:spPr>
          <a:xfrm>
            <a:off x="7769540" y="603484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1" name="テキスト プレースホルダー 16"/>
          <p:cNvSpPr>
            <a:spLocks noGrp="1"/>
          </p:cNvSpPr>
          <p:nvPr>
            <p:ph type="body" sz="quarter" idx="96" hasCustomPrompt="1"/>
          </p:nvPr>
        </p:nvSpPr>
        <p:spPr>
          <a:xfrm>
            <a:off x="1272540" y="60256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2" name="テキスト プレースホルダー 16"/>
          <p:cNvSpPr>
            <a:spLocks noGrp="1"/>
          </p:cNvSpPr>
          <p:nvPr>
            <p:ph type="body" sz="quarter" idx="97" hasCustomPrompt="1"/>
          </p:nvPr>
        </p:nvSpPr>
        <p:spPr>
          <a:xfrm>
            <a:off x="2571940" y="60281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24" name="テキスト プレースホルダー 16"/>
          <p:cNvSpPr>
            <a:spLocks noGrp="1"/>
          </p:cNvSpPr>
          <p:nvPr>
            <p:ph type="body" sz="quarter" idx="98" hasCustomPrompt="1"/>
          </p:nvPr>
        </p:nvSpPr>
        <p:spPr>
          <a:xfrm>
            <a:off x="3871340" y="60281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25" name="テキスト プレースホルダー 16"/>
          <p:cNvSpPr>
            <a:spLocks noGrp="1"/>
          </p:cNvSpPr>
          <p:nvPr>
            <p:ph type="body" sz="quarter" idx="99" hasCustomPrompt="1"/>
          </p:nvPr>
        </p:nvSpPr>
        <p:spPr>
          <a:xfrm>
            <a:off x="6470140" y="60281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7" name="テキスト プレースホルダー 16"/>
          <p:cNvSpPr>
            <a:spLocks noGrp="1"/>
          </p:cNvSpPr>
          <p:nvPr>
            <p:ph type="body" sz="quarter" idx="100" hasCustomPrompt="1"/>
          </p:nvPr>
        </p:nvSpPr>
        <p:spPr>
          <a:xfrm>
            <a:off x="5170740" y="51807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8" name="テキスト プレースホルダー 16"/>
          <p:cNvSpPr>
            <a:spLocks noGrp="1"/>
          </p:cNvSpPr>
          <p:nvPr>
            <p:ph type="body" sz="quarter" idx="101" hasCustomPrompt="1"/>
          </p:nvPr>
        </p:nvSpPr>
        <p:spPr>
          <a:xfrm>
            <a:off x="7769540" y="51807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29" name="テキスト プレースホルダー 16"/>
          <p:cNvSpPr>
            <a:spLocks noGrp="1"/>
          </p:cNvSpPr>
          <p:nvPr>
            <p:ph type="body" sz="quarter" idx="102" hasCustomPrompt="1"/>
          </p:nvPr>
        </p:nvSpPr>
        <p:spPr>
          <a:xfrm>
            <a:off x="1272540" y="517152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  <p:sp>
        <p:nvSpPr>
          <p:cNvPr id="130" name="テキスト プレースホルダー 16"/>
          <p:cNvSpPr>
            <a:spLocks noGrp="1"/>
          </p:cNvSpPr>
          <p:nvPr>
            <p:ph type="body" sz="quarter" idx="103" hasCustomPrompt="1"/>
          </p:nvPr>
        </p:nvSpPr>
        <p:spPr>
          <a:xfrm>
            <a:off x="3871340" y="517406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 dirty="0"/>
              <a:t>ここにメモを入力</a:t>
            </a:r>
          </a:p>
        </p:txBody>
      </p:sp>
      <p:sp>
        <p:nvSpPr>
          <p:cNvPr id="132" name="テキスト プレースホルダー 16"/>
          <p:cNvSpPr>
            <a:spLocks noGrp="1"/>
          </p:cNvSpPr>
          <p:nvPr>
            <p:ph type="body" sz="quarter" idx="104" hasCustomPrompt="1"/>
          </p:nvPr>
        </p:nvSpPr>
        <p:spPr>
          <a:xfrm>
            <a:off x="6470140" y="517406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200">
                <a:latin typeface="+mj-lt"/>
              </a:defRPr>
            </a:lvl5pPr>
          </a:lstStyle>
          <a:p>
            <a:pPr lvl="0"/>
            <a:r>
              <a:rPr kumimoji="1" lang="ja-JP"/>
              <a:t>ここにメモを入力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長方形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長方形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長方形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1EB09975-D2C5-4E4F-A60C-C61B010F529C}" type="datetime1">
              <a:rPr lang="ja-JP" altLang="en-US" smtClean="0"/>
              <a:t>2015/10/16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22FBE07B-6D1C-46F0-8383-E5D844F1BF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2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授業スケジュール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数学 101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英語 101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フランス語 101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物理学 </a:t>
            </a:r>
            <a:r>
              <a:rPr kumimoji="1"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101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sz="105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コンピューター 101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 101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89" name="テキスト プレースホルダー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試験勉強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95" name="テキスト プレースホルダー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テスト – 第 4 章 </a:t>
            </a:r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104" name="テキスト プレースホルダー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今日は授業なし</a:t>
            </a:r>
          </a:p>
        </p:txBody>
      </p:sp>
      <p:sp>
        <p:nvSpPr>
          <p:cNvPr id="106" name="テキスト プレースホルダー 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ja-JP" altLang="en-US" dirty="0"/>
              <a:t>創作ファイル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持ち込み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/>
          </a:bodyPr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120" name="テキスト プレースホルダー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今日が小論文の期限</a:t>
            </a:r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月 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 </a:t>
            </a:r>
            <a:r>
              <a:rPr lang="ja-JP" altLang="en-US" dirty="0" smtClean="0"/>
              <a:t>年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1340" y="881964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70581" y="885825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4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70650" y="887112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5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71750" y="885825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6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9413" y="879206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1340" y="1745386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70581" y="1749247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1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70650" y="1750534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2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71750" y="1749247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3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9413" y="1742628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0003" y="2601987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70650" y="2608082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6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70413" y="2606795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7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1340" y="3458356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70581" y="3462217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0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70650" y="3463504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2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9413" y="3455598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1271523" y="2608082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5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70413" y="3462217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1270823" y="3466078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8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0003" y="4313594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69244" y="4317455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0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69313" y="4318742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1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8076" y="4310836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69076" y="4317455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1269486" y="4321316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4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0003" y="6031562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69244" y="6035423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6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69313" y="6036710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7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8076" y="6028804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2569076" y="6035423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1269486" y="6039284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0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3870003" y="5170637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5169244" y="5174498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2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6469313" y="5175785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3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7768076" y="5167879"/>
            <a:ext cx="1145858" cy="800100"/>
          </a:xfrm>
        </p:spPr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プレースホルダー 88"/>
          <p:cNvSpPr>
            <a:spLocks noGrp="1"/>
          </p:cNvSpPr>
          <p:nvPr>
            <p:ph type="body" sz="quarter" idx="18"/>
          </p:nvPr>
        </p:nvSpPr>
        <p:spPr>
          <a:xfrm>
            <a:off x="1269486" y="5178359"/>
            <a:ext cx="1146175" cy="8001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ClassSchedule_BySubject</vt:lpstr>
      <vt:lpstr>授業スケジュール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授業スケジュール</dc:title>
  <dc:creator/>
  <cp:lastModifiedBy/>
  <cp:revision>2</cp:revision>
  <dcterms:created xsi:type="dcterms:W3CDTF">2013-04-03T13:20:06Z</dcterms:created>
  <dcterms:modified xsi:type="dcterms:W3CDTF">2015-10-16T07:43:30Z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