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16" d="100"/>
          <a:sy n="116" d="100"/>
        </p:scale>
        <p:origin x="390" y="10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kumimoji="1" lang="ja-JP" sz="1200"/>
            </a:lvl1pPr>
          </a:lstStyle>
          <a:p>
            <a:fld id="{739FF845-BB4A-479D-8C06-522C1DBAB2F9}" type="datetimeFigureOut">
              <a:rPr kumimoji="1" lang="en-US" altLang="ja-JP"/>
              <a:t>8/5/2013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kumimoji="1" lang="ja-JP" sz="1200"/>
            </a:lvl1pPr>
          </a:lstStyle>
          <a:p>
            <a:fld id="{C4FD142E-5B44-489E-8F73-9E67242E680D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kumimoji="1" lang="ja-JP" sz="1200"/>
            </a:lvl1pPr>
          </a:lstStyle>
          <a:p>
            <a:fld id="{3ABD2D7A-D230-4F91-BD59-0A39C2703BA8}" type="datetimeFigureOut">
              <a:t>2013/8/5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kumimoji="1" lang="ja-JP" sz="1200"/>
            </a:lvl1pPr>
          </a:lstStyle>
          <a:p>
            <a:fld id="{F93199CD-3E1B-4AE6-990F-76F925F5EA9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/>
              <a:t>この画像を置き換えるには、画像を選んで削除します。次に、[図の挿入] アイコンをクリックして独自の画像に置き換えます。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kumimoji="1" lang="ja-JP" sz="6600">
                <a:solidFill>
                  <a:schemeClr val="tx1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/>
              <a:t>マスター サブタイトルのスタイルを編集するには、ここをクリック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同じ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縦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画像プレースホルダー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の 2 つ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の 2 つ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別の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別の 3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画像プレースホルダー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9" name="画像プレースホルダー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垂直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画像プレースホルダー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800"/>
            </a:lvl1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kumimoji="1" lang="ja-JP" sz="6600">
                <a:solidFill>
                  <a:schemeClr val="tx1"/>
                </a:solidFill>
              </a:defRPr>
            </a:lvl1pPr>
          </a:lstStyle>
          <a:p>
            <a:r>
              <a:rPr kumimoji="1" lang="ja-JP"/>
              <a:t>クリックして名前を入力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kumimoji="1" lang="ja-JP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/>
              <a:t>マスター サブタイトルのスタイルを編集するには、ここをクリック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kumimoji="1" lang="ja-JP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kumimoji="1" lang="ja-JP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kumimoji="1" lang="ja-JP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kumimoji="1" lang="ja-JP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kumimoji="1" lang="ja-JP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/>
              <a:t>年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kumimoji="1" lang="ja-JP" sz="4800" b="0" cap="none" baseline="0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kumimoji="1" lang="ja-JP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kumimoji="1" lang="ja-JP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kumimoji="1" lang="ja-JP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kumimoji="1" lang="ja-JP" sz="3200" b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 baseline="0"/>
            </a:lvl6pPr>
            <a:lvl7pPr latinLnBrk="0">
              <a:defRPr kumimoji="1" lang="ja-JP" sz="1600" baseline="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 baseline="0"/>
            </a:lvl8pPr>
            <a:lvl9pPr latinLnBrk="0">
              <a:defRPr kumimoji="1" lang="ja-JP" baseline="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左の 4 つ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6" name="画像プレースホルダー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右の 4 つのコメント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kumimoji="1" lang="ja-JP" sz="3200" b="0" baseline="0">
                <a:solidFill>
                  <a:schemeClr val="accent2"/>
                </a:solidFill>
              </a:defRPr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6" name="画像プレースホルダー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画像プレースホルダー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9" name="画像プレースホルダー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5" name="画像プレースホルダー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6" name="画像プレースホルダー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7" name="画像プレースホルダー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の引用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kumimoji="1" lang="ja-JP" sz="2800">
                <a:solidFill>
                  <a:schemeClr val="accent2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の引用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kumimoji="1" lang="ja-JP" sz="2800">
                <a:solidFill>
                  <a:schemeClr val="accent2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3F41C87-7AD9-4845-A077-840E4A0F3F06}" type="datetimeFigureOut">
              <a:rPr lang="en-US" altLang="ja-JP" smtClean="0"/>
              <a:pPr/>
              <a:t>8/5/2013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2A013F82-EE5E-44EE-A61D-E31C6657F26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lang="ja-JP" sz="3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kumimoji="1" lang="ja-JP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dirty="0"/>
              <a:t>アルバム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dirty="0" smtClean="0"/>
              <a:t>タイトル</a:t>
            </a:r>
            <a:endParaRPr kumimoji="1" lang="ja-JP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/>
              <a:t>アルバムのサブタイトル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/>
              <a:t>年</a:t>
            </a:r>
          </a:p>
        </p:txBody>
      </p:sp>
      <p:pic>
        <p:nvPicPr>
          <p:cNvPr id="7" name="画像プレースホルダー 6" descr="大学の式服で別の人をハグしている卒業生" title="サンプルの画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5646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1420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7239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23060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64464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7387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94087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2498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98430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9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61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30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3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381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1997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3894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テキスト プレースホルダー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86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テキスト プレースホルダー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0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2127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卒業アルバム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37</Words>
  <Application>Microsoft Office PowerPoint</Application>
  <PresentationFormat>ユーザー設定</PresentationFormat>
  <Paragraphs>5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Meiryo UI</vt:lpstr>
      <vt:lpstr>ＭＳ ゴシック</vt:lpstr>
      <vt:lpstr>Arial</vt:lpstr>
      <vt:lpstr>Cambria</vt:lpstr>
      <vt:lpstr>卒業アルバム 16x9</vt:lpstr>
      <vt:lpstr>アルバム  タイトル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アルバム タイトル</dc:title>
  <dc:creator/>
  <cp:lastModifiedBy/>
  <cp:revision>13</cp:revision>
  <dcterms:created xsi:type="dcterms:W3CDTF">2013-06-10T18:40:23Z</dcterms:created>
  <dcterms:modified xsi:type="dcterms:W3CDTF">2013-08-05T08:17:00Z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