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4"/>
  </p:sldMasterIdLst>
  <p:notesMasterIdLst>
    <p:notesMasterId r:id="rId11"/>
  </p:notesMasterIdLst>
  <p:handoutMasterIdLst>
    <p:handoutMasterId r:id="rId12"/>
  </p:handoutMasterIdLst>
  <p:sldIdLst>
    <p:sldId id="264" r:id="rId5"/>
    <p:sldId id="266" r:id="rId6"/>
    <p:sldId id="271" r:id="rId7"/>
    <p:sldId id="268" r:id="rId8"/>
    <p:sldId id="270" r:id="rId9"/>
    <p:sldId id="256" r:id="rId10"/>
  </p:sldIdLst>
  <p:sldSz cx="10058400" cy="155448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EE8"/>
    <a:srgbClr val="53CAFF"/>
    <a:srgbClr val="7A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4" autoAdjust="0"/>
    <p:restoredTop sz="94712" autoAdjust="0"/>
  </p:normalViewPr>
  <p:slideViewPr>
    <p:cSldViewPr snapToGrid="0">
      <p:cViewPr varScale="1">
        <p:scale>
          <a:sx n="49" d="100"/>
          <a:sy n="49" d="100"/>
        </p:scale>
        <p:origin x="10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4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5357E3B-FE8D-45F9-942A-3FDCD1A516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CFB07C-D81A-4910-87C2-F8C24823B5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033D-7FE6-4279-A95A-2EEF089B278D}" type="datetime1">
              <a:rPr lang="it-IT" smtClean="0"/>
              <a:t>15/04/2020</a:t>
            </a:fld>
            <a:endParaRPr lang="it-IT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FDFC56B-871B-4D95-AC00-933BDC292F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9101D3-2AE4-43FA-AB65-62CEB8207E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FEE47-9D1C-407C-8661-92E90BF62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36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5055BE-11C0-47B3-96E7-592F320F8CF6}" type="datetime1">
              <a:rPr lang="it-IT" noProof="0" smtClean="0"/>
              <a:t>15/04/2020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98FBD93-88C9-4D52-B205-828707AB232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29013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4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81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93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27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8FBD93-88C9-4D52-B205-828707AB232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17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9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754380" y="2544023"/>
            <a:ext cx="8549640" cy="5411893"/>
          </a:xfrm>
        </p:spPr>
        <p:txBody>
          <a:bodyPr rtlCol="0" anchor="b"/>
          <a:lstStyle>
            <a:lvl1pPr algn="ctr">
              <a:defRPr sz="6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257300" y="8164619"/>
            <a:ext cx="7543800" cy="3753061"/>
          </a:xfrm>
        </p:spPr>
        <p:txBody>
          <a:bodyPr rtlCol="0"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/>
          <a:p>
            <a:pPr rtl="0"/>
            <a:fld id="{D5848AD3-7E4D-4C47-BFE0-6D0DBA9B6311}" type="datetime1">
              <a:rPr lang="it-IT" noProof="0" smtClean="0"/>
              <a:t>15/04/2020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/>
          <a:p>
            <a:pPr rtl="0"/>
            <a:fld id="{465100AD-EC3C-408E-A3BA-AC6A48390CD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41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/volant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DD411B51-3C89-422A-9053-5A6721E88D27}"/>
              </a:ext>
            </a:extLst>
          </p:cNvPr>
          <p:cNvSpPr/>
          <p:nvPr userDrawn="1"/>
        </p:nvSpPr>
        <p:spPr>
          <a:xfrm>
            <a:off x="2437782" y="0"/>
            <a:ext cx="7620619" cy="8013917"/>
          </a:xfrm>
          <a:custGeom>
            <a:avLst/>
            <a:gdLst>
              <a:gd name="connsiteX0" fmla="*/ 1187890 w 7620619"/>
              <a:gd name="connsiteY0" fmla="*/ 0 h 8013917"/>
              <a:gd name="connsiteX1" fmla="*/ 7620619 w 7620619"/>
              <a:gd name="connsiteY1" fmla="*/ 0 h 8013917"/>
              <a:gd name="connsiteX2" fmla="*/ 7620619 w 7620619"/>
              <a:gd name="connsiteY2" fmla="*/ 7207917 h 8013917"/>
              <a:gd name="connsiteX3" fmla="*/ 7387399 w 7620619"/>
              <a:gd name="connsiteY3" fmla="*/ 7339596 h 8013917"/>
              <a:gd name="connsiteX4" fmla="*/ 5368880 w 7620619"/>
              <a:gd name="connsiteY4" fmla="*/ 7966034 h 8013917"/>
              <a:gd name="connsiteX5" fmla="*/ 1186930 w 7620619"/>
              <a:gd name="connsiteY5" fmla="*/ 6476974 h 8013917"/>
              <a:gd name="connsiteX6" fmla="*/ 432292 w 7620619"/>
              <a:gd name="connsiteY6" fmla="*/ 1156327 h 8013917"/>
              <a:gd name="connsiteX7" fmla="*/ 1082849 w 7620619"/>
              <a:gd name="connsiteY7" fmla="*/ 120699 h 801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619" h="8013917">
                <a:moveTo>
                  <a:pt x="1187890" y="0"/>
                </a:moveTo>
                <a:lnTo>
                  <a:pt x="7620619" y="0"/>
                </a:lnTo>
                <a:lnTo>
                  <a:pt x="7620619" y="7207917"/>
                </a:lnTo>
                <a:lnTo>
                  <a:pt x="7387399" y="7339596"/>
                </a:lnTo>
                <a:cubicBezTo>
                  <a:pt x="6747714" y="7676229"/>
                  <a:pt x="6041961" y="7881531"/>
                  <a:pt x="5368880" y="7966034"/>
                </a:cubicBezTo>
                <a:cubicBezTo>
                  <a:pt x="3850621" y="8159185"/>
                  <a:pt x="2224557" y="7788603"/>
                  <a:pt x="1186930" y="6476974"/>
                </a:cubicBezTo>
                <a:cubicBezTo>
                  <a:pt x="149303" y="5165339"/>
                  <a:pt x="-461594" y="2681325"/>
                  <a:pt x="432292" y="1156327"/>
                </a:cubicBezTo>
                <a:cubicBezTo>
                  <a:pt x="619899" y="768691"/>
                  <a:pt x="838892" y="424028"/>
                  <a:pt x="1082849" y="12069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219A1BB-CDB5-4F00-BF1F-A030B2F1F1D3}"/>
              </a:ext>
            </a:extLst>
          </p:cNvPr>
          <p:cNvSpPr/>
          <p:nvPr userDrawn="1"/>
        </p:nvSpPr>
        <p:spPr>
          <a:xfrm>
            <a:off x="0" y="13182600"/>
            <a:ext cx="10058400" cy="2362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0" y="5328000"/>
            <a:ext cx="10058400" cy="3852000"/>
          </a:xfrm>
          <a:noFill/>
        </p:spPr>
        <p:txBody>
          <a:bodyPr lIns="756000" tIns="0" bIns="252000" rtlCol="0" anchor="b">
            <a:normAutofit/>
          </a:bodyPr>
          <a:lstStyle>
            <a:lvl1pPr algn="l">
              <a:defRPr sz="11500" b="1" spc="-3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Buona &lt;festività&gt;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754380" y="9611999"/>
            <a:ext cx="6446520" cy="3204000"/>
          </a:xfrm>
        </p:spPr>
        <p:txBody>
          <a:bodyPr rtlCol="0"/>
          <a:lstStyle>
            <a:lvl1pPr marL="0" indent="0" algn="l">
              <a:buNone/>
              <a:defRPr sz="420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4C848916-DD3A-4BED-B17D-3FAF41F4D1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6100" y="828000"/>
            <a:ext cx="4500000" cy="45000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97A10FAA-5CB3-422F-B7CD-8270F2950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4380" y="13733700"/>
            <a:ext cx="3926520" cy="1152000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502920" indent="0" algn="r">
              <a:buNone/>
              <a:defRPr/>
            </a:lvl2pPr>
            <a:lvl3pPr marL="1005840" indent="0" algn="r">
              <a:buNone/>
              <a:defRPr/>
            </a:lvl3pPr>
            <a:lvl4pPr marL="1508760" indent="0" algn="r">
              <a:buNone/>
              <a:defRPr/>
            </a:lvl4pPr>
            <a:lvl5pPr marL="2011680" indent="0" algn="r">
              <a:buNone/>
              <a:defRPr/>
            </a:lvl5pPr>
          </a:lstStyle>
          <a:p>
            <a:pPr lvl="0" rtl="0"/>
            <a:r>
              <a:rPr lang="it-IT" noProof="0"/>
              <a:t>Dove, Cosa, Nota</a:t>
            </a:r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6574F465-53D1-4268-8DF9-EF0559702D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72000" y="13733700"/>
            <a:ext cx="1260000" cy="12600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Illustrazione</a:t>
            </a:r>
          </a:p>
        </p:txBody>
      </p:sp>
    </p:spTree>
    <p:extLst>
      <p:ext uri="{BB962C8B-B14F-4D97-AF65-F5344CB8AC3E}">
        <p14:creationId xmlns:p14="http://schemas.microsoft.com/office/powerpoint/2010/main" val="40292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stone/strisc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iangolo isoscele 37">
            <a:extLst>
              <a:ext uri="{FF2B5EF4-FFF2-40B4-BE49-F238E27FC236}">
                <a16:creationId xmlns:a16="http://schemas.microsoft.com/office/drawing/2014/main" id="{BFE7F8A3-BED8-495E-AC51-8539D6A6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32399"/>
            <a:ext cx="3600000" cy="4680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9" name="Triangolo isoscele 38">
            <a:extLst>
              <a:ext uri="{FF2B5EF4-FFF2-40B4-BE49-F238E27FC236}">
                <a16:creationId xmlns:a16="http://schemas.microsoft.com/office/drawing/2014/main" id="{7791D075-85B0-40A3-8180-E30998B66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32399"/>
            <a:ext cx="3600000" cy="4680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0" name="Triangolo isoscele 39">
            <a:extLst>
              <a:ext uri="{FF2B5EF4-FFF2-40B4-BE49-F238E27FC236}">
                <a16:creationId xmlns:a16="http://schemas.microsoft.com/office/drawing/2014/main" id="{AFE8E8BD-C0E3-43FC-BE01-02833E741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3632400"/>
            <a:ext cx="3600000" cy="46800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1" name="Triangolo isoscele 40">
            <a:extLst>
              <a:ext uri="{FF2B5EF4-FFF2-40B4-BE49-F238E27FC236}">
                <a16:creationId xmlns:a16="http://schemas.microsoft.com/office/drawing/2014/main" id="{BFFC0767-171D-4966-929D-B786F357F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3632400"/>
            <a:ext cx="3600000" cy="4680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2" name="Triangolo isoscele 41">
            <a:extLst>
              <a:ext uri="{FF2B5EF4-FFF2-40B4-BE49-F238E27FC236}">
                <a16:creationId xmlns:a16="http://schemas.microsoft.com/office/drawing/2014/main" id="{AFF8D523-CB4C-4AC7-A56E-7F01BA478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7232401"/>
            <a:ext cx="3600000" cy="4680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3" name="Triangolo isoscele 42">
            <a:extLst>
              <a:ext uri="{FF2B5EF4-FFF2-40B4-BE49-F238E27FC236}">
                <a16:creationId xmlns:a16="http://schemas.microsoft.com/office/drawing/2014/main" id="{38ACC727-79D4-43DB-AA94-4107F9DE1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7232401"/>
            <a:ext cx="3600000" cy="46800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4" name="Triangolo isoscele 43">
            <a:extLst>
              <a:ext uri="{FF2B5EF4-FFF2-40B4-BE49-F238E27FC236}">
                <a16:creationId xmlns:a16="http://schemas.microsoft.com/office/drawing/2014/main" id="{16A2737D-42B8-4DD1-BAC6-8B8DAE11B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10832401"/>
            <a:ext cx="3600000" cy="4680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5" name="Triangolo isoscele 44">
            <a:extLst>
              <a:ext uri="{FF2B5EF4-FFF2-40B4-BE49-F238E27FC236}">
                <a16:creationId xmlns:a16="http://schemas.microsoft.com/office/drawing/2014/main" id="{AE42C500-ACF3-43B8-A5FF-401AE948F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10832401"/>
            <a:ext cx="3600000" cy="4680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0B7EE3B-0E04-42A5-93CF-BF6A1D5F2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29200" y="0"/>
            <a:ext cx="0" cy="155448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78AA57D-50B6-489A-A8D9-35890E85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0" y="11372401"/>
            <a:ext cx="1005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E800A2A-5534-4B69-BFA8-941F86B5F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0" y="7767514"/>
            <a:ext cx="1005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BAFFD07-89D5-4934-AA66-E1F484B39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0" y="4172400"/>
            <a:ext cx="1005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immagine 21">
            <a:extLst>
              <a:ext uri="{FF2B5EF4-FFF2-40B4-BE49-F238E27FC236}">
                <a16:creationId xmlns:a16="http://schemas.microsoft.com/office/drawing/2014/main" id="{B8FF1F01-349B-4B63-9E8B-1164F0C9F4E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5400000">
            <a:off x="1649982" y="860400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23" name="Segnaposto immagine 21">
            <a:extLst>
              <a:ext uri="{FF2B5EF4-FFF2-40B4-BE49-F238E27FC236}">
                <a16:creationId xmlns:a16="http://schemas.microsoft.com/office/drawing/2014/main" id="{4C78D51B-9947-463A-B219-D1C12A80397D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5400000">
            <a:off x="1649982" y="4453071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24" name="Segnaposto immagine 21">
            <a:extLst>
              <a:ext uri="{FF2B5EF4-FFF2-40B4-BE49-F238E27FC236}">
                <a16:creationId xmlns:a16="http://schemas.microsoft.com/office/drawing/2014/main" id="{84AE7053-80FF-467D-B101-390F98431E7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5400000">
            <a:off x="1649982" y="8060401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25" name="Segnaposto immagine 21">
            <a:extLst>
              <a:ext uri="{FF2B5EF4-FFF2-40B4-BE49-F238E27FC236}">
                <a16:creationId xmlns:a16="http://schemas.microsoft.com/office/drawing/2014/main" id="{64FEA903-721B-4369-9EC9-D9E1AC25438D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 rot="5400000">
            <a:off x="1649982" y="11660401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2013FA46-245C-4F98-A3AE-F4B95DB799D1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rot="16200000">
            <a:off x="5384418" y="860425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28" name="Segnaposto immagine 26">
            <a:extLst>
              <a:ext uri="{FF2B5EF4-FFF2-40B4-BE49-F238E27FC236}">
                <a16:creationId xmlns:a16="http://schemas.microsoft.com/office/drawing/2014/main" id="{3F96FDA5-1896-4CEB-AC11-7D4FC4833247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 rot="16200000">
            <a:off x="5384418" y="4460402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29" name="Segnaposto immagine 26">
            <a:extLst>
              <a:ext uri="{FF2B5EF4-FFF2-40B4-BE49-F238E27FC236}">
                <a16:creationId xmlns:a16="http://schemas.microsoft.com/office/drawing/2014/main" id="{BAFD5678-08F4-4639-824A-497B288D63E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 rot="16200000">
            <a:off x="5384418" y="8050627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30" name="Segnaposto immagine 26">
            <a:extLst>
              <a:ext uri="{FF2B5EF4-FFF2-40B4-BE49-F238E27FC236}">
                <a16:creationId xmlns:a16="http://schemas.microsoft.com/office/drawing/2014/main" id="{942C86EC-2EA7-4D7D-A833-085F787ECA11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 rot="16200000">
            <a:off x="5384418" y="11650627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</p:spTree>
    <p:extLst>
      <p:ext uri="{BB962C8B-B14F-4D97-AF65-F5344CB8AC3E}">
        <p14:creationId xmlns:p14="http://schemas.microsoft.com/office/powerpoint/2010/main" val="12090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azione per cupc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5" name="Ovale 14" descr="Decorazione per cupcake">
            <a:extLst>
              <a:ext uri="{FF2B5EF4-FFF2-40B4-BE49-F238E27FC236}">
                <a16:creationId xmlns:a16="http://schemas.microsoft.com/office/drawing/2014/main" id="{22D241E1-0296-44D3-89EC-97BEB1C4D18A}"/>
              </a:ext>
            </a:extLst>
          </p:cNvPr>
          <p:cNvSpPr/>
          <p:nvPr userDrawn="1"/>
        </p:nvSpPr>
        <p:spPr>
          <a:xfrm>
            <a:off x="602305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Ovale 15" descr="Decorazione per cupcake">
            <a:extLst>
              <a:ext uri="{FF2B5EF4-FFF2-40B4-BE49-F238E27FC236}">
                <a16:creationId xmlns:a16="http://schemas.microsoft.com/office/drawing/2014/main" id="{055AFC4B-58B4-4252-AE78-6E21878F1E9F}"/>
              </a:ext>
            </a:extLst>
          </p:cNvPr>
          <p:cNvSpPr/>
          <p:nvPr userDrawn="1"/>
        </p:nvSpPr>
        <p:spPr>
          <a:xfrm>
            <a:off x="2943969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7" name="Ovale 16" descr="Decorazione per cupcake">
            <a:extLst>
              <a:ext uri="{FF2B5EF4-FFF2-40B4-BE49-F238E27FC236}">
                <a16:creationId xmlns:a16="http://schemas.microsoft.com/office/drawing/2014/main" id="{AA7A7EEF-BB0A-42B9-A8D3-D5A718A08A68}"/>
              </a:ext>
            </a:extLst>
          </p:cNvPr>
          <p:cNvSpPr/>
          <p:nvPr userDrawn="1"/>
        </p:nvSpPr>
        <p:spPr>
          <a:xfrm>
            <a:off x="5285633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8" name="Ovale 17" descr="Decorazione per cupcake">
            <a:extLst>
              <a:ext uri="{FF2B5EF4-FFF2-40B4-BE49-F238E27FC236}">
                <a16:creationId xmlns:a16="http://schemas.microsoft.com/office/drawing/2014/main" id="{9BAD5287-9EF0-4ED0-8F7E-D3BCEE02297A}"/>
              </a:ext>
            </a:extLst>
          </p:cNvPr>
          <p:cNvSpPr/>
          <p:nvPr userDrawn="1"/>
        </p:nvSpPr>
        <p:spPr>
          <a:xfrm>
            <a:off x="7627296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9" name="Ovale 18" descr="Decorazione per cupcake">
            <a:extLst>
              <a:ext uri="{FF2B5EF4-FFF2-40B4-BE49-F238E27FC236}">
                <a16:creationId xmlns:a16="http://schemas.microsoft.com/office/drawing/2014/main" id="{133BD38E-1E92-4730-A9A4-EC8262D8422F}"/>
              </a:ext>
            </a:extLst>
          </p:cNvPr>
          <p:cNvSpPr/>
          <p:nvPr userDrawn="1"/>
        </p:nvSpPr>
        <p:spPr>
          <a:xfrm>
            <a:off x="602305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0" name="Ovale 19" descr="Decorazione per cupcake">
            <a:extLst>
              <a:ext uri="{FF2B5EF4-FFF2-40B4-BE49-F238E27FC236}">
                <a16:creationId xmlns:a16="http://schemas.microsoft.com/office/drawing/2014/main" id="{5C4526ED-0B45-4FA5-9F01-9499EBDDE05D}"/>
              </a:ext>
            </a:extLst>
          </p:cNvPr>
          <p:cNvSpPr/>
          <p:nvPr userDrawn="1"/>
        </p:nvSpPr>
        <p:spPr>
          <a:xfrm>
            <a:off x="2943969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1" name="Ovale 20" descr="Decorazione per cupcake">
            <a:extLst>
              <a:ext uri="{FF2B5EF4-FFF2-40B4-BE49-F238E27FC236}">
                <a16:creationId xmlns:a16="http://schemas.microsoft.com/office/drawing/2014/main" id="{614FC0C1-CFF6-47BE-83A2-45A04E8AA5B3}"/>
              </a:ext>
            </a:extLst>
          </p:cNvPr>
          <p:cNvSpPr/>
          <p:nvPr userDrawn="1"/>
        </p:nvSpPr>
        <p:spPr>
          <a:xfrm>
            <a:off x="5285633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2" name="Ovale 21" descr="Decorazione per cupcake">
            <a:extLst>
              <a:ext uri="{FF2B5EF4-FFF2-40B4-BE49-F238E27FC236}">
                <a16:creationId xmlns:a16="http://schemas.microsoft.com/office/drawing/2014/main" id="{A465B567-2E5D-4388-B36B-55BC0697999E}"/>
              </a:ext>
            </a:extLst>
          </p:cNvPr>
          <p:cNvSpPr/>
          <p:nvPr userDrawn="1"/>
        </p:nvSpPr>
        <p:spPr>
          <a:xfrm>
            <a:off x="7627296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3" name="Ovale 22" descr="Decorazione per cupcake">
            <a:extLst>
              <a:ext uri="{FF2B5EF4-FFF2-40B4-BE49-F238E27FC236}">
                <a16:creationId xmlns:a16="http://schemas.microsoft.com/office/drawing/2014/main" id="{84350E53-2D66-4C95-851B-6F8375557924}"/>
              </a:ext>
            </a:extLst>
          </p:cNvPr>
          <p:cNvSpPr/>
          <p:nvPr userDrawn="1"/>
        </p:nvSpPr>
        <p:spPr>
          <a:xfrm>
            <a:off x="602305" y="5686697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4" name="Ovale 23" descr="Decorazione per cupcake">
            <a:extLst>
              <a:ext uri="{FF2B5EF4-FFF2-40B4-BE49-F238E27FC236}">
                <a16:creationId xmlns:a16="http://schemas.microsoft.com/office/drawing/2014/main" id="{81A59A68-32AA-40C1-8902-F6D9E8A66C15}"/>
              </a:ext>
            </a:extLst>
          </p:cNvPr>
          <p:cNvSpPr/>
          <p:nvPr userDrawn="1"/>
        </p:nvSpPr>
        <p:spPr>
          <a:xfrm>
            <a:off x="2943969" y="5686697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5" name="Ovale 24" descr="Decorazione per cupcake">
            <a:extLst>
              <a:ext uri="{FF2B5EF4-FFF2-40B4-BE49-F238E27FC236}">
                <a16:creationId xmlns:a16="http://schemas.microsoft.com/office/drawing/2014/main" id="{6C6C6E34-06EC-40C7-A41F-441350A8EABB}"/>
              </a:ext>
            </a:extLst>
          </p:cNvPr>
          <p:cNvSpPr/>
          <p:nvPr userDrawn="1"/>
        </p:nvSpPr>
        <p:spPr>
          <a:xfrm>
            <a:off x="5285633" y="5686697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6" name="Ovale 25" descr="Decorazione per cupcake">
            <a:extLst>
              <a:ext uri="{FF2B5EF4-FFF2-40B4-BE49-F238E27FC236}">
                <a16:creationId xmlns:a16="http://schemas.microsoft.com/office/drawing/2014/main" id="{8C5A73DE-5903-4ED7-AF8E-2BB39996FB6A}"/>
              </a:ext>
            </a:extLst>
          </p:cNvPr>
          <p:cNvSpPr/>
          <p:nvPr userDrawn="1"/>
        </p:nvSpPr>
        <p:spPr>
          <a:xfrm>
            <a:off x="7627296" y="5686697"/>
            <a:ext cx="1828800" cy="1828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7" name="Ovale 26" descr="Decorazione per cupcake">
            <a:extLst>
              <a:ext uri="{FF2B5EF4-FFF2-40B4-BE49-F238E27FC236}">
                <a16:creationId xmlns:a16="http://schemas.microsoft.com/office/drawing/2014/main" id="{02A66142-2442-4396-98D5-D25267988AAD}"/>
              </a:ext>
            </a:extLst>
          </p:cNvPr>
          <p:cNvSpPr/>
          <p:nvPr userDrawn="1"/>
        </p:nvSpPr>
        <p:spPr>
          <a:xfrm>
            <a:off x="602305" y="8029302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8" name="Ovale 27" descr="Decorazione per cupcake">
            <a:extLst>
              <a:ext uri="{FF2B5EF4-FFF2-40B4-BE49-F238E27FC236}">
                <a16:creationId xmlns:a16="http://schemas.microsoft.com/office/drawing/2014/main" id="{A788F8FE-8AE2-404F-8CF4-EBC429EEC8F2}"/>
              </a:ext>
            </a:extLst>
          </p:cNvPr>
          <p:cNvSpPr/>
          <p:nvPr userDrawn="1"/>
        </p:nvSpPr>
        <p:spPr>
          <a:xfrm>
            <a:off x="2943969" y="8029302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9" name="Ovale 28" descr="Decorazione per cupcake">
            <a:extLst>
              <a:ext uri="{FF2B5EF4-FFF2-40B4-BE49-F238E27FC236}">
                <a16:creationId xmlns:a16="http://schemas.microsoft.com/office/drawing/2014/main" id="{4359A6DD-D6E9-4095-BCE8-EC0F5FEDBC50}"/>
              </a:ext>
            </a:extLst>
          </p:cNvPr>
          <p:cNvSpPr/>
          <p:nvPr userDrawn="1"/>
        </p:nvSpPr>
        <p:spPr>
          <a:xfrm>
            <a:off x="5285633" y="802930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0" name="Ovale 29" descr="Decorazione per cupcake">
            <a:extLst>
              <a:ext uri="{FF2B5EF4-FFF2-40B4-BE49-F238E27FC236}">
                <a16:creationId xmlns:a16="http://schemas.microsoft.com/office/drawing/2014/main" id="{167F0E78-A052-4B54-B568-D66BF6E1FA63}"/>
              </a:ext>
            </a:extLst>
          </p:cNvPr>
          <p:cNvSpPr/>
          <p:nvPr userDrawn="1"/>
        </p:nvSpPr>
        <p:spPr>
          <a:xfrm>
            <a:off x="7627296" y="8029302"/>
            <a:ext cx="1828800" cy="1828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1" name="Ovale 30" descr="Decorazione per cupcake">
            <a:extLst>
              <a:ext uri="{FF2B5EF4-FFF2-40B4-BE49-F238E27FC236}">
                <a16:creationId xmlns:a16="http://schemas.microsoft.com/office/drawing/2014/main" id="{AC5560E8-E973-438B-8F9A-0458704628A8}"/>
              </a:ext>
            </a:extLst>
          </p:cNvPr>
          <p:cNvSpPr/>
          <p:nvPr userDrawn="1"/>
        </p:nvSpPr>
        <p:spPr>
          <a:xfrm>
            <a:off x="602305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2" name="Ovale 31" descr="Decorazione per cupcake">
            <a:extLst>
              <a:ext uri="{FF2B5EF4-FFF2-40B4-BE49-F238E27FC236}">
                <a16:creationId xmlns:a16="http://schemas.microsoft.com/office/drawing/2014/main" id="{D9F66CA7-6F00-48D7-AA88-75D7FB8B4626}"/>
              </a:ext>
            </a:extLst>
          </p:cNvPr>
          <p:cNvSpPr/>
          <p:nvPr userDrawn="1"/>
        </p:nvSpPr>
        <p:spPr>
          <a:xfrm>
            <a:off x="2943969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3" name="Ovale 32" descr="Decorazione per cupcake">
            <a:extLst>
              <a:ext uri="{FF2B5EF4-FFF2-40B4-BE49-F238E27FC236}">
                <a16:creationId xmlns:a16="http://schemas.microsoft.com/office/drawing/2014/main" id="{1BC8F328-CFA7-49E2-AC43-94A098CC0DD1}"/>
              </a:ext>
            </a:extLst>
          </p:cNvPr>
          <p:cNvSpPr/>
          <p:nvPr userDrawn="1"/>
        </p:nvSpPr>
        <p:spPr>
          <a:xfrm>
            <a:off x="5285633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4" name="Ovale 33" descr="Decorazione per cupcake">
            <a:extLst>
              <a:ext uri="{FF2B5EF4-FFF2-40B4-BE49-F238E27FC236}">
                <a16:creationId xmlns:a16="http://schemas.microsoft.com/office/drawing/2014/main" id="{EB54325C-CF53-469A-813D-D96CA887946D}"/>
              </a:ext>
            </a:extLst>
          </p:cNvPr>
          <p:cNvSpPr/>
          <p:nvPr userDrawn="1"/>
        </p:nvSpPr>
        <p:spPr>
          <a:xfrm>
            <a:off x="7627296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5" name="Ovale 34" descr="Decorazione per cupcake">
            <a:extLst>
              <a:ext uri="{FF2B5EF4-FFF2-40B4-BE49-F238E27FC236}">
                <a16:creationId xmlns:a16="http://schemas.microsoft.com/office/drawing/2014/main" id="{CEDF33BD-8EDC-42AA-917A-656F2282649A}"/>
              </a:ext>
            </a:extLst>
          </p:cNvPr>
          <p:cNvSpPr/>
          <p:nvPr userDrawn="1"/>
        </p:nvSpPr>
        <p:spPr>
          <a:xfrm>
            <a:off x="602305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6" name="Ovale 35" descr="Decorazione per cupcake">
            <a:extLst>
              <a:ext uri="{FF2B5EF4-FFF2-40B4-BE49-F238E27FC236}">
                <a16:creationId xmlns:a16="http://schemas.microsoft.com/office/drawing/2014/main" id="{9737179F-2FE0-4049-9577-7BC2E63DCF18}"/>
              </a:ext>
            </a:extLst>
          </p:cNvPr>
          <p:cNvSpPr/>
          <p:nvPr userDrawn="1"/>
        </p:nvSpPr>
        <p:spPr>
          <a:xfrm>
            <a:off x="2943969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7" name="Ovale 36" descr="Decorazione per cupcake">
            <a:extLst>
              <a:ext uri="{FF2B5EF4-FFF2-40B4-BE49-F238E27FC236}">
                <a16:creationId xmlns:a16="http://schemas.microsoft.com/office/drawing/2014/main" id="{4511AE21-1711-43AF-9FAC-016C341DFE54}"/>
              </a:ext>
            </a:extLst>
          </p:cNvPr>
          <p:cNvSpPr/>
          <p:nvPr userDrawn="1"/>
        </p:nvSpPr>
        <p:spPr>
          <a:xfrm>
            <a:off x="5285633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8" name="Ovale 37" descr="Decorazione per cupcake">
            <a:extLst>
              <a:ext uri="{FF2B5EF4-FFF2-40B4-BE49-F238E27FC236}">
                <a16:creationId xmlns:a16="http://schemas.microsoft.com/office/drawing/2014/main" id="{651FB0CE-3D2C-4128-8E78-7C7A62280D85}"/>
              </a:ext>
            </a:extLst>
          </p:cNvPr>
          <p:cNvSpPr/>
          <p:nvPr userDrawn="1"/>
        </p:nvSpPr>
        <p:spPr>
          <a:xfrm>
            <a:off x="7627296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E3933920-C164-4C9E-AC9D-77E1164C99C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21380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42" name="Segnaposto immagine 4">
            <a:extLst>
              <a:ext uri="{FF2B5EF4-FFF2-40B4-BE49-F238E27FC236}">
                <a16:creationId xmlns:a16="http://schemas.microsoft.com/office/drawing/2014/main" id="{40034EF0-B92B-4221-919B-307F70165900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163044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43" name="Segnaposto immagine 4">
            <a:extLst>
              <a:ext uri="{FF2B5EF4-FFF2-40B4-BE49-F238E27FC236}">
                <a16:creationId xmlns:a16="http://schemas.microsoft.com/office/drawing/2014/main" id="{9AD16DE7-D9BE-46A3-A8A3-77A31D6C680C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504708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44" name="Segnaposto immagine 4">
            <a:extLst>
              <a:ext uri="{FF2B5EF4-FFF2-40B4-BE49-F238E27FC236}">
                <a16:creationId xmlns:a16="http://schemas.microsoft.com/office/drawing/2014/main" id="{E8FA33CD-89F6-44BD-8E6E-049DEBA2A2AE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846371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45" name="Segnaposto immagine 4">
            <a:extLst>
              <a:ext uri="{FF2B5EF4-FFF2-40B4-BE49-F238E27FC236}">
                <a16:creationId xmlns:a16="http://schemas.microsoft.com/office/drawing/2014/main" id="{F7C2D27C-FC05-48D5-B64E-83F40DCEAC44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821380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46" name="Segnaposto immagine 4">
            <a:extLst>
              <a:ext uri="{FF2B5EF4-FFF2-40B4-BE49-F238E27FC236}">
                <a16:creationId xmlns:a16="http://schemas.microsoft.com/office/drawing/2014/main" id="{BE0E9F63-E496-4C6E-855F-E1DE3DE9E2DF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163044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47" name="Segnaposto immagine 4">
            <a:extLst>
              <a:ext uri="{FF2B5EF4-FFF2-40B4-BE49-F238E27FC236}">
                <a16:creationId xmlns:a16="http://schemas.microsoft.com/office/drawing/2014/main" id="{2B40C066-3338-45CC-88E4-14867530FD97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504708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48" name="Segnaposto immagine 4">
            <a:extLst>
              <a:ext uri="{FF2B5EF4-FFF2-40B4-BE49-F238E27FC236}">
                <a16:creationId xmlns:a16="http://schemas.microsoft.com/office/drawing/2014/main" id="{79C11435-559B-47A6-A50F-88A4025E3D45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7846371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49" name="Segnaposto immagine 4">
            <a:extLst>
              <a:ext uri="{FF2B5EF4-FFF2-40B4-BE49-F238E27FC236}">
                <a16:creationId xmlns:a16="http://schemas.microsoft.com/office/drawing/2014/main" id="{C242DE99-7A99-445E-BE90-C0ACA6D0E6F9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821380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50" name="Segnaposto immagine 4">
            <a:extLst>
              <a:ext uri="{FF2B5EF4-FFF2-40B4-BE49-F238E27FC236}">
                <a16:creationId xmlns:a16="http://schemas.microsoft.com/office/drawing/2014/main" id="{C4671213-6A0D-47F6-BC9A-6D7EB54C393B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163044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51" name="Segnaposto immagine 4">
            <a:extLst>
              <a:ext uri="{FF2B5EF4-FFF2-40B4-BE49-F238E27FC236}">
                <a16:creationId xmlns:a16="http://schemas.microsoft.com/office/drawing/2014/main" id="{47A80619-7941-46B0-85C0-48189173D2F0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504708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52" name="Segnaposto immagine 4">
            <a:extLst>
              <a:ext uri="{FF2B5EF4-FFF2-40B4-BE49-F238E27FC236}">
                <a16:creationId xmlns:a16="http://schemas.microsoft.com/office/drawing/2014/main" id="{53EA1D71-E451-4D25-AC2C-470508A8DB74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7846371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66" name="Segnaposto immagine 4">
            <a:extLst>
              <a:ext uri="{FF2B5EF4-FFF2-40B4-BE49-F238E27FC236}">
                <a16:creationId xmlns:a16="http://schemas.microsoft.com/office/drawing/2014/main" id="{9B087E61-1CA5-4C43-BBB9-859BD7D7041E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821380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67" name="Segnaposto immagine 4">
            <a:extLst>
              <a:ext uri="{FF2B5EF4-FFF2-40B4-BE49-F238E27FC236}">
                <a16:creationId xmlns:a16="http://schemas.microsoft.com/office/drawing/2014/main" id="{981C7089-5598-42DD-A8B4-FFD5A5AA7CA6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3163044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68" name="Segnaposto immagine 4">
            <a:extLst>
              <a:ext uri="{FF2B5EF4-FFF2-40B4-BE49-F238E27FC236}">
                <a16:creationId xmlns:a16="http://schemas.microsoft.com/office/drawing/2014/main" id="{0A29F9F2-2CA8-4D3C-BC87-B5658BD0FC6D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5504708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69" name="Segnaposto immagine 4">
            <a:extLst>
              <a:ext uri="{FF2B5EF4-FFF2-40B4-BE49-F238E27FC236}">
                <a16:creationId xmlns:a16="http://schemas.microsoft.com/office/drawing/2014/main" id="{BB7B3368-CEEE-4BB6-B4E9-42925A90FB30}"/>
              </a:ext>
            </a:extLst>
          </p:cNvPr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7846371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70" name="Segnaposto immagine 4">
            <a:extLst>
              <a:ext uri="{FF2B5EF4-FFF2-40B4-BE49-F238E27FC236}">
                <a16:creationId xmlns:a16="http://schemas.microsoft.com/office/drawing/2014/main" id="{C0CE3215-B4C1-4803-9434-79871C2198D5}"/>
              </a:ext>
            </a:extLst>
          </p:cNvPr>
          <p:cNvSpPr>
            <a:spLocks noGrp="1"/>
          </p:cNvSpPr>
          <p:nvPr userDrawn="1">
            <p:ph type="pic" sz="quarter" idx="26" hasCustomPrompt="1"/>
          </p:nvPr>
        </p:nvSpPr>
        <p:spPr>
          <a:xfrm>
            <a:off x="821380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71" name="Segnaposto immagine 4">
            <a:extLst>
              <a:ext uri="{FF2B5EF4-FFF2-40B4-BE49-F238E27FC236}">
                <a16:creationId xmlns:a16="http://schemas.microsoft.com/office/drawing/2014/main" id="{DC2F4743-BB3E-4705-B86B-5749807523C2}"/>
              </a:ext>
            </a:extLst>
          </p:cNvPr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3163044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72" name="Segnaposto immagine 4">
            <a:extLst>
              <a:ext uri="{FF2B5EF4-FFF2-40B4-BE49-F238E27FC236}">
                <a16:creationId xmlns:a16="http://schemas.microsoft.com/office/drawing/2014/main" id="{816647EA-92B1-4CDD-B813-1E8D54D05B9D}"/>
              </a:ext>
            </a:extLst>
          </p:cNvPr>
          <p:cNvSpPr>
            <a:spLocks noGrp="1"/>
          </p:cNvSpPr>
          <p:nvPr userDrawn="1">
            <p:ph type="pic" sz="quarter" idx="28" hasCustomPrompt="1"/>
          </p:nvPr>
        </p:nvSpPr>
        <p:spPr>
          <a:xfrm>
            <a:off x="5504708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73" name="Segnaposto immagine 4">
            <a:extLst>
              <a:ext uri="{FF2B5EF4-FFF2-40B4-BE49-F238E27FC236}">
                <a16:creationId xmlns:a16="http://schemas.microsoft.com/office/drawing/2014/main" id="{EBE4106E-F98E-4D1C-BA66-477C426611CE}"/>
              </a:ext>
            </a:extLst>
          </p:cNvPr>
          <p:cNvSpPr>
            <a:spLocks noGrp="1"/>
          </p:cNvSpPr>
          <p:nvPr userDrawn="1">
            <p:ph type="pic" sz="quarter" idx="29" hasCustomPrompt="1"/>
          </p:nvPr>
        </p:nvSpPr>
        <p:spPr>
          <a:xfrm>
            <a:off x="7846371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74" name="Segnaposto immagine 4">
            <a:extLst>
              <a:ext uri="{FF2B5EF4-FFF2-40B4-BE49-F238E27FC236}">
                <a16:creationId xmlns:a16="http://schemas.microsoft.com/office/drawing/2014/main" id="{5B36E799-70AA-4B84-AE04-6CED554F1F50}"/>
              </a:ext>
            </a:extLst>
          </p:cNvPr>
          <p:cNvSpPr>
            <a:spLocks noGrp="1"/>
          </p:cNvSpPr>
          <p:nvPr userDrawn="1">
            <p:ph type="pic" sz="quarter" idx="30" hasCustomPrompt="1"/>
          </p:nvPr>
        </p:nvSpPr>
        <p:spPr>
          <a:xfrm>
            <a:off x="821380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75" name="Segnaposto immagine 4">
            <a:extLst>
              <a:ext uri="{FF2B5EF4-FFF2-40B4-BE49-F238E27FC236}">
                <a16:creationId xmlns:a16="http://schemas.microsoft.com/office/drawing/2014/main" id="{CD2D9B18-8201-4D68-9C0B-0AE02C403C4B}"/>
              </a:ext>
            </a:extLst>
          </p:cNvPr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3163044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76" name="Segnaposto immagine 4">
            <a:extLst>
              <a:ext uri="{FF2B5EF4-FFF2-40B4-BE49-F238E27FC236}">
                <a16:creationId xmlns:a16="http://schemas.microsoft.com/office/drawing/2014/main" id="{3C66511F-7341-4968-A6AA-7A72447AAC1F}"/>
              </a:ext>
            </a:extLst>
          </p:cNvPr>
          <p:cNvSpPr>
            <a:spLocks noGrp="1"/>
          </p:cNvSpPr>
          <p:nvPr userDrawn="1">
            <p:ph type="pic" sz="quarter" idx="32" hasCustomPrompt="1"/>
          </p:nvPr>
        </p:nvSpPr>
        <p:spPr>
          <a:xfrm>
            <a:off x="5504708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77" name="Segnaposto immagine 4">
            <a:extLst>
              <a:ext uri="{FF2B5EF4-FFF2-40B4-BE49-F238E27FC236}">
                <a16:creationId xmlns:a16="http://schemas.microsoft.com/office/drawing/2014/main" id="{78607BC1-6857-4016-AA8A-DAADB0434395}"/>
              </a:ext>
            </a:extLst>
          </p:cNvPr>
          <p:cNvSpPr>
            <a:spLocks noGrp="1"/>
          </p:cNvSpPr>
          <p:nvPr userDrawn="1">
            <p:ph type="pic" sz="quarter" idx="33" hasCustomPrompt="1"/>
          </p:nvPr>
        </p:nvSpPr>
        <p:spPr>
          <a:xfrm>
            <a:off x="7846371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</p:spTree>
    <p:extLst>
      <p:ext uri="{BB962C8B-B14F-4D97-AF65-F5344CB8AC3E}">
        <p14:creationId xmlns:p14="http://schemas.microsoft.com/office/powerpoint/2010/main" val="241771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segnap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tangolo 53">
            <a:extLst>
              <a:ext uri="{FF2B5EF4-FFF2-40B4-BE49-F238E27FC236}">
                <a16:creationId xmlns:a16="http://schemas.microsoft.com/office/drawing/2014/main" id="{3B0CC582-1745-47F5-A1C5-F5B2E5A7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5997" y="428626"/>
            <a:ext cx="9626400" cy="1468754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AF13DAB4-F97E-470C-8BFD-30C90EF3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13287375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07C858B8-F06E-499E-8327-463B2CFB3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9610726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29171566-BAD9-4E9E-AA72-0A9BB233B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5934077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1099FFF0-CFC7-435F-928F-6842AB76A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2257428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C5EA65B9-789C-485F-8702-E32E1C7BD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6004" y="4086228"/>
            <a:ext cx="962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8E2E33B8-7654-47C5-9C69-CB7C830A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6004" y="7762877"/>
            <a:ext cx="962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D50CDD03-AAF4-41A2-90EF-0A89E407E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6004" y="11439526"/>
            <a:ext cx="962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4C4DB41B-D05A-4DF2-A9E7-81468B5A2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6404" y="428629"/>
            <a:ext cx="0" cy="146875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74FED9D2-D0DA-4750-AFC5-389CE9685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629404" y="428629"/>
            <a:ext cx="0" cy="146875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4764F79-4532-4D89-99EE-0818758155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7977" y="2505828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79" name="Segnaposto testo 6">
            <a:extLst>
              <a:ext uri="{FF2B5EF4-FFF2-40B4-BE49-F238E27FC236}">
                <a16:creationId xmlns:a16="http://schemas.microsoft.com/office/drawing/2014/main" id="{0125B2C1-45F8-46A7-8EA7-47511AEFB7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574681" y="2505828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80" name="Segnaposto testo 6">
            <a:extLst>
              <a:ext uri="{FF2B5EF4-FFF2-40B4-BE49-F238E27FC236}">
                <a16:creationId xmlns:a16="http://schemas.microsoft.com/office/drawing/2014/main" id="{791EF0B4-77F4-4136-B3A8-150C9A9BA67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798479" y="2505828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81" name="Segnaposto testo 6">
            <a:extLst>
              <a:ext uri="{FF2B5EF4-FFF2-40B4-BE49-F238E27FC236}">
                <a16:creationId xmlns:a16="http://schemas.microsoft.com/office/drawing/2014/main" id="{065F2992-8351-4DD8-BE02-04D35EA2282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67977" y="61824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82" name="Segnaposto testo 6">
            <a:extLst>
              <a:ext uri="{FF2B5EF4-FFF2-40B4-BE49-F238E27FC236}">
                <a16:creationId xmlns:a16="http://schemas.microsoft.com/office/drawing/2014/main" id="{D210AF8B-0AF6-4F6D-A01D-92DC9C2E67F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574681" y="61824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83" name="Segnaposto testo 6">
            <a:extLst>
              <a:ext uri="{FF2B5EF4-FFF2-40B4-BE49-F238E27FC236}">
                <a16:creationId xmlns:a16="http://schemas.microsoft.com/office/drawing/2014/main" id="{DEC6D082-DDA8-4764-8B0D-97191E67AF9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798479" y="61824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84" name="Segnaposto testo 6">
            <a:extLst>
              <a:ext uri="{FF2B5EF4-FFF2-40B4-BE49-F238E27FC236}">
                <a16:creationId xmlns:a16="http://schemas.microsoft.com/office/drawing/2014/main" id="{927838EB-08CA-47D7-BD8F-7A58A3B447A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67977" y="9859126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85" name="Segnaposto testo 6">
            <a:extLst>
              <a:ext uri="{FF2B5EF4-FFF2-40B4-BE49-F238E27FC236}">
                <a16:creationId xmlns:a16="http://schemas.microsoft.com/office/drawing/2014/main" id="{531A4EB8-B912-48CB-9F7F-71720DA80FE3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574681" y="9859126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86" name="Segnaposto testo 6">
            <a:extLst>
              <a:ext uri="{FF2B5EF4-FFF2-40B4-BE49-F238E27FC236}">
                <a16:creationId xmlns:a16="http://schemas.microsoft.com/office/drawing/2014/main" id="{ABF16CFF-5784-4977-A3F6-73C3B736045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798479" y="9859126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87" name="Segnaposto testo 6">
            <a:extLst>
              <a:ext uri="{FF2B5EF4-FFF2-40B4-BE49-F238E27FC236}">
                <a16:creationId xmlns:a16="http://schemas.microsoft.com/office/drawing/2014/main" id="{B9694E33-D91A-404B-A962-207C21040BA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7977" y="135483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88" name="Segnaposto testo 6">
            <a:extLst>
              <a:ext uri="{FF2B5EF4-FFF2-40B4-BE49-F238E27FC236}">
                <a16:creationId xmlns:a16="http://schemas.microsoft.com/office/drawing/2014/main" id="{06AA120F-A4C5-40AC-9AC2-60E9412EB5B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574681" y="135483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89" name="Segnaposto testo 6">
            <a:extLst>
              <a:ext uri="{FF2B5EF4-FFF2-40B4-BE49-F238E27FC236}">
                <a16:creationId xmlns:a16="http://schemas.microsoft.com/office/drawing/2014/main" id="{CD8FD323-4AC6-4352-82B6-D33C90D8668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798479" y="135483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9" name="Segnaposto immagine 9">
            <a:extLst>
              <a:ext uri="{FF2B5EF4-FFF2-40B4-BE49-F238E27FC236}">
                <a16:creationId xmlns:a16="http://schemas.microsoft.com/office/drawing/2014/main" id="{D726B120-25E7-4596-85D0-DF73A9440A5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10800000">
            <a:off x="988201" y="51502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107" name="Segnaposto immagine 9">
            <a:extLst>
              <a:ext uri="{FF2B5EF4-FFF2-40B4-BE49-F238E27FC236}">
                <a16:creationId xmlns:a16="http://schemas.microsoft.com/office/drawing/2014/main" id="{9ED817A9-03E9-4139-91F6-90B607F0A19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 rot="10800000">
            <a:off x="4194904" y="51502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108" name="Segnaposto immagine 9">
            <a:extLst>
              <a:ext uri="{FF2B5EF4-FFF2-40B4-BE49-F238E27FC236}">
                <a16:creationId xmlns:a16="http://schemas.microsoft.com/office/drawing/2014/main" id="{B3A92B55-66C6-4F4B-835A-A563A141569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 rot="10800000">
            <a:off x="7407900" y="51502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111" name="Segnaposto immagine 9">
            <a:extLst>
              <a:ext uri="{FF2B5EF4-FFF2-40B4-BE49-F238E27FC236}">
                <a16:creationId xmlns:a16="http://schemas.microsoft.com/office/drawing/2014/main" id="{F44277F3-1D22-424C-8FE3-B80521C1587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0800000">
            <a:off x="988201" y="41916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112" name="Segnaposto immagine 9">
            <a:extLst>
              <a:ext uri="{FF2B5EF4-FFF2-40B4-BE49-F238E27FC236}">
                <a16:creationId xmlns:a16="http://schemas.microsoft.com/office/drawing/2014/main" id="{871C9A69-A130-4DC6-BF74-1D6E9DD922B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0800000">
            <a:off x="4194904" y="41916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113" name="Segnaposto immagine 9">
            <a:extLst>
              <a:ext uri="{FF2B5EF4-FFF2-40B4-BE49-F238E27FC236}">
                <a16:creationId xmlns:a16="http://schemas.microsoft.com/office/drawing/2014/main" id="{3894DBE8-ED86-427E-8631-6166C16B671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0800000">
            <a:off x="7407900" y="41916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114" name="Segnaposto immagine 9">
            <a:extLst>
              <a:ext uri="{FF2B5EF4-FFF2-40B4-BE49-F238E27FC236}">
                <a16:creationId xmlns:a16="http://schemas.microsoft.com/office/drawing/2014/main" id="{E46449D0-DC76-4F38-B0AE-FBA123B27B6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0800000">
            <a:off x="988201" y="78492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115" name="Segnaposto immagine 9">
            <a:extLst>
              <a:ext uri="{FF2B5EF4-FFF2-40B4-BE49-F238E27FC236}">
                <a16:creationId xmlns:a16="http://schemas.microsoft.com/office/drawing/2014/main" id="{6091000C-3B4F-41E6-A5E2-47B2FAAF164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rot="10800000">
            <a:off x="4194904" y="78492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116" name="Segnaposto immagine 9">
            <a:extLst>
              <a:ext uri="{FF2B5EF4-FFF2-40B4-BE49-F238E27FC236}">
                <a16:creationId xmlns:a16="http://schemas.microsoft.com/office/drawing/2014/main" id="{23D2B858-8A74-4942-9446-E17A0302048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 rot="10800000">
            <a:off x="7407900" y="78492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117" name="Segnaposto immagine 9">
            <a:extLst>
              <a:ext uri="{FF2B5EF4-FFF2-40B4-BE49-F238E27FC236}">
                <a16:creationId xmlns:a16="http://schemas.microsoft.com/office/drawing/2014/main" id="{380F388C-3C43-45E0-A6A0-8E5675C159E2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 rot="10800000">
            <a:off x="988201" y="1154497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118" name="Segnaposto immagine 9">
            <a:extLst>
              <a:ext uri="{FF2B5EF4-FFF2-40B4-BE49-F238E27FC236}">
                <a16:creationId xmlns:a16="http://schemas.microsoft.com/office/drawing/2014/main" id="{F4F7AC52-DA4D-44D1-8A3C-A880C5C8CCE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 rot="10800000">
            <a:off x="4194904" y="1154497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119" name="Segnaposto immagine 9">
            <a:extLst>
              <a:ext uri="{FF2B5EF4-FFF2-40B4-BE49-F238E27FC236}">
                <a16:creationId xmlns:a16="http://schemas.microsoft.com/office/drawing/2014/main" id="{79415CA0-7CEB-4DA5-97D6-86FD3C0BDBA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10800000">
            <a:off x="7407900" y="1154497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</p:spTree>
    <p:extLst>
      <p:ext uri="{BB962C8B-B14F-4D97-AF65-F5344CB8AC3E}">
        <p14:creationId xmlns:p14="http://schemas.microsoft.com/office/powerpoint/2010/main" val="216041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azioni da ritagliare gran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9" name="Segnaposto immagine 8">
            <a:extLst>
              <a:ext uri="{FF2B5EF4-FFF2-40B4-BE49-F238E27FC236}">
                <a16:creationId xmlns:a16="http://schemas.microsoft.com/office/drawing/2014/main" id="{2B0BE54D-1D31-424A-AD36-1449A80686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6076" y="170582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50" name="Segnaposto immagine 8">
            <a:extLst>
              <a:ext uri="{FF2B5EF4-FFF2-40B4-BE49-F238E27FC236}">
                <a16:creationId xmlns:a16="http://schemas.microsoft.com/office/drawing/2014/main" id="{5EE0B451-183A-4D73-BEA9-B81414FB35C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41307" y="170582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51" name="Segnaposto immagine 8">
            <a:extLst>
              <a:ext uri="{FF2B5EF4-FFF2-40B4-BE49-F238E27FC236}">
                <a16:creationId xmlns:a16="http://schemas.microsoft.com/office/drawing/2014/main" id="{56A2BE5A-86C3-47E9-9B44-9DBC16C620F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76076" y="597240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52" name="Segnaposto immagine 8">
            <a:extLst>
              <a:ext uri="{FF2B5EF4-FFF2-40B4-BE49-F238E27FC236}">
                <a16:creationId xmlns:a16="http://schemas.microsoft.com/office/drawing/2014/main" id="{1972A846-D1F9-4135-9C99-2C72518D634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41307" y="597240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53" name="Segnaposto immagine 8">
            <a:extLst>
              <a:ext uri="{FF2B5EF4-FFF2-40B4-BE49-F238E27FC236}">
                <a16:creationId xmlns:a16="http://schemas.microsoft.com/office/drawing/2014/main" id="{11026903-A152-4DE9-A108-418A1480E34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76076" y="1023898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  <p:sp>
        <p:nvSpPr>
          <p:cNvPr id="64" name="Segnaposto immagine 8">
            <a:extLst>
              <a:ext uri="{FF2B5EF4-FFF2-40B4-BE49-F238E27FC236}">
                <a16:creationId xmlns:a16="http://schemas.microsoft.com/office/drawing/2014/main" id="{4AD000F4-5098-4C97-AF25-84D3E31E2CA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541307" y="1023898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Inserisci qui la tua illustrazione delle festività</a:t>
            </a:r>
          </a:p>
        </p:txBody>
      </p:sp>
    </p:spTree>
    <p:extLst>
      <p:ext uri="{BB962C8B-B14F-4D97-AF65-F5344CB8AC3E}">
        <p14:creationId xmlns:p14="http://schemas.microsoft.com/office/powerpoint/2010/main" val="323451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/>
          <a:p>
            <a:pPr rtl="0"/>
            <a:fld id="{B4DB559F-B0ED-4F24-B87C-E04AB1D0BF96}" type="datetime1">
              <a:rPr lang="it-IT" noProof="0" smtClean="0"/>
              <a:t>15/04/2020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/>
          <a:p>
            <a:pPr rtl="0"/>
            <a:fld id="{465100AD-EC3C-408E-A3BA-AC6A48390CD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914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/>
          <a:p>
            <a:pPr rtl="0"/>
            <a:fld id="{00D3360E-E935-4745-86F9-8ED98BFAC65E}" type="datetime1">
              <a:rPr lang="it-IT" noProof="0" smtClean="0"/>
              <a:t>15/04/2020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/>
          <a:p>
            <a:pPr rtl="0"/>
            <a:fld id="{465100AD-EC3C-408E-A3BA-AC6A48390CD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1937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/>
          <a:p>
            <a:pPr rtl="0"/>
            <a:fld id="{8DC7C024-ED39-4F28-9CD5-16D26B3F015F}" type="datetime1">
              <a:rPr lang="it-IT" noProof="0" smtClean="0"/>
              <a:t>15/04/2020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/>
          <a:p>
            <a:pPr rtl="0"/>
            <a:fld id="{465100AD-EC3C-408E-A3BA-AC6A48390CD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9626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964800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921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70" r:id="rId7"/>
    <p:sldLayoutId id="2147483674" r:id="rId8"/>
    <p:sldLayoutId id="2147483675" r:id="rId9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lang="en-US" sz="1200" b="0" kern="1200" spc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13EAC2-AA33-4B14-8C17-68F0C3376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11500" b="0"/>
              <a:t>Buona</a:t>
            </a:r>
            <a:br>
              <a:rPr lang="it-IT" sz="11500"/>
            </a:br>
            <a:r>
              <a:rPr lang="it-IT" sz="11500"/>
              <a:t>primavera!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44AF51-2881-4649-855E-6C655F296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" y="9611999"/>
            <a:ext cx="6446520" cy="3204000"/>
          </a:xfrm>
        </p:spPr>
        <p:txBody>
          <a:bodyPr rtlCol="0"/>
          <a:lstStyle/>
          <a:p>
            <a:pPr rtl="0"/>
            <a:r>
              <a:rPr lang="it-IT"/>
              <a:t>Lorem ipsum dolor sit amet, consectetur adipiscing elit. Etiam aliquet eu mi quis lacinia.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2CE343E-E6AB-46ED-82B0-F9F6222D4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8398" y="13718819"/>
            <a:ext cx="4502502" cy="1152000"/>
          </a:xfrm>
        </p:spPr>
        <p:txBody>
          <a:bodyPr rtlCol="0">
            <a:normAutofit/>
          </a:bodyPr>
          <a:lstStyle/>
          <a:p>
            <a:pPr rtl="0"/>
            <a:r>
              <a:rPr lang="it-IT" b="1">
                <a:solidFill>
                  <a:schemeClr val="accent3">
                    <a:lumMod val="50000"/>
                  </a:schemeClr>
                </a:solidFill>
              </a:rPr>
              <a:t>Dove: </a:t>
            </a:r>
            <a:r>
              <a:rPr lang="it-IT"/>
              <a:t>Lorem ipsum </a:t>
            </a:r>
            <a:br>
              <a:rPr lang="it-IT"/>
            </a:br>
            <a:r>
              <a:rPr lang="it-IT" b="1">
                <a:solidFill>
                  <a:schemeClr val="accent3">
                    <a:lumMod val="50000"/>
                  </a:schemeClr>
                </a:solidFill>
              </a:rPr>
              <a:t>A che ora: </a:t>
            </a:r>
            <a:r>
              <a:rPr lang="it-IT"/>
              <a:t>mezzogiorno</a:t>
            </a:r>
            <a:br>
              <a:rPr lang="it-IT"/>
            </a:br>
            <a:r>
              <a:rPr lang="it-IT" b="1">
                <a:solidFill>
                  <a:schemeClr val="accent3">
                    <a:lumMod val="50000"/>
                  </a:schemeClr>
                </a:solidFill>
              </a:rPr>
              <a:t>Ricorda: </a:t>
            </a:r>
            <a:r>
              <a:rPr lang="it-IT"/>
              <a:t>Lorem ipsum </a:t>
            </a:r>
          </a:p>
        </p:txBody>
      </p:sp>
      <p:grpSp>
        <p:nvGrpSpPr>
          <p:cNvPr id="146" name="Gruppo 145" descr="Coniglietto in una tazza">
            <a:extLst>
              <a:ext uri="{FF2B5EF4-FFF2-40B4-BE49-F238E27FC236}">
                <a16:creationId xmlns:a16="http://schemas.microsoft.com/office/drawing/2014/main" id="{1BB3F4AC-7280-4D0F-BB27-183D0BE99C90}"/>
              </a:ext>
            </a:extLst>
          </p:cNvPr>
          <p:cNvGrpSpPr>
            <a:grpSpLocks noChangeAspect="1"/>
          </p:cNvGrpSpPr>
          <p:nvPr/>
        </p:nvGrpSpPr>
        <p:grpSpPr>
          <a:xfrm>
            <a:off x="4835018" y="542575"/>
            <a:ext cx="4731764" cy="4916516"/>
            <a:chOff x="6332410" y="6365975"/>
            <a:chExt cx="2475357" cy="2572007"/>
          </a:xfrm>
        </p:grpSpPr>
        <p:sp>
          <p:nvSpPr>
            <p:cNvPr id="147" name="Figura a mano libera: Forma 146">
              <a:extLst>
                <a:ext uri="{FF2B5EF4-FFF2-40B4-BE49-F238E27FC236}">
                  <a16:creationId xmlns:a16="http://schemas.microsoft.com/office/drawing/2014/main" id="{6464FB59-E290-46AF-B8A6-DE202CE8AFB1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48" name="Figura a mano libera: Forma 147">
              <a:extLst>
                <a:ext uri="{FF2B5EF4-FFF2-40B4-BE49-F238E27FC236}">
                  <a16:creationId xmlns:a16="http://schemas.microsoft.com/office/drawing/2014/main" id="{956E89EA-322D-466C-AA11-E88E2AC9741C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49" name="Figura a mano libera: Forma 148">
              <a:extLst>
                <a:ext uri="{FF2B5EF4-FFF2-40B4-BE49-F238E27FC236}">
                  <a16:creationId xmlns:a16="http://schemas.microsoft.com/office/drawing/2014/main" id="{8D61210E-6826-4436-ACF2-5E4BC142EF03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50" name="Gruppo 149">
              <a:extLst>
                <a:ext uri="{FF2B5EF4-FFF2-40B4-BE49-F238E27FC236}">
                  <a16:creationId xmlns:a16="http://schemas.microsoft.com/office/drawing/2014/main" id="{285CD3CB-27F8-4DCC-83AD-FCE698159E41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248" name="Figura a mano libera: Forma 247">
                <a:extLst>
                  <a:ext uri="{FF2B5EF4-FFF2-40B4-BE49-F238E27FC236}">
                    <a16:creationId xmlns:a16="http://schemas.microsoft.com/office/drawing/2014/main" id="{410A1227-5DEB-44B1-A490-E0EFD69E8C56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49" name="Figura a mano libera: Forma 248">
                <a:extLst>
                  <a:ext uri="{FF2B5EF4-FFF2-40B4-BE49-F238E27FC236}">
                    <a16:creationId xmlns:a16="http://schemas.microsoft.com/office/drawing/2014/main" id="{B556C071-5149-4650-9CB2-DB47EEC05996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50" name="Figura a mano libera: Forma 249">
                <a:extLst>
                  <a:ext uri="{FF2B5EF4-FFF2-40B4-BE49-F238E27FC236}">
                    <a16:creationId xmlns:a16="http://schemas.microsoft.com/office/drawing/2014/main" id="{4A316273-2B6B-4595-9D59-E1E3C4E7C4C8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51" name="Figura a mano libera: Forma 250">
                <a:extLst>
                  <a:ext uri="{FF2B5EF4-FFF2-40B4-BE49-F238E27FC236}">
                    <a16:creationId xmlns:a16="http://schemas.microsoft.com/office/drawing/2014/main" id="{EC1140F6-96A8-4047-819D-B33395C5601B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52" name="Figura a mano libera: Forma 251">
                <a:extLst>
                  <a:ext uri="{FF2B5EF4-FFF2-40B4-BE49-F238E27FC236}">
                    <a16:creationId xmlns:a16="http://schemas.microsoft.com/office/drawing/2014/main" id="{30CC7281-0EF4-4FFA-AFE3-242D66B74973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53" name="Figura a mano libera: Forma 252">
                <a:extLst>
                  <a:ext uri="{FF2B5EF4-FFF2-40B4-BE49-F238E27FC236}">
                    <a16:creationId xmlns:a16="http://schemas.microsoft.com/office/drawing/2014/main" id="{E7F6C3CD-D459-4A7C-A20C-D90B97B801BE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54" name="Figura a mano libera: Forma 253">
                <a:extLst>
                  <a:ext uri="{FF2B5EF4-FFF2-40B4-BE49-F238E27FC236}">
                    <a16:creationId xmlns:a16="http://schemas.microsoft.com/office/drawing/2014/main" id="{9E820DB0-9ECF-49A7-9591-8A2B7B37C223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55" name="Figura a mano libera: Forma 254">
                <a:extLst>
                  <a:ext uri="{FF2B5EF4-FFF2-40B4-BE49-F238E27FC236}">
                    <a16:creationId xmlns:a16="http://schemas.microsoft.com/office/drawing/2014/main" id="{5A04ADD3-FC76-4F26-97C9-571AA48CB884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56" name="Figura a mano libera: Forma 255">
                <a:extLst>
                  <a:ext uri="{FF2B5EF4-FFF2-40B4-BE49-F238E27FC236}">
                    <a16:creationId xmlns:a16="http://schemas.microsoft.com/office/drawing/2014/main" id="{E46BE164-D988-4998-B0D2-8A4DAFBD6592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57" name="Figura a mano libera: Forma 256">
                <a:extLst>
                  <a:ext uri="{FF2B5EF4-FFF2-40B4-BE49-F238E27FC236}">
                    <a16:creationId xmlns:a16="http://schemas.microsoft.com/office/drawing/2014/main" id="{C29E8907-93E3-43E5-9322-7BFCADCF4888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58" name="Figura a mano libera: Forma 257">
                <a:extLst>
                  <a:ext uri="{FF2B5EF4-FFF2-40B4-BE49-F238E27FC236}">
                    <a16:creationId xmlns:a16="http://schemas.microsoft.com/office/drawing/2014/main" id="{6B6CA74D-6AC7-47B8-B588-21B50D13DB64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59" name="Figura a mano libera: Forma 258">
                <a:extLst>
                  <a:ext uri="{FF2B5EF4-FFF2-40B4-BE49-F238E27FC236}">
                    <a16:creationId xmlns:a16="http://schemas.microsoft.com/office/drawing/2014/main" id="{F13D87C5-0B7C-4479-8CFF-3B4B48ADD0E0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60" name="Figura a mano libera: Forma 259">
                <a:extLst>
                  <a:ext uri="{FF2B5EF4-FFF2-40B4-BE49-F238E27FC236}">
                    <a16:creationId xmlns:a16="http://schemas.microsoft.com/office/drawing/2014/main" id="{EFB9657D-AB3E-4353-AF85-C551085FED4C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61" name="Figura a mano libera: Forma 260">
                <a:extLst>
                  <a:ext uri="{FF2B5EF4-FFF2-40B4-BE49-F238E27FC236}">
                    <a16:creationId xmlns:a16="http://schemas.microsoft.com/office/drawing/2014/main" id="{EFDCDD45-1350-4747-B890-07113A788DF3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62" name="Figura a mano libera: Forma 261">
                <a:extLst>
                  <a:ext uri="{FF2B5EF4-FFF2-40B4-BE49-F238E27FC236}">
                    <a16:creationId xmlns:a16="http://schemas.microsoft.com/office/drawing/2014/main" id="{08CE0407-A1D4-4B23-BF49-E3F476F3737E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63" name="Figura a mano libera: Forma 262">
                <a:extLst>
                  <a:ext uri="{FF2B5EF4-FFF2-40B4-BE49-F238E27FC236}">
                    <a16:creationId xmlns:a16="http://schemas.microsoft.com/office/drawing/2014/main" id="{AAF06BBB-6134-4BC7-8188-953CB0B360ED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64" name="Figura a mano libera: Forma 263">
                <a:extLst>
                  <a:ext uri="{FF2B5EF4-FFF2-40B4-BE49-F238E27FC236}">
                    <a16:creationId xmlns:a16="http://schemas.microsoft.com/office/drawing/2014/main" id="{A7C11FA3-2730-466D-B906-E0D858B27C86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65" name="Figura a mano libera: Forma 264">
                <a:extLst>
                  <a:ext uri="{FF2B5EF4-FFF2-40B4-BE49-F238E27FC236}">
                    <a16:creationId xmlns:a16="http://schemas.microsoft.com/office/drawing/2014/main" id="{2589BF13-CA2A-4588-B326-61B9FF70F632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66" name="Figura a mano libera: Forma 265">
                <a:extLst>
                  <a:ext uri="{FF2B5EF4-FFF2-40B4-BE49-F238E27FC236}">
                    <a16:creationId xmlns:a16="http://schemas.microsoft.com/office/drawing/2014/main" id="{6F7DF41D-555C-4159-9C99-63906147F0E5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67" name="Figura a mano libera: Forma 266">
                <a:extLst>
                  <a:ext uri="{FF2B5EF4-FFF2-40B4-BE49-F238E27FC236}">
                    <a16:creationId xmlns:a16="http://schemas.microsoft.com/office/drawing/2014/main" id="{50CF0AB9-9FD7-4BEA-B665-74996C0D1F06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51" name="Gruppo 150">
              <a:extLst>
                <a:ext uri="{FF2B5EF4-FFF2-40B4-BE49-F238E27FC236}">
                  <a16:creationId xmlns:a16="http://schemas.microsoft.com/office/drawing/2014/main" id="{69DDF065-4103-4F90-B3A3-B946F97CB99F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246" name="Figura a mano libera: Forma 245">
                <a:extLst>
                  <a:ext uri="{FF2B5EF4-FFF2-40B4-BE49-F238E27FC236}">
                    <a16:creationId xmlns:a16="http://schemas.microsoft.com/office/drawing/2014/main" id="{CBB34B17-4E1C-48F8-98AF-7AFEA816DD85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47" name="Figura a mano libera: Forma 246">
                <a:extLst>
                  <a:ext uri="{FF2B5EF4-FFF2-40B4-BE49-F238E27FC236}">
                    <a16:creationId xmlns:a16="http://schemas.microsoft.com/office/drawing/2014/main" id="{DB0DFAD0-CE1C-42B2-A7D3-2D3D9B9D29EF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52" name="Figura a mano libera: Forma 151">
              <a:extLst>
                <a:ext uri="{FF2B5EF4-FFF2-40B4-BE49-F238E27FC236}">
                  <a16:creationId xmlns:a16="http://schemas.microsoft.com/office/drawing/2014/main" id="{C565E214-B81C-4F15-A83D-90C019248825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53" name="Gruppo 152">
              <a:extLst>
                <a:ext uri="{FF2B5EF4-FFF2-40B4-BE49-F238E27FC236}">
                  <a16:creationId xmlns:a16="http://schemas.microsoft.com/office/drawing/2014/main" id="{B5FE1488-BB86-4D9F-9DB1-4834E5A45896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225" name="Figura a mano libera: Forma 224">
                <a:extLst>
                  <a:ext uri="{FF2B5EF4-FFF2-40B4-BE49-F238E27FC236}">
                    <a16:creationId xmlns:a16="http://schemas.microsoft.com/office/drawing/2014/main" id="{42F513EC-56F6-4E5C-BF71-EA582A677189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26" name="Figura a mano libera: Forma 225">
                <a:extLst>
                  <a:ext uri="{FF2B5EF4-FFF2-40B4-BE49-F238E27FC236}">
                    <a16:creationId xmlns:a16="http://schemas.microsoft.com/office/drawing/2014/main" id="{CBA58EA6-8A7D-41A3-B1EF-9BDF21A33CCC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27" name="Figura a mano libera: Forma 226">
                <a:extLst>
                  <a:ext uri="{FF2B5EF4-FFF2-40B4-BE49-F238E27FC236}">
                    <a16:creationId xmlns:a16="http://schemas.microsoft.com/office/drawing/2014/main" id="{F2FF9295-88AD-4D82-9655-9ABAE43F8AA8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228" name="Elemento grafico 20">
                <a:extLst>
                  <a:ext uri="{FF2B5EF4-FFF2-40B4-BE49-F238E27FC236}">
                    <a16:creationId xmlns:a16="http://schemas.microsoft.com/office/drawing/2014/main" id="{6A830955-42FF-4401-834E-1E516F796FA6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244" name="Figura a mano libera: Forma 243">
                  <a:extLst>
                    <a:ext uri="{FF2B5EF4-FFF2-40B4-BE49-F238E27FC236}">
                      <a16:creationId xmlns:a16="http://schemas.microsoft.com/office/drawing/2014/main" id="{34915A3C-AE66-4FF3-BE2C-F703C715B28E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245" name="Figura a mano libera: Forma 244">
                  <a:extLst>
                    <a:ext uri="{FF2B5EF4-FFF2-40B4-BE49-F238E27FC236}">
                      <a16:creationId xmlns:a16="http://schemas.microsoft.com/office/drawing/2014/main" id="{52D2F0B3-1C41-4A25-9DF4-7169BE27E00E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229" name="Elemento grafico 20">
                <a:extLst>
                  <a:ext uri="{FF2B5EF4-FFF2-40B4-BE49-F238E27FC236}">
                    <a16:creationId xmlns:a16="http://schemas.microsoft.com/office/drawing/2014/main" id="{D6DD04DD-7C74-47E5-BE30-43CE5ABBF764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242" name="Figura a mano libera: Forma 241">
                  <a:extLst>
                    <a:ext uri="{FF2B5EF4-FFF2-40B4-BE49-F238E27FC236}">
                      <a16:creationId xmlns:a16="http://schemas.microsoft.com/office/drawing/2014/main" id="{5F48B6AC-0B72-4CA7-872E-C4B53A724437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243" name="Figura a mano libera: Forma 242">
                  <a:extLst>
                    <a:ext uri="{FF2B5EF4-FFF2-40B4-BE49-F238E27FC236}">
                      <a16:creationId xmlns:a16="http://schemas.microsoft.com/office/drawing/2014/main" id="{136C2FFF-1145-4B61-A239-DF5473464D8B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230" name="Elemento grafico 20">
                <a:extLst>
                  <a:ext uri="{FF2B5EF4-FFF2-40B4-BE49-F238E27FC236}">
                    <a16:creationId xmlns:a16="http://schemas.microsoft.com/office/drawing/2014/main" id="{1CF3B522-876D-41AD-9297-AA2A08A2500E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240" name="Figura a mano libera: Forma 239">
                  <a:extLst>
                    <a:ext uri="{FF2B5EF4-FFF2-40B4-BE49-F238E27FC236}">
                      <a16:creationId xmlns:a16="http://schemas.microsoft.com/office/drawing/2014/main" id="{6E8E89E9-4204-4565-BE5D-69120659CED8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241" name="Figura a mano libera: Forma 240">
                  <a:extLst>
                    <a:ext uri="{FF2B5EF4-FFF2-40B4-BE49-F238E27FC236}">
                      <a16:creationId xmlns:a16="http://schemas.microsoft.com/office/drawing/2014/main" id="{B19DA620-B95D-4FBB-949A-7D7F711A393D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231" name="Elemento grafico 20">
                <a:extLst>
                  <a:ext uri="{FF2B5EF4-FFF2-40B4-BE49-F238E27FC236}">
                    <a16:creationId xmlns:a16="http://schemas.microsoft.com/office/drawing/2014/main" id="{C2189E9C-652D-4F62-831D-AC5CFD9C9043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238" name="Figura a mano libera: Forma 237">
                  <a:extLst>
                    <a:ext uri="{FF2B5EF4-FFF2-40B4-BE49-F238E27FC236}">
                      <a16:creationId xmlns:a16="http://schemas.microsoft.com/office/drawing/2014/main" id="{A2ADA288-C73E-40B8-8D46-4F5546C3F5FF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239" name="Figura a mano libera: Forma 238">
                  <a:extLst>
                    <a:ext uri="{FF2B5EF4-FFF2-40B4-BE49-F238E27FC236}">
                      <a16:creationId xmlns:a16="http://schemas.microsoft.com/office/drawing/2014/main" id="{887D1C5D-78FB-49AE-B09B-31D653613474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232" name="Elemento grafico 20">
                <a:extLst>
                  <a:ext uri="{FF2B5EF4-FFF2-40B4-BE49-F238E27FC236}">
                    <a16:creationId xmlns:a16="http://schemas.microsoft.com/office/drawing/2014/main" id="{A2CFF0CF-E244-4BA4-84FB-3BC25BA9F54E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236" name="Figura a mano libera: Forma 235">
                  <a:extLst>
                    <a:ext uri="{FF2B5EF4-FFF2-40B4-BE49-F238E27FC236}">
                      <a16:creationId xmlns:a16="http://schemas.microsoft.com/office/drawing/2014/main" id="{F41676D7-D791-4A9C-AD5F-CE21F8B56543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237" name="Figura a mano libera: Forma 236">
                  <a:extLst>
                    <a:ext uri="{FF2B5EF4-FFF2-40B4-BE49-F238E27FC236}">
                      <a16:creationId xmlns:a16="http://schemas.microsoft.com/office/drawing/2014/main" id="{9D12B044-98E4-4A14-9815-D3D19B8BCA7F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233" name="Elemento grafico 20">
                <a:extLst>
                  <a:ext uri="{FF2B5EF4-FFF2-40B4-BE49-F238E27FC236}">
                    <a16:creationId xmlns:a16="http://schemas.microsoft.com/office/drawing/2014/main" id="{A0672025-BAE2-45B7-9AE7-E409798386C1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234" name="Figura a mano libera: Forma 233">
                  <a:extLst>
                    <a:ext uri="{FF2B5EF4-FFF2-40B4-BE49-F238E27FC236}">
                      <a16:creationId xmlns:a16="http://schemas.microsoft.com/office/drawing/2014/main" id="{D9E0E3B7-2DC3-4B86-B6CF-65124BBBEF3D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235" name="Figura a mano libera: Forma 234">
                  <a:extLst>
                    <a:ext uri="{FF2B5EF4-FFF2-40B4-BE49-F238E27FC236}">
                      <a16:creationId xmlns:a16="http://schemas.microsoft.com/office/drawing/2014/main" id="{DE09EA22-CD10-461B-AD6A-D815033B7B9C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154" name="Figura a mano libera: Forma 153">
              <a:extLst>
                <a:ext uri="{FF2B5EF4-FFF2-40B4-BE49-F238E27FC236}">
                  <a16:creationId xmlns:a16="http://schemas.microsoft.com/office/drawing/2014/main" id="{EE0E203E-2E8E-4B4B-BA5E-26BFFC453CF1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55" name="Figura a mano libera: Forma 154">
              <a:extLst>
                <a:ext uri="{FF2B5EF4-FFF2-40B4-BE49-F238E27FC236}">
                  <a16:creationId xmlns:a16="http://schemas.microsoft.com/office/drawing/2014/main" id="{DE389EF1-4DB2-4E55-82F5-1B81518C8778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56" name="Figura a mano libera: Forma 155">
              <a:extLst>
                <a:ext uri="{FF2B5EF4-FFF2-40B4-BE49-F238E27FC236}">
                  <a16:creationId xmlns:a16="http://schemas.microsoft.com/office/drawing/2014/main" id="{9CD45667-9726-4378-90D5-AAE2BCE831C6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57" name="Figura a mano libera: Forma 156">
              <a:extLst>
                <a:ext uri="{FF2B5EF4-FFF2-40B4-BE49-F238E27FC236}">
                  <a16:creationId xmlns:a16="http://schemas.microsoft.com/office/drawing/2014/main" id="{D55E1A5D-C4AB-4896-B832-9DF5FC27BD75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58" name="Figura a mano libera: Forma 157">
              <a:extLst>
                <a:ext uri="{FF2B5EF4-FFF2-40B4-BE49-F238E27FC236}">
                  <a16:creationId xmlns:a16="http://schemas.microsoft.com/office/drawing/2014/main" id="{EABC2FBC-79A6-4D05-9397-A381078B619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59" name="Figura a mano libera: Forma 158">
              <a:extLst>
                <a:ext uri="{FF2B5EF4-FFF2-40B4-BE49-F238E27FC236}">
                  <a16:creationId xmlns:a16="http://schemas.microsoft.com/office/drawing/2014/main" id="{E5E59ACE-6633-4874-8F73-0D6E3610D53B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60" name="Gruppo 159">
              <a:extLst>
                <a:ext uri="{FF2B5EF4-FFF2-40B4-BE49-F238E27FC236}">
                  <a16:creationId xmlns:a16="http://schemas.microsoft.com/office/drawing/2014/main" id="{73C29379-332D-4141-B693-C9A553B9B25E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208" name="Figura a mano libera: Forma 207">
                <a:extLst>
                  <a:ext uri="{FF2B5EF4-FFF2-40B4-BE49-F238E27FC236}">
                    <a16:creationId xmlns:a16="http://schemas.microsoft.com/office/drawing/2014/main" id="{A2328782-62C7-43A8-AA9A-E4BC5F93AC31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09" name="Figura a mano libera: Forma 208">
                <a:extLst>
                  <a:ext uri="{FF2B5EF4-FFF2-40B4-BE49-F238E27FC236}">
                    <a16:creationId xmlns:a16="http://schemas.microsoft.com/office/drawing/2014/main" id="{6C52AE7B-75AD-4BED-9656-B79B10A43728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10" name="Figura a mano libera: Forma 209">
                <a:extLst>
                  <a:ext uri="{FF2B5EF4-FFF2-40B4-BE49-F238E27FC236}">
                    <a16:creationId xmlns:a16="http://schemas.microsoft.com/office/drawing/2014/main" id="{9610497E-BD05-49E6-8C02-5BB1BAC7EF29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11" name="Figura a mano libera: Forma 210">
                <a:extLst>
                  <a:ext uri="{FF2B5EF4-FFF2-40B4-BE49-F238E27FC236}">
                    <a16:creationId xmlns:a16="http://schemas.microsoft.com/office/drawing/2014/main" id="{EDA159DB-3EC5-47A1-A9AA-2356B6BECA8F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12" name="Figura a mano libera: Forma 211">
                <a:extLst>
                  <a:ext uri="{FF2B5EF4-FFF2-40B4-BE49-F238E27FC236}">
                    <a16:creationId xmlns:a16="http://schemas.microsoft.com/office/drawing/2014/main" id="{9A62B7C0-82E3-4DE4-8073-0112195DB7B8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13" name="Figura a mano libera: Forma 212">
                <a:extLst>
                  <a:ext uri="{FF2B5EF4-FFF2-40B4-BE49-F238E27FC236}">
                    <a16:creationId xmlns:a16="http://schemas.microsoft.com/office/drawing/2014/main" id="{72E079F3-21BD-43B8-A955-A2FD35D4D7D8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14" name="Figura a mano libera: Forma 213">
                <a:extLst>
                  <a:ext uri="{FF2B5EF4-FFF2-40B4-BE49-F238E27FC236}">
                    <a16:creationId xmlns:a16="http://schemas.microsoft.com/office/drawing/2014/main" id="{A16A27C3-C60C-45BF-B550-BA5152FA3984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15" name="Figura a mano libera: Forma 214">
                <a:extLst>
                  <a:ext uri="{FF2B5EF4-FFF2-40B4-BE49-F238E27FC236}">
                    <a16:creationId xmlns:a16="http://schemas.microsoft.com/office/drawing/2014/main" id="{B2394036-6670-4191-88FF-D850AA340327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16" name="Figura a mano libera: Forma 215">
                <a:extLst>
                  <a:ext uri="{FF2B5EF4-FFF2-40B4-BE49-F238E27FC236}">
                    <a16:creationId xmlns:a16="http://schemas.microsoft.com/office/drawing/2014/main" id="{DA7A848B-453B-433C-A72E-9BC00A134BDA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17" name="Figura a mano libera: Forma 216">
                <a:extLst>
                  <a:ext uri="{FF2B5EF4-FFF2-40B4-BE49-F238E27FC236}">
                    <a16:creationId xmlns:a16="http://schemas.microsoft.com/office/drawing/2014/main" id="{15FA9868-CF38-453C-8E31-A561C271DA5B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18" name="Figura a mano libera: Forma 217">
                <a:extLst>
                  <a:ext uri="{FF2B5EF4-FFF2-40B4-BE49-F238E27FC236}">
                    <a16:creationId xmlns:a16="http://schemas.microsoft.com/office/drawing/2014/main" id="{0F345674-E6BE-4B5D-B1A1-65BE08B03FFC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19" name="Figura a mano libera: Forma 218">
                <a:extLst>
                  <a:ext uri="{FF2B5EF4-FFF2-40B4-BE49-F238E27FC236}">
                    <a16:creationId xmlns:a16="http://schemas.microsoft.com/office/drawing/2014/main" id="{70FF4494-8752-4DCD-84A3-1185330F4F42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20" name="Figura a mano libera: Forma 219">
                <a:extLst>
                  <a:ext uri="{FF2B5EF4-FFF2-40B4-BE49-F238E27FC236}">
                    <a16:creationId xmlns:a16="http://schemas.microsoft.com/office/drawing/2014/main" id="{3032AE0C-FC05-47A3-A6AB-27E7FAED2BB5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21" name="Figura a mano libera: Forma 220">
                <a:extLst>
                  <a:ext uri="{FF2B5EF4-FFF2-40B4-BE49-F238E27FC236}">
                    <a16:creationId xmlns:a16="http://schemas.microsoft.com/office/drawing/2014/main" id="{D68A61E0-B19F-4945-8666-62D8725B659E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22" name="Figura a mano libera: Forma 221">
                <a:extLst>
                  <a:ext uri="{FF2B5EF4-FFF2-40B4-BE49-F238E27FC236}">
                    <a16:creationId xmlns:a16="http://schemas.microsoft.com/office/drawing/2014/main" id="{9FB0314B-4B82-48F6-9566-79E0E0EC236C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23" name="Figura a mano libera: Forma 222">
                <a:extLst>
                  <a:ext uri="{FF2B5EF4-FFF2-40B4-BE49-F238E27FC236}">
                    <a16:creationId xmlns:a16="http://schemas.microsoft.com/office/drawing/2014/main" id="{09466EB2-2F1C-41C4-A7EB-1D225A003A54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24" name="Figura a mano libera: Forma 223">
                <a:extLst>
                  <a:ext uri="{FF2B5EF4-FFF2-40B4-BE49-F238E27FC236}">
                    <a16:creationId xmlns:a16="http://schemas.microsoft.com/office/drawing/2014/main" id="{FE155D9A-88A7-473C-B40C-881B9DFFDE8D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61" name="Gruppo 160">
              <a:extLst>
                <a:ext uri="{FF2B5EF4-FFF2-40B4-BE49-F238E27FC236}">
                  <a16:creationId xmlns:a16="http://schemas.microsoft.com/office/drawing/2014/main" id="{84D62BAD-1B4E-413F-9F8D-583D036DA50E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62" name="Figura a mano libera: Forma 161">
                <a:extLst>
                  <a:ext uri="{FF2B5EF4-FFF2-40B4-BE49-F238E27FC236}">
                    <a16:creationId xmlns:a16="http://schemas.microsoft.com/office/drawing/2014/main" id="{376426B5-0BF4-425C-95E0-AEAEFC40BE69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63" name="Figura a mano libera: Forma 162">
                <a:extLst>
                  <a:ext uri="{FF2B5EF4-FFF2-40B4-BE49-F238E27FC236}">
                    <a16:creationId xmlns:a16="http://schemas.microsoft.com/office/drawing/2014/main" id="{834F6374-17AC-4F91-9E48-6809707D4B4F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64" name="Figura a mano libera: Forma 163">
                <a:extLst>
                  <a:ext uri="{FF2B5EF4-FFF2-40B4-BE49-F238E27FC236}">
                    <a16:creationId xmlns:a16="http://schemas.microsoft.com/office/drawing/2014/main" id="{1C3C5651-A47C-49F6-B211-10745DD8247C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65" name="Figura a mano libera: Forma 164">
                <a:extLst>
                  <a:ext uri="{FF2B5EF4-FFF2-40B4-BE49-F238E27FC236}">
                    <a16:creationId xmlns:a16="http://schemas.microsoft.com/office/drawing/2014/main" id="{DCD0A9B7-7923-4004-8663-77FC6F3B1FEE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66" name="Figura a mano libera: Forma 165">
                <a:extLst>
                  <a:ext uri="{FF2B5EF4-FFF2-40B4-BE49-F238E27FC236}">
                    <a16:creationId xmlns:a16="http://schemas.microsoft.com/office/drawing/2014/main" id="{AD5B025A-3DE0-4DD2-90BD-DA6C871EA27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67" name="Figura a mano libera: Forma 166">
                <a:extLst>
                  <a:ext uri="{FF2B5EF4-FFF2-40B4-BE49-F238E27FC236}">
                    <a16:creationId xmlns:a16="http://schemas.microsoft.com/office/drawing/2014/main" id="{01AA5FF0-065C-4FC3-8DB1-EED7A47BD727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68" name="Figura a mano libera: Forma 167">
                <a:extLst>
                  <a:ext uri="{FF2B5EF4-FFF2-40B4-BE49-F238E27FC236}">
                    <a16:creationId xmlns:a16="http://schemas.microsoft.com/office/drawing/2014/main" id="{936307C1-BE04-4685-833B-582F75FA7325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69" name="Figura a mano libera: Forma 168">
                <a:extLst>
                  <a:ext uri="{FF2B5EF4-FFF2-40B4-BE49-F238E27FC236}">
                    <a16:creationId xmlns:a16="http://schemas.microsoft.com/office/drawing/2014/main" id="{2A57215D-9584-4DED-828D-ADD305A017B1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70" name="Figura a mano libera: Forma 169">
                <a:extLst>
                  <a:ext uri="{FF2B5EF4-FFF2-40B4-BE49-F238E27FC236}">
                    <a16:creationId xmlns:a16="http://schemas.microsoft.com/office/drawing/2014/main" id="{7C3BD029-9511-4BD5-974F-51A65B749267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71" name="Figura a mano libera: Forma 170">
                <a:extLst>
                  <a:ext uri="{FF2B5EF4-FFF2-40B4-BE49-F238E27FC236}">
                    <a16:creationId xmlns:a16="http://schemas.microsoft.com/office/drawing/2014/main" id="{24BD7DC9-2028-425C-8614-9489E8B2A4B5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72" name="Figura a mano libera: Forma 171">
                <a:extLst>
                  <a:ext uri="{FF2B5EF4-FFF2-40B4-BE49-F238E27FC236}">
                    <a16:creationId xmlns:a16="http://schemas.microsoft.com/office/drawing/2014/main" id="{141C5FBD-163F-4E00-8145-A77BDFAD6B81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73" name="Figura a mano libera: Forma 172">
                <a:extLst>
                  <a:ext uri="{FF2B5EF4-FFF2-40B4-BE49-F238E27FC236}">
                    <a16:creationId xmlns:a16="http://schemas.microsoft.com/office/drawing/2014/main" id="{00190288-89BE-4316-82CD-A2A312D2113C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74" name="Figura a mano libera: Forma 173">
                <a:extLst>
                  <a:ext uri="{FF2B5EF4-FFF2-40B4-BE49-F238E27FC236}">
                    <a16:creationId xmlns:a16="http://schemas.microsoft.com/office/drawing/2014/main" id="{9CD1A052-3DF0-4B8D-A976-06864067ED26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75" name="Figura a mano libera: Forma 174">
                <a:extLst>
                  <a:ext uri="{FF2B5EF4-FFF2-40B4-BE49-F238E27FC236}">
                    <a16:creationId xmlns:a16="http://schemas.microsoft.com/office/drawing/2014/main" id="{5E634EFF-5F19-4E4B-BF1F-0BD25E8F31A5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76" name="Figura a mano libera: Forma 175">
                <a:extLst>
                  <a:ext uri="{FF2B5EF4-FFF2-40B4-BE49-F238E27FC236}">
                    <a16:creationId xmlns:a16="http://schemas.microsoft.com/office/drawing/2014/main" id="{1F90F476-8DEF-41EC-9F97-B645D7EBD8E4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77" name="Figura a mano libera: Forma 176">
                <a:extLst>
                  <a:ext uri="{FF2B5EF4-FFF2-40B4-BE49-F238E27FC236}">
                    <a16:creationId xmlns:a16="http://schemas.microsoft.com/office/drawing/2014/main" id="{4ED1E983-6FAC-4259-9F27-EEB5C6BF8BD7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78" name="Figura a mano libera: Forma 177">
                <a:extLst>
                  <a:ext uri="{FF2B5EF4-FFF2-40B4-BE49-F238E27FC236}">
                    <a16:creationId xmlns:a16="http://schemas.microsoft.com/office/drawing/2014/main" id="{CB1D98B2-EB15-4A4E-809E-2AD36C731EA9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79" name="Figura a mano libera: Forma 178">
                <a:extLst>
                  <a:ext uri="{FF2B5EF4-FFF2-40B4-BE49-F238E27FC236}">
                    <a16:creationId xmlns:a16="http://schemas.microsoft.com/office/drawing/2014/main" id="{E5D1AF5D-BC60-4FFE-B493-8BA08F313402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80" name="Figura a mano libera: Forma 179">
                <a:extLst>
                  <a:ext uri="{FF2B5EF4-FFF2-40B4-BE49-F238E27FC236}">
                    <a16:creationId xmlns:a16="http://schemas.microsoft.com/office/drawing/2014/main" id="{8CF48F7A-10B8-425E-8F3F-E2066B63CF42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81" name="Figura a mano libera: Forma 180">
                <a:extLst>
                  <a:ext uri="{FF2B5EF4-FFF2-40B4-BE49-F238E27FC236}">
                    <a16:creationId xmlns:a16="http://schemas.microsoft.com/office/drawing/2014/main" id="{3464D4CA-81C8-4FF7-9869-CC3D767F48E7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82" name="Figura a mano libera: Forma 181">
                <a:extLst>
                  <a:ext uri="{FF2B5EF4-FFF2-40B4-BE49-F238E27FC236}">
                    <a16:creationId xmlns:a16="http://schemas.microsoft.com/office/drawing/2014/main" id="{6E2A9D3C-6A21-4064-9BD8-137545703985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83" name="Figura a mano libera: Forma 182">
                <a:extLst>
                  <a:ext uri="{FF2B5EF4-FFF2-40B4-BE49-F238E27FC236}">
                    <a16:creationId xmlns:a16="http://schemas.microsoft.com/office/drawing/2014/main" id="{CEA2A545-3972-461A-B71C-CA5E1647B9EC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84" name="Figura a mano libera: Forma 183">
                <a:extLst>
                  <a:ext uri="{FF2B5EF4-FFF2-40B4-BE49-F238E27FC236}">
                    <a16:creationId xmlns:a16="http://schemas.microsoft.com/office/drawing/2014/main" id="{4D1AB15D-A06E-4B0E-A732-C18EEC27779E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85" name="Figura a mano libera: Forma 184">
                <a:extLst>
                  <a:ext uri="{FF2B5EF4-FFF2-40B4-BE49-F238E27FC236}">
                    <a16:creationId xmlns:a16="http://schemas.microsoft.com/office/drawing/2014/main" id="{23BAF7AA-3868-429F-B9FE-14BD2FAC088E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86" name="Figura a mano libera: Forma 185">
                <a:extLst>
                  <a:ext uri="{FF2B5EF4-FFF2-40B4-BE49-F238E27FC236}">
                    <a16:creationId xmlns:a16="http://schemas.microsoft.com/office/drawing/2014/main" id="{6405CC4C-6EE3-435E-A68A-B076EDA57745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87" name="Figura a mano libera: Forma 186">
                <a:extLst>
                  <a:ext uri="{FF2B5EF4-FFF2-40B4-BE49-F238E27FC236}">
                    <a16:creationId xmlns:a16="http://schemas.microsoft.com/office/drawing/2014/main" id="{FC299DC0-0D57-4958-B5A0-2A10E527423C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88" name="Figura a mano libera: Forma 187">
                <a:extLst>
                  <a:ext uri="{FF2B5EF4-FFF2-40B4-BE49-F238E27FC236}">
                    <a16:creationId xmlns:a16="http://schemas.microsoft.com/office/drawing/2014/main" id="{12B9393C-B3DF-4BF5-896F-FF9285F45C19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89" name="Figura a mano libera: Forma 188">
                <a:extLst>
                  <a:ext uri="{FF2B5EF4-FFF2-40B4-BE49-F238E27FC236}">
                    <a16:creationId xmlns:a16="http://schemas.microsoft.com/office/drawing/2014/main" id="{FFF4F85F-F010-46E3-B6F0-44D08A8090A3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90" name="Figura a mano libera: Forma 189">
                <a:extLst>
                  <a:ext uri="{FF2B5EF4-FFF2-40B4-BE49-F238E27FC236}">
                    <a16:creationId xmlns:a16="http://schemas.microsoft.com/office/drawing/2014/main" id="{0AD7BD01-52A3-4D85-9DEA-3C17602597AD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91" name="Figura a mano libera: Forma 190">
                <a:extLst>
                  <a:ext uri="{FF2B5EF4-FFF2-40B4-BE49-F238E27FC236}">
                    <a16:creationId xmlns:a16="http://schemas.microsoft.com/office/drawing/2014/main" id="{9EE1B66F-8263-481A-A01C-7E9B6C86BF0E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92" name="Figura a mano libera: Forma 191">
                <a:extLst>
                  <a:ext uri="{FF2B5EF4-FFF2-40B4-BE49-F238E27FC236}">
                    <a16:creationId xmlns:a16="http://schemas.microsoft.com/office/drawing/2014/main" id="{4A75631C-E631-49AA-94FE-F089268CDF03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93" name="Figura a mano libera: Forma 192">
                <a:extLst>
                  <a:ext uri="{FF2B5EF4-FFF2-40B4-BE49-F238E27FC236}">
                    <a16:creationId xmlns:a16="http://schemas.microsoft.com/office/drawing/2014/main" id="{9E5B8103-FE07-432A-980A-6C96E445B4C1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94" name="Figura a mano libera: Forma 193">
                <a:extLst>
                  <a:ext uri="{FF2B5EF4-FFF2-40B4-BE49-F238E27FC236}">
                    <a16:creationId xmlns:a16="http://schemas.microsoft.com/office/drawing/2014/main" id="{538D2FD9-CE83-4EB2-9355-BB2AF4F5CD09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95" name="Figura a mano libera: Forma 194">
                <a:extLst>
                  <a:ext uri="{FF2B5EF4-FFF2-40B4-BE49-F238E27FC236}">
                    <a16:creationId xmlns:a16="http://schemas.microsoft.com/office/drawing/2014/main" id="{74D6B95C-03AC-4BDD-A3C5-79B58ABFD906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96" name="Figura a mano libera: Forma 195">
                <a:extLst>
                  <a:ext uri="{FF2B5EF4-FFF2-40B4-BE49-F238E27FC236}">
                    <a16:creationId xmlns:a16="http://schemas.microsoft.com/office/drawing/2014/main" id="{5BC1B81E-4FCF-440B-BF66-B2401F7D9D6B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97" name="Figura a mano libera: Forma 196">
                <a:extLst>
                  <a:ext uri="{FF2B5EF4-FFF2-40B4-BE49-F238E27FC236}">
                    <a16:creationId xmlns:a16="http://schemas.microsoft.com/office/drawing/2014/main" id="{8E520AF8-61BA-47D6-AEE8-F1CF827224EC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98" name="Figura a mano libera: Forma 197">
                <a:extLst>
                  <a:ext uri="{FF2B5EF4-FFF2-40B4-BE49-F238E27FC236}">
                    <a16:creationId xmlns:a16="http://schemas.microsoft.com/office/drawing/2014/main" id="{E31C1976-26E9-45FC-A512-DCB15B27E12C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99" name="Figura a mano libera: Forma 198">
                <a:extLst>
                  <a:ext uri="{FF2B5EF4-FFF2-40B4-BE49-F238E27FC236}">
                    <a16:creationId xmlns:a16="http://schemas.microsoft.com/office/drawing/2014/main" id="{6B356B3A-0BE1-4B41-8AD2-868C68F63DBF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00" name="Figura a mano libera: Forma 199">
                <a:extLst>
                  <a:ext uri="{FF2B5EF4-FFF2-40B4-BE49-F238E27FC236}">
                    <a16:creationId xmlns:a16="http://schemas.microsoft.com/office/drawing/2014/main" id="{93E5EAB0-0211-4712-BCC4-15064FBB67DA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01" name="Figura a mano libera: Forma 200">
                <a:extLst>
                  <a:ext uri="{FF2B5EF4-FFF2-40B4-BE49-F238E27FC236}">
                    <a16:creationId xmlns:a16="http://schemas.microsoft.com/office/drawing/2014/main" id="{9917096B-3CB3-425E-B8C8-F4C3BAAC13D6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02" name="Figura a mano libera: Forma 201">
                <a:extLst>
                  <a:ext uri="{FF2B5EF4-FFF2-40B4-BE49-F238E27FC236}">
                    <a16:creationId xmlns:a16="http://schemas.microsoft.com/office/drawing/2014/main" id="{5DF2F867-38F7-4A6B-B4F6-CFE108D0F811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03" name="Figura a mano libera: Forma 202">
                <a:extLst>
                  <a:ext uri="{FF2B5EF4-FFF2-40B4-BE49-F238E27FC236}">
                    <a16:creationId xmlns:a16="http://schemas.microsoft.com/office/drawing/2014/main" id="{0E582F48-8BC3-42BE-9BAF-95CBF4C086AB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04" name="Figura a mano libera: Forma 203">
                <a:extLst>
                  <a:ext uri="{FF2B5EF4-FFF2-40B4-BE49-F238E27FC236}">
                    <a16:creationId xmlns:a16="http://schemas.microsoft.com/office/drawing/2014/main" id="{2A0321EB-522B-42BF-A88C-007938B5D43F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05" name="Figura a mano libera: Forma 204">
                <a:extLst>
                  <a:ext uri="{FF2B5EF4-FFF2-40B4-BE49-F238E27FC236}">
                    <a16:creationId xmlns:a16="http://schemas.microsoft.com/office/drawing/2014/main" id="{63CADDE5-2462-474B-895B-CFBDC96A0932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06" name="Figura a mano libera: Forma 205">
                <a:extLst>
                  <a:ext uri="{FF2B5EF4-FFF2-40B4-BE49-F238E27FC236}">
                    <a16:creationId xmlns:a16="http://schemas.microsoft.com/office/drawing/2014/main" id="{9577A8FC-BB54-4F1B-92C4-43FE07B379CA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07" name="Figura a mano libera: Forma 206">
                <a:extLst>
                  <a:ext uri="{FF2B5EF4-FFF2-40B4-BE49-F238E27FC236}">
                    <a16:creationId xmlns:a16="http://schemas.microsoft.com/office/drawing/2014/main" id="{5FAB0556-DCD0-479A-AF51-9CB3504FE6DA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268" name="Gruppo 267" descr="Illustrazione di uccello">
            <a:extLst>
              <a:ext uri="{FF2B5EF4-FFF2-40B4-BE49-F238E27FC236}">
                <a16:creationId xmlns:a16="http://schemas.microsoft.com/office/drawing/2014/main" id="{D1B3E51E-9B13-450B-A1E1-EBCBD658679B}"/>
              </a:ext>
            </a:extLst>
          </p:cNvPr>
          <p:cNvGrpSpPr/>
          <p:nvPr/>
        </p:nvGrpSpPr>
        <p:grpSpPr>
          <a:xfrm>
            <a:off x="7655896" y="13592396"/>
            <a:ext cx="1609774" cy="1404846"/>
            <a:chOff x="1581227" y="10791486"/>
            <a:chExt cx="2675177" cy="2334621"/>
          </a:xfrm>
        </p:grpSpPr>
        <p:sp>
          <p:nvSpPr>
            <p:cNvPr id="269" name="Figura a mano libera: Forma 268">
              <a:extLst>
                <a:ext uri="{FF2B5EF4-FFF2-40B4-BE49-F238E27FC236}">
                  <a16:creationId xmlns:a16="http://schemas.microsoft.com/office/drawing/2014/main" id="{491BFE39-83A6-481A-8D7D-189BDFA2A89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70" name="Figura a mano libera: Forma 269">
              <a:extLst>
                <a:ext uri="{FF2B5EF4-FFF2-40B4-BE49-F238E27FC236}">
                  <a16:creationId xmlns:a16="http://schemas.microsoft.com/office/drawing/2014/main" id="{A1157D40-920D-4EDC-B643-84620FE05AF4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71" name="Figura a mano libera: Forma 270">
              <a:extLst>
                <a:ext uri="{FF2B5EF4-FFF2-40B4-BE49-F238E27FC236}">
                  <a16:creationId xmlns:a16="http://schemas.microsoft.com/office/drawing/2014/main" id="{ED228753-21CC-4F04-850B-F7F58FC74481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72" name="Figura a mano libera: Forma 271">
              <a:extLst>
                <a:ext uri="{FF2B5EF4-FFF2-40B4-BE49-F238E27FC236}">
                  <a16:creationId xmlns:a16="http://schemas.microsoft.com/office/drawing/2014/main" id="{9A7A973F-A528-4679-B228-838DAFE30EF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73" name="Figura a mano libera: Forma 272">
              <a:extLst>
                <a:ext uri="{FF2B5EF4-FFF2-40B4-BE49-F238E27FC236}">
                  <a16:creationId xmlns:a16="http://schemas.microsoft.com/office/drawing/2014/main" id="{82EB7904-41A3-4A55-94F2-0C002A5551D2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74" name="Figura a mano libera: Forma 273">
              <a:extLst>
                <a:ext uri="{FF2B5EF4-FFF2-40B4-BE49-F238E27FC236}">
                  <a16:creationId xmlns:a16="http://schemas.microsoft.com/office/drawing/2014/main" id="{3127333B-8DA3-44A3-8D35-4264C77A97BF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75" name="Figura a mano libera: Forma 274">
              <a:extLst>
                <a:ext uri="{FF2B5EF4-FFF2-40B4-BE49-F238E27FC236}">
                  <a16:creationId xmlns:a16="http://schemas.microsoft.com/office/drawing/2014/main" id="{8BEDC3A1-2CEE-49BC-BDBD-B4BBF076B0FC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76" name="Figura a mano libera: Forma 275">
              <a:extLst>
                <a:ext uri="{FF2B5EF4-FFF2-40B4-BE49-F238E27FC236}">
                  <a16:creationId xmlns:a16="http://schemas.microsoft.com/office/drawing/2014/main" id="{A1BD37F4-FD5A-40B7-8C2D-9685CB29157F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77" name="Elemento grafico 20">
              <a:extLst>
                <a:ext uri="{FF2B5EF4-FFF2-40B4-BE49-F238E27FC236}">
                  <a16:creationId xmlns:a16="http://schemas.microsoft.com/office/drawing/2014/main" id="{29D2C659-1188-4B55-979B-9590966E9F25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81" name="Figura a mano libera: Forma 280">
                <a:extLst>
                  <a:ext uri="{FF2B5EF4-FFF2-40B4-BE49-F238E27FC236}">
                    <a16:creationId xmlns:a16="http://schemas.microsoft.com/office/drawing/2014/main" id="{42818E04-F789-4565-AFFF-5F3A4E082411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82" name="Figura a mano libera: Forma 281">
                <a:extLst>
                  <a:ext uri="{FF2B5EF4-FFF2-40B4-BE49-F238E27FC236}">
                    <a16:creationId xmlns:a16="http://schemas.microsoft.com/office/drawing/2014/main" id="{188EE8C4-F1F4-4E81-881A-E92A967D59BF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78" name="Elemento grafico 20">
              <a:extLst>
                <a:ext uri="{FF2B5EF4-FFF2-40B4-BE49-F238E27FC236}">
                  <a16:creationId xmlns:a16="http://schemas.microsoft.com/office/drawing/2014/main" id="{E7A3D77E-4B0D-4B7E-A7D3-92A5AC2F52E2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79" name="Figura a mano libera: Forma 278">
                <a:extLst>
                  <a:ext uri="{FF2B5EF4-FFF2-40B4-BE49-F238E27FC236}">
                    <a16:creationId xmlns:a16="http://schemas.microsoft.com/office/drawing/2014/main" id="{15529EFF-0EA6-4FC8-A8DA-CD09B73F218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80" name="Figura a mano libera: Forma 279">
                <a:extLst>
                  <a:ext uri="{FF2B5EF4-FFF2-40B4-BE49-F238E27FC236}">
                    <a16:creationId xmlns:a16="http://schemas.microsoft.com/office/drawing/2014/main" id="{5DB41DA0-DAC4-456A-AF43-C4464C26182D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67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9FD6E73A-FA6D-4907-9009-AA907A6B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Pagina festone</a:t>
            </a:r>
          </a:p>
        </p:txBody>
      </p:sp>
      <p:grpSp>
        <p:nvGrpSpPr>
          <p:cNvPr id="2883" name="Gruppo 2882" descr="Illustrazione di uccello">
            <a:extLst>
              <a:ext uri="{FF2B5EF4-FFF2-40B4-BE49-F238E27FC236}">
                <a16:creationId xmlns:a16="http://schemas.microsoft.com/office/drawing/2014/main" id="{A760950B-A408-4935-A6B9-DE78B90A4ED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839042" y="1627030"/>
            <a:ext cx="1565805" cy="1366475"/>
            <a:chOff x="1581227" y="10791486"/>
            <a:chExt cx="2675177" cy="2334621"/>
          </a:xfrm>
        </p:grpSpPr>
        <p:sp>
          <p:nvSpPr>
            <p:cNvPr id="2884" name="Figura a mano libera: Forma 2883">
              <a:extLst>
                <a:ext uri="{FF2B5EF4-FFF2-40B4-BE49-F238E27FC236}">
                  <a16:creationId xmlns:a16="http://schemas.microsoft.com/office/drawing/2014/main" id="{D8AFCD9A-B1C1-4A07-BCAC-836384FD504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885" name="Figura a mano libera: Forma 2884">
              <a:extLst>
                <a:ext uri="{FF2B5EF4-FFF2-40B4-BE49-F238E27FC236}">
                  <a16:creationId xmlns:a16="http://schemas.microsoft.com/office/drawing/2014/main" id="{3CFED9FC-3B58-4D4B-99B6-A62C0271FBF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886" name="Figura a mano libera: Forma 2885">
              <a:extLst>
                <a:ext uri="{FF2B5EF4-FFF2-40B4-BE49-F238E27FC236}">
                  <a16:creationId xmlns:a16="http://schemas.microsoft.com/office/drawing/2014/main" id="{28401A69-034B-472B-A7EE-8F34E0BC3B71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887" name="Figura a mano libera: Forma 2886">
              <a:extLst>
                <a:ext uri="{FF2B5EF4-FFF2-40B4-BE49-F238E27FC236}">
                  <a16:creationId xmlns:a16="http://schemas.microsoft.com/office/drawing/2014/main" id="{0133AC6B-1F29-4A1A-A03E-F19B18010048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888" name="Figura a mano libera: Forma 2887">
              <a:extLst>
                <a:ext uri="{FF2B5EF4-FFF2-40B4-BE49-F238E27FC236}">
                  <a16:creationId xmlns:a16="http://schemas.microsoft.com/office/drawing/2014/main" id="{B224FF85-A2A3-4EBC-833A-8421C31586EA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889" name="Figura a mano libera: Forma 2888">
              <a:extLst>
                <a:ext uri="{FF2B5EF4-FFF2-40B4-BE49-F238E27FC236}">
                  <a16:creationId xmlns:a16="http://schemas.microsoft.com/office/drawing/2014/main" id="{44EFB9A6-449B-43EF-A7BA-7DC4583B3818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890" name="Figura a mano libera: Forma 2889">
              <a:extLst>
                <a:ext uri="{FF2B5EF4-FFF2-40B4-BE49-F238E27FC236}">
                  <a16:creationId xmlns:a16="http://schemas.microsoft.com/office/drawing/2014/main" id="{CE63990A-6663-41C6-B052-75DBFCC3BE26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891" name="Figura a mano libera: Forma 2890">
              <a:extLst>
                <a:ext uri="{FF2B5EF4-FFF2-40B4-BE49-F238E27FC236}">
                  <a16:creationId xmlns:a16="http://schemas.microsoft.com/office/drawing/2014/main" id="{070E0551-5895-4976-8BA7-FBEFC4BD04C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892" name="Elemento grafico 20">
              <a:extLst>
                <a:ext uri="{FF2B5EF4-FFF2-40B4-BE49-F238E27FC236}">
                  <a16:creationId xmlns:a16="http://schemas.microsoft.com/office/drawing/2014/main" id="{161E4C9F-21F6-4EE9-81D6-9E3FB39C104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896" name="Figura a mano libera: Forma 2895">
                <a:extLst>
                  <a:ext uri="{FF2B5EF4-FFF2-40B4-BE49-F238E27FC236}">
                    <a16:creationId xmlns:a16="http://schemas.microsoft.com/office/drawing/2014/main" id="{3E02B227-D706-4203-B27F-CA5D07CD5A7D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897" name="Figura a mano libera: Forma 2896">
                <a:extLst>
                  <a:ext uri="{FF2B5EF4-FFF2-40B4-BE49-F238E27FC236}">
                    <a16:creationId xmlns:a16="http://schemas.microsoft.com/office/drawing/2014/main" id="{97F6E19B-F694-4032-BAC6-BBD22B80EC03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893" name="Elemento grafico 20">
              <a:extLst>
                <a:ext uri="{FF2B5EF4-FFF2-40B4-BE49-F238E27FC236}">
                  <a16:creationId xmlns:a16="http://schemas.microsoft.com/office/drawing/2014/main" id="{FCA31B1F-6958-4A29-B5E2-B945C0396C67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894" name="Figura a mano libera: Forma 2893">
                <a:extLst>
                  <a:ext uri="{FF2B5EF4-FFF2-40B4-BE49-F238E27FC236}">
                    <a16:creationId xmlns:a16="http://schemas.microsoft.com/office/drawing/2014/main" id="{102B276F-696E-4E37-A8DE-48A059428188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895" name="Figura a mano libera: Forma 2894">
                <a:extLst>
                  <a:ext uri="{FF2B5EF4-FFF2-40B4-BE49-F238E27FC236}">
                    <a16:creationId xmlns:a16="http://schemas.microsoft.com/office/drawing/2014/main" id="{882E1273-B573-463A-869C-B42AD2643501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2898" name="Gruppo 2897" descr="Illustrazione di uccello">
            <a:extLst>
              <a:ext uri="{FF2B5EF4-FFF2-40B4-BE49-F238E27FC236}">
                <a16:creationId xmlns:a16="http://schemas.microsoft.com/office/drawing/2014/main" id="{E158B7D2-013B-456D-8E90-41F6BC22823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858263" y="12464523"/>
            <a:ext cx="1565805" cy="1366475"/>
            <a:chOff x="1581227" y="10791486"/>
            <a:chExt cx="2675177" cy="2334621"/>
          </a:xfrm>
        </p:grpSpPr>
        <p:sp>
          <p:nvSpPr>
            <p:cNvPr id="2899" name="Figura a mano libera: Forma 2898">
              <a:extLst>
                <a:ext uri="{FF2B5EF4-FFF2-40B4-BE49-F238E27FC236}">
                  <a16:creationId xmlns:a16="http://schemas.microsoft.com/office/drawing/2014/main" id="{FBD2488A-9F47-4027-9221-6DAD6689721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00" name="Figura a mano libera: Forma 2899">
              <a:extLst>
                <a:ext uri="{FF2B5EF4-FFF2-40B4-BE49-F238E27FC236}">
                  <a16:creationId xmlns:a16="http://schemas.microsoft.com/office/drawing/2014/main" id="{398C1F25-14D8-499C-B65D-1CB8D57502C4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01" name="Figura a mano libera: Forma 2900">
              <a:extLst>
                <a:ext uri="{FF2B5EF4-FFF2-40B4-BE49-F238E27FC236}">
                  <a16:creationId xmlns:a16="http://schemas.microsoft.com/office/drawing/2014/main" id="{FA8EE43F-02EC-4FD7-9986-5EE55550B568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02" name="Figura a mano libera: Forma 2901">
              <a:extLst>
                <a:ext uri="{FF2B5EF4-FFF2-40B4-BE49-F238E27FC236}">
                  <a16:creationId xmlns:a16="http://schemas.microsoft.com/office/drawing/2014/main" id="{CA77B458-9049-4E14-A8E0-4D33CDF5AAA2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03" name="Figura a mano libera: Forma 2902">
              <a:extLst>
                <a:ext uri="{FF2B5EF4-FFF2-40B4-BE49-F238E27FC236}">
                  <a16:creationId xmlns:a16="http://schemas.microsoft.com/office/drawing/2014/main" id="{EAF46FA6-B31A-412C-9A5B-6B8ECE2FC289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04" name="Figura a mano libera: Forma 2903">
              <a:extLst>
                <a:ext uri="{FF2B5EF4-FFF2-40B4-BE49-F238E27FC236}">
                  <a16:creationId xmlns:a16="http://schemas.microsoft.com/office/drawing/2014/main" id="{1D266949-D2F9-465A-BA4F-29D3A5E14BDD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05" name="Figura a mano libera: Forma 2904">
              <a:extLst>
                <a:ext uri="{FF2B5EF4-FFF2-40B4-BE49-F238E27FC236}">
                  <a16:creationId xmlns:a16="http://schemas.microsoft.com/office/drawing/2014/main" id="{1003DAC5-405A-43BD-8416-E9841C7DF81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06" name="Figura a mano libera: Forma 2905">
              <a:extLst>
                <a:ext uri="{FF2B5EF4-FFF2-40B4-BE49-F238E27FC236}">
                  <a16:creationId xmlns:a16="http://schemas.microsoft.com/office/drawing/2014/main" id="{41889E43-67DE-4BB0-BE3B-2F6347AFFE9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907" name="Elemento grafico 20">
              <a:extLst>
                <a:ext uri="{FF2B5EF4-FFF2-40B4-BE49-F238E27FC236}">
                  <a16:creationId xmlns:a16="http://schemas.microsoft.com/office/drawing/2014/main" id="{2F97195D-BCDE-473E-8ABC-4395C196ECDC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911" name="Figura a mano libera: Forma 2910">
                <a:extLst>
                  <a:ext uri="{FF2B5EF4-FFF2-40B4-BE49-F238E27FC236}">
                    <a16:creationId xmlns:a16="http://schemas.microsoft.com/office/drawing/2014/main" id="{8C8318D1-EE30-4141-9A49-72AA963DFBC8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12" name="Figura a mano libera: Forma 2911">
                <a:extLst>
                  <a:ext uri="{FF2B5EF4-FFF2-40B4-BE49-F238E27FC236}">
                    <a16:creationId xmlns:a16="http://schemas.microsoft.com/office/drawing/2014/main" id="{81349158-8CE9-4DDF-B39C-9A5376D7CEE8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908" name="Elemento grafico 20">
              <a:extLst>
                <a:ext uri="{FF2B5EF4-FFF2-40B4-BE49-F238E27FC236}">
                  <a16:creationId xmlns:a16="http://schemas.microsoft.com/office/drawing/2014/main" id="{34EBA1DD-6634-4332-A9B3-78929068A984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909" name="Figura a mano libera: Forma 2908">
                <a:extLst>
                  <a:ext uri="{FF2B5EF4-FFF2-40B4-BE49-F238E27FC236}">
                    <a16:creationId xmlns:a16="http://schemas.microsoft.com/office/drawing/2014/main" id="{C09B0DB3-E5AE-4D4F-B163-40F9624F27FC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10" name="Figura a mano libera: Forma 2909">
                <a:extLst>
                  <a:ext uri="{FF2B5EF4-FFF2-40B4-BE49-F238E27FC236}">
                    <a16:creationId xmlns:a16="http://schemas.microsoft.com/office/drawing/2014/main" id="{FAADBF62-BEC0-4C42-91A4-49634CB9E25D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2913" name="Gruppo 2912" descr="Illustrazione di coniglio e cuori">
            <a:extLst>
              <a:ext uri="{FF2B5EF4-FFF2-40B4-BE49-F238E27FC236}">
                <a16:creationId xmlns:a16="http://schemas.microsoft.com/office/drawing/2014/main" id="{EAB4B95E-8E67-444B-83C3-FD1C06E27A3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527527" y="1146547"/>
            <a:ext cx="2153323" cy="2295815"/>
            <a:chOff x="5980312" y="2439124"/>
            <a:chExt cx="2866073" cy="3055731"/>
          </a:xfrm>
        </p:grpSpPr>
        <p:sp>
          <p:nvSpPr>
            <p:cNvPr id="2914" name="Figura a mano libera: Forma 2913">
              <a:extLst>
                <a:ext uri="{FF2B5EF4-FFF2-40B4-BE49-F238E27FC236}">
                  <a16:creationId xmlns:a16="http://schemas.microsoft.com/office/drawing/2014/main" id="{27E7112B-2E9D-4DE7-9948-7BBA4264AFCF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915" name="Elemento grafico 20">
              <a:extLst>
                <a:ext uri="{FF2B5EF4-FFF2-40B4-BE49-F238E27FC236}">
                  <a16:creationId xmlns:a16="http://schemas.microsoft.com/office/drawing/2014/main" id="{57C7882E-5672-4489-8D29-EC05F0A5E834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2936" name="Figura a mano libera: Forma 2935">
                <a:extLst>
                  <a:ext uri="{FF2B5EF4-FFF2-40B4-BE49-F238E27FC236}">
                    <a16:creationId xmlns:a16="http://schemas.microsoft.com/office/drawing/2014/main" id="{A77757D8-9201-4388-8F57-47503A3D2AFE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37" name="Figura a mano libera: Forma 2936">
                <a:extLst>
                  <a:ext uri="{FF2B5EF4-FFF2-40B4-BE49-F238E27FC236}">
                    <a16:creationId xmlns:a16="http://schemas.microsoft.com/office/drawing/2014/main" id="{EAF857ED-CD83-4326-9DD8-32232965C171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2916" name="Figura a mano libera: Forma 2915">
              <a:extLst>
                <a:ext uri="{FF2B5EF4-FFF2-40B4-BE49-F238E27FC236}">
                  <a16:creationId xmlns:a16="http://schemas.microsoft.com/office/drawing/2014/main" id="{80C0BF53-B77B-48B2-995C-1BFED0786CDF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17" name="Figura a mano libera: Forma 2916">
              <a:extLst>
                <a:ext uri="{FF2B5EF4-FFF2-40B4-BE49-F238E27FC236}">
                  <a16:creationId xmlns:a16="http://schemas.microsoft.com/office/drawing/2014/main" id="{9A044999-0202-43A6-B151-3C9E2019E1A8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918" name="Gruppo 2917">
              <a:extLst>
                <a:ext uri="{FF2B5EF4-FFF2-40B4-BE49-F238E27FC236}">
                  <a16:creationId xmlns:a16="http://schemas.microsoft.com/office/drawing/2014/main" id="{C5D6843A-BF34-4E75-A26B-74CFFB98E05D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2927" name="Figura a mano libera: Forma 2926">
                <a:extLst>
                  <a:ext uri="{FF2B5EF4-FFF2-40B4-BE49-F238E27FC236}">
                    <a16:creationId xmlns:a16="http://schemas.microsoft.com/office/drawing/2014/main" id="{78A365BB-0715-4BAF-B08E-C23CC5826B51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28" name="Figura a mano libera: Forma 2927">
                <a:extLst>
                  <a:ext uri="{FF2B5EF4-FFF2-40B4-BE49-F238E27FC236}">
                    <a16:creationId xmlns:a16="http://schemas.microsoft.com/office/drawing/2014/main" id="{2495F4A0-0E6C-405E-BCB4-7C4C347ABCC0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29" name="Figura a mano libera: Forma 2928">
                <a:extLst>
                  <a:ext uri="{FF2B5EF4-FFF2-40B4-BE49-F238E27FC236}">
                    <a16:creationId xmlns:a16="http://schemas.microsoft.com/office/drawing/2014/main" id="{759653B6-558B-49E7-993D-EFB74F399B8C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30" name="Figura a mano libera: Forma 2929">
                <a:extLst>
                  <a:ext uri="{FF2B5EF4-FFF2-40B4-BE49-F238E27FC236}">
                    <a16:creationId xmlns:a16="http://schemas.microsoft.com/office/drawing/2014/main" id="{413A359A-86A7-43AA-9599-6868DDC35538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31" name="Figura a mano libera: Forma 2930">
                <a:extLst>
                  <a:ext uri="{FF2B5EF4-FFF2-40B4-BE49-F238E27FC236}">
                    <a16:creationId xmlns:a16="http://schemas.microsoft.com/office/drawing/2014/main" id="{97E0B18C-BC92-43B0-BB79-B1902FE8D3B5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32" name="Figura a mano libera: Forma 2931">
                <a:extLst>
                  <a:ext uri="{FF2B5EF4-FFF2-40B4-BE49-F238E27FC236}">
                    <a16:creationId xmlns:a16="http://schemas.microsoft.com/office/drawing/2014/main" id="{EBB84A3A-25E4-4FFB-AF50-B4E0FFD03B4E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33" name="Figura a mano libera: Forma 2932">
                <a:extLst>
                  <a:ext uri="{FF2B5EF4-FFF2-40B4-BE49-F238E27FC236}">
                    <a16:creationId xmlns:a16="http://schemas.microsoft.com/office/drawing/2014/main" id="{C1220D50-5165-4C9D-989C-37DCA17AF748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34" name="Figura a mano libera: Forma 2933">
                <a:extLst>
                  <a:ext uri="{FF2B5EF4-FFF2-40B4-BE49-F238E27FC236}">
                    <a16:creationId xmlns:a16="http://schemas.microsoft.com/office/drawing/2014/main" id="{CEBD8B1C-9529-415F-BC11-F995CCFA8A88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35" name="Figura a mano libera: Forma 2934">
                <a:extLst>
                  <a:ext uri="{FF2B5EF4-FFF2-40B4-BE49-F238E27FC236}">
                    <a16:creationId xmlns:a16="http://schemas.microsoft.com/office/drawing/2014/main" id="{B4E446D1-B519-40D5-B801-4AB110A86F50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919" name="Gruppo 2918">
              <a:extLst>
                <a:ext uri="{FF2B5EF4-FFF2-40B4-BE49-F238E27FC236}">
                  <a16:creationId xmlns:a16="http://schemas.microsoft.com/office/drawing/2014/main" id="{8D0AA808-341A-4BDD-9313-3D383698743E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2920" name="Figura a mano libera: Forma 2919">
                <a:extLst>
                  <a:ext uri="{FF2B5EF4-FFF2-40B4-BE49-F238E27FC236}">
                    <a16:creationId xmlns:a16="http://schemas.microsoft.com/office/drawing/2014/main" id="{0F22136E-27A0-4B7B-A646-B68B52687CBB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21" name="Figura a mano libera: Forma 2920">
                <a:extLst>
                  <a:ext uri="{FF2B5EF4-FFF2-40B4-BE49-F238E27FC236}">
                    <a16:creationId xmlns:a16="http://schemas.microsoft.com/office/drawing/2014/main" id="{FD381813-723D-45B2-B4DA-9ECE23A3C0A5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22" name="Figura a mano libera: Forma 2921">
                <a:extLst>
                  <a:ext uri="{FF2B5EF4-FFF2-40B4-BE49-F238E27FC236}">
                    <a16:creationId xmlns:a16="http://schemas.microsoft.com/office/drawing/2014/main" id="{FB8DD6FD-CA3F-4254-8240-DAA77FB244D6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23" name="Figura a mano libera: Forma 2922">
                <a:extLst>
                  <a:ext uri="{FF2B5EF4-FFF2-40B4-BE49-F238E27FC236}">
                    <a16:creationId xmlns:a16="http://schemas.microsoft.com/office/drawing/2014/main" id="{10D34D58-DF23-47C0-B0AC-FD384B38BE71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24" name="Figura a mano libera: Forma 2923">
                <a:extLst>
                  <a:ext uri="{FF2B5EF4-FFF2-40B4-BE49-F238E27FC236}">
                    <a16:creationId xmlns:a16="http://schemas.microsoft.com/office/drawing/2014/main" id="{B989936C-33DE-4C0A-8707-924BF5667C30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25" name="Figura a mano libera: Forma 2924">
                <a:extLst>
                  <a:ext uri="{FF2B5EF4-FFF2-40B4-BE49-F238E27FC236}">
                    <a16:creationId xmlns:a16="http://schemas.microsoft.com/office/drawing/2014/main" id="{F3F11E76-644B-4BF5-BD90-C718765AF5FA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26" name="Figura a mano libera: Forma 2925">
                <a:extLst>
                  <a:ext uri="{FF2B5EF4-FFF2-40B4-BE49-F238E27FC236}">
                    <a16:creationId xmlns:a16="http://schemas.microsoft.com/office/drawing/2014/main" id="{D69B1B5E-1C4F-4994-97A1-1D4A412A0C81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2938" name="Gruppo 2937" descr="Illustrazione di coniglio e cuori">
            <a:extLst>
              <a:ext uri="{FF2B5EF4-FFF2-40B4-BE49-F238E27FC236}">
                <a16:creationId xmlns:a16="http://schemas.microsoft.com/office/drawing/2014/main" id="{150D0E72-6846-4480-B75A-908DB2E2B83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466580" y="12007683"/>
            <a:ext cx="2153323" cy="2295815"/>
            <a:chOff x="5980312" y="2439124"/>
            <a:chExt cx="2866073" cy="3055731"/>
          </a:xfrm>
        </p:grpSpPr>
        <p:sp>
          <p:nvSpPr>
            <p:cNvPr id="2939" name="Figura a mano libera: Forma 2938">
              <a:extLst>
                <a:ext uri="{FF2B5EF4-FFF2-40B4-BE49-F238E27FC236}">
                  <a16:creationId xmlns:a16="http://schemas.microsoft.com/office/drawing/2014/main" id="{C1693C47-458C-43EF-ACE1-2672091336FE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940" name="Elemento grafico 20">
              <a:extLst>
                <a:ext uri="{FF2B5EF4-FFF2-40B4-BE49-F238E27FC236}">
                  <a16:creationId xmlns:a16="http://schemas.microsoft.com/office/drawing/2014/main" id="{0721802B-9C50-4547-B566-67EB611D8487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2961" name="Figura a mano libera: Forma 2960">
                <a:extLst>
                  <a:ext uri="{FF2B5EF4-FFF2-40B4-BE49-F238E27FC236}">
                    <a16:creationId xmlns:a16="http://schemas.microsoft.com/office/drawing/2014/main" id="{B24DA6A9-4258-4A6B-9BC7-DEA174F4B7AF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62" name="Figura a mano libera: Forma 2961">
                <a:extLst>
                  <a:ext uri="{FF2B5EF4-FFF2-40B4-BE49-F238E27FC236}">
                    <a16:creationId xmlns:a16="http://schemas.microsoft.com/office/drawing/2014/main" id="{43306B84-5159-4363-92A6-833B061DF2DF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2941" name="Figura a mano libera: Forma 2940">
              <a:extLst>
                <a:ext uri="{FF2B5EF4-FFF2-40B4-BE49-F238E27FC236}">
                  <a16:creationId xmlns:a16="http://schemas.microsoft.com/office/drawing/2014/main" id="{FE257F8E-3B7C-4D65-8D70-12FE1D32CBE1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42" name="Figura a mano libera: Forma 2941">
              <a:extLst>
                <a:ext uri="{FF2B5EF4-FFF2-40B4-BE49-F238E27FC236}">
                  <a16:creationId xmlns:a16="http://schemas.microsoft.com/office/drawing/2014/main" id="{46AADF9E-DB29-4A9D-9EFB-BDE9FACDBBEF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943" name="Gruppo 2942">
              <a:extLst>
                <a:ext uri="{FF2B5EF4-FFF2-40B4-BE49-F238E27FC236}">
                  <a16:creationId xmlns:a16="http://schemas.microsoft.com/office/drawing/2014/main" id="{76325204-A63C-4CE9-B0A5-FB62E3F70C9A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2952" name="Figura a mano libera: Forma 2951">
                <a:extLst>
                  <a:ext uri="{FF2B5EF4-FFF2-40B4-BE49-F238E27FC236}">
                    <a16:creationId xmlns:a16="http://schemas.microsoft.com/office/drawing/2014/main" id="{B170BA55-82A3-4441-8717-29A3271A8B55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53" name="Figura a mano libera: Forma 2952">
                <a:extLst>
                  <a:ext uri="{FF2B5EF4-FFF2-40B4-BE49-F238E27FC236}">
                    <a16:creationId xmlns:a16="http://schemas.microsoft.com/office/drawing/2014/main" id="{A5C8C124-C1C4-43D2-A303-65476AB8EDDD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54" name="Figura a mano libera: Forma 2953">
                <a:extLst>
                  <a:ext uri="{FF2B5EF4-FFF2-40B4-BE49-F238E27FC236}">
                    <a16:creationId xmlns:a16="http://schemas.microsoft.com/office/drawing/2014/main" id="{C0F6531B-D9C8-45F4-9637-92D8AB1F8CDE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55" name="Figura a mano libera: Forma 2954">
                <a:extLst>
                  <a:ext uri="{FF2B5EF4-FFF2-40B4-BE49-F238E27FC236}">
                    <a16:creationId xmlns:a16="http://schemas.microsoft.com/office/drawing/2014/main" id="{B3E49ACB-1EDC-4243-8F16-34BE694142D7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56" name="Figura a mano libera: Forma 2955">
                <a:extLst>
                  <a:ext uri="{FF2B5EF4-FFF2-40B4-BE49-F238E27FC236}">
                    <a16:creationId xmlns:a16="http://schemas.microsoft.com/office/drawing/2014/main" id="{065B4350-4205-4B8A-84A3-1C34B45D5331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57" name="Figura a mano libera: Forma 2956">
                <a:extLst>
                  <a:ext uri="{FF2B5EF4-FFF2-40B4-BE49-F238E27FC236}">
                    <a16:creationId xmlns:a16="http://schemas.microsoft.com/office/drawing/2014/main" id="{CE28167F-4F66-44C5-9BB8-AA2F8ECE60C9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58" name="Figura a mano libera: Forma 2957">
                <a:extLst>
                  <a:ext uri="{FF2B5EF4-FFF2-40B4-BE49-F238E27FC236}">
                    <a16:creationId xmlns:a16="http://schemas.microsoft.com/office/drawing/2014/main" id="{9E982F90-1F50-4460-87B3-F89646F26355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59" name="Figura a mano libera: Forma 2958">
                <a:extLst>
                  <a:ext uri="{FF2B5EF4-FFF2-40B4-BE49-F238E27FC236}">
                    <a16:creationId xmlns:a16="http://schemas.microsoft.com/office/drawing/2014/main" id="{702901D2-2929-4541-AA1A-54E163AD3834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60" name="Figura a mano libera: Forma 2959">
                <a:extLst>
                  <a:ext uri="{FF2B5EF4-FFF2-40B4-BE49-F238E27FC236}">
                    <a16:creationId xmlns:a16="http://schemas.microsoft.com/office/drawing/2014/main" id="{768F7DF3-D9A0-454A-9759-6B21783413DA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944" name="Gruppo 2943">
              <a:extLst>
                <a:ext uri="{FF2B5EF4-FFF2-40B4-BE49-F238E27FC236}">
                  <a16:creationId xmlns:a16="http://schemas.microsoft.com/office/drawing/2014/main" id="{1B86BBD0-65DC-4616-ADCE-59AFBFA32DA7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2945" name="Figura a mano libera: Forma 2944">
                <a:extLst>
                  <a:ext uri="{FF2B5EF4-FFF2-40B4-BE49-F238E27FC236}">
                    <a16:creationId xmlns:a16="http://schemas.microsoft.com/office/drawing/2014/main" id="{D72FF236-D1D4-4D7A-8E7F-F9F698966742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46" name="Figura a mano libera: Forma 2945">
                <a:extLst>
                  <a:ext uri="{FF2B5EF4-FFF2-40B4-BE49-F238E27FC236}">
                    <a16:creationId xmlns:a16="http://schemas.microsoft.com/office/drawing/2014/main" id="{147D035C-EAEF-43BE-BF9E-5408459604AF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47" name="Figura a mano libera: Forma 2946">
                <a:extLst>
                  <a:ext uri="{FF2B5EF4-FFF2-40B4-BE49-F238E27FC236}">
                    <a16:creationId xmlns:a16="http://schemas.microsoft.com/office/drawing/2014/main" id="{7DC4FA40-A632-4F1D-8E33-7A75719E4871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48" name="Figura a mano libera: Forma 2947">
                <a:extLst>
                  <a:ext uri="{FF2B5EF4-FFF2-40B4-BE49-F238E27FC236}">
                    <a16:creationId xmlns:a16="http://schemas.microsoft.com/office/drawing/2014/main" id="{7E62A186-12BF-42EC-91CC-430C1E756FD9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49" name="Figura a mano libera: Forma 2948">
                <a:extLst>
                  <a:ext uri="{FF2B5EF4-FFF2-40B4-BE49-F238E27FC236}">
                    <a16:creationId xmlns:a16="http://schemas.microsoft.com/office/drawing/2014/main" id="{646B2211-DE3E-4624-89F2-F8D1CA9B5A83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50" name="Figura a mano libera: Forma 2949">
                <a:extLst>
                  <a:ext uri="{FF2B5EF4-FFF2-40B4-BE49-F238E27FC236}">
                    <a16:creationId xmlns:a16="http://schemas.microsoft.com/office/drawing/2014/main" id="{D10ACBA8-6C9F-496F-9234-840ED8D13A6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51" name="Figura a mano libera: Forma 2950">
                <a:extLst>
                  <a:ext uri="{FF2B5EF4-FFF2-40B4-BE49-F238E27FC236}">
                    <a16:creationId xmlns:a16="http://schemas.microsoft.com/office/drawing/2014/main" id="{B3DB69A1-0FDD-4CE7-BC67-25625F97F4E4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2963" name="Gruppo 2962" descr="Illustrazione di fiori">
            <a:extLst>
              <a:ext uri="{FF2B5EF4-FFF2-40B4-BE49-F238E27FC236}">
                <a16:creationId xmlns:a16="http://schemas.microsoft.com/office/drawing/2014/main" id="{0860E870-9440-47CF-80DD-4717D886108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649787" y="8888815"/>
            <a:ext cx="1753097" cy="1488204"/>
            <a:chOff x="1707014" y="6545707"/>
            <a:chExt cx="2823381" cy="2396767"/>
          </a:xfrm>
        </p:grpSpPr>
        <p:sp>
          <p:nvSpPr>
            <p:cNvPr id="2964" name="Figura a mano libera: Forma 2963">
              <a:extLst>
                <a:ext uri="{FF2B5EF4-FFF2-40B4-BE49-F238E27FC236}">
                  <a16:creationId xmlns:a16="http://schemas.microsoft.com/office/drawing/2014/main" id="{F4B0ED5E-FA74-46C5-AFF0-3881F43226BE}"/>
                </a:ext>
              </a:extLst>
            </p:cNvPr>
            <p:cNvSpPr/>
            <p:nvPr/>
          </p:nvSpPr>
          <p:spPr>
            <a:xfrm>
              <a:off x="2437529" y="6545707"/>
              <a:ext cx="2092866" cy="1906613"/>
            </a:xfrm>
            <a:custGeom>
              <a:avLst/>
              <a:gdLst>
                <a:gd name="connsiteX0" fmla="*/ 1006233 w 2092866"/>
                <a:gd name="connsiteY0" fmla="*/ 1169298 h 1906613"/>
                <a:gd name="connsiteX1" fmla="*/ 1006735 w 2092866"/>
                <a:gd name="connsiteY1" fmla="*/ 1170970 h 1906613"/>
                <a:gd name="connsiteX2" fmla="*/ 1008031 w 2092866"/>
                <a:gd name="connsiteY2" fmla="*/ 1175370 h 1906613"/>
                <a:gd name="connsiteX3" fmla="*/ 1010319 w 2092866"/>
                <a:gd name="connsiteY3" fmla="*/ 1174293 h 1906613"/>
                <a:gd name="connsiteX4" fmla="*/ 1007103 w 2092866"/>
                <a:gd name="connsiteY4" fmla="*/ 985165 h 1906613"/>
                <a:gd name="connsiteX5" fmla="*/ 991286 w 2092866"/>
                <a:gd name="connsiteY5" fmla="*/ 996766 h 1906613"/>
                <a:gd name="connsiteX6" fmla="*/ 978814 w 2092866"/>
                <a:gd name="connsiteY6" fmla="*/ 1005845 h 1906613"/>
                <a:gd name="connsiteX7" fmla="*/ 877147 w 2092866"/>
                <a:gd name="connsiteY7" fmla="*/ 989474 h 1906613"/>
                <a:gd name="connsiteX8" fmla="*/ 844166 w 2092866"/>
                <a:gd name="connsiteY8" fmla="*/ 1034506 h 1906613"/>
                <a:gd name="connsiteX9" fmla="*/ 939762 w 2092866"/>
                <a:gd name="connsiteY9" fmla="*/ 1104906 h 1906613"/>
                <a:gd name="connsiteX10" fmla="*/ 928555 w 2092866"/>
                <a:gd name="connsiteY10" fmla="*/ 1149852 h 1906613"/>
                <a:gd name="connsiteX11" fmla="*/ 928476 w 2092866"/>
                <a:gd name="connsiteY11" fmla="*/ 1150137 h 1906613"/>
                <a:gd name="connsiteX12" fmla="*/ 996013 w 2092866"/>
                <a:gd name="connsiteY12" fmla="*/ 1156654 h 1906613"/>
                <a:gd name="connsiteX13" fmla="*/ 988825 w 2092866"/>
                <a:gd name="connsiteY13" fmla="*/ 1147711 h 1906613"/>
                <a:gd name="connsiteX14" fmla="*/ 983577 w 2092866"/>
                <a:gd name="connsiteY14" fmla="*/ 1141100 h 1906613"/>
                <a:gd name="connsiteX15" fmla="*/ 1022470 w 2092866"/>
                <a:gd name="connsiteY15" fmla="*/ 1128901 h 1906613"/>
                <a:gd name="connsiteX16" fmla="*/ 983577 w 2092866"/>
                <a:gd name="connsiteY16" fmla="*/ 1032515 h 1906613"/>
                <a:gd name="connsiteX17" fmla="*/ 990617 w 2092866"/>
                <a:gd name="connsiteY17" fmla="*/ 1017781 h 1906613"/>
                <a:gd name="connsiteX18" fmla="*/ 1153077 w 2092866"/>
                <a:gd name="connsiteY18" fmla="*/ 5 h 1906613"/>
                <a:gd name="connsiteX19" fmla="*/ 1182649 w 2092866"/>
                <a:gd name="connsiteY19" fmla="*/ 5720 h 1906613"/>
                <a:gd name="connsiteX20" fmla="*/ 1233132 w 2092866"/>
                <a:gd name="connsiteY20" fmla="*/ 34295 h 1906613"/>
                <a:gd name="connsiteX21" fmla="*/ 1316952 w 2092866"/>
                <a:gd name="connsiteY21" fmla="*/ 114305 h 1906613"/>
                <a:gd name="connsiteX22" fmla="*/ 1313142 w 2092866"/>
                <a:gd name="connsiteY22" fmla="*/ 375290 h 1906613"/>
                <a:gd name="connsiteX23" fmla="*/ 1327429 w 2092866"/>
                <a:gd name="connsiteY23" fmla="*/ 520070 h 1906613"/>
                <a:gd name="connsiteX24" fmla="*/ 1327346 w 2092866"/>
                <a:gd name="connsiteY24" fmla="*/ 524853 h 1906613"/>
                <a:gd name="connsiteX25" fmla="*/ 1354114 w 2092866"/>
                <a:gd name="connsiteY25" fmla="*/ 499025 h 1906613"/>
                <a:gd name="connsiteX26" fmla="*/ 1415059 w 2092866"/>
                <a:gd name="connsiteY26" fmla="*/ 459110 h 1906613"/>
                <a:gd name="connsiteX27" fmla="*/ 1614132 w 2092866"/>
                <a:gd name="connsiteY27" fmla="*/ 397198 h 1906613"/>
                <a:gd name="connsiteX28" fmla="*/ 1708430 w 2092866"/>
                <a:gd name="connsiteY28" fmla="*/ 346715 h 1906613"/>
                <a:gd name="connsiteX29" fmla="*/ 1752959 w 2092866"/>
                <a:gd name="connsiteY29" fmla="*/ 343619 h 1906613"/>
                <a:gd name="connsiteX30" fmla="*/ 1793202 w 2092866"/>
                <a:gd name="connsiteY30" fmla="*/ 350525 h 1906613"/>
                <a:gd name="connsiteX31" fmla="*/ 1833207 w 2092866"/>
                <a:gd name="connsiteY31" fmla="*/ 422915 h 1906613"/>
                <a:gd name="connsiteX32" fmla="*/ 1829397 w 2092866"/>
                <a:gd name="connsiteY32" fmla="*/ 567695 h 1906613"/>
                <a:gd name="connsiteX33" fmla="*/ 1818919 w 2092866"/>
                <a:gd name="connsiteY33" fmla="*/ 669612 h 1906613"/>
                <a:gd name="connsiteX34" fmla="*/ 1738909 w 2092866"/>
                <a:gd name="connsiteY34" fmla="*/ 800105 h 1906613"/>
                <a:gd name="connsiteX35" fmla="*/ 1652232 w 2092866"/>
                <a:gd name="connsiteY35" fmla="*/ 828680 h 1906613"/>
                <a:gd name="connsiteX36" fmla="*/ 1702715 w 2092866"/>
                <a:gd name="connsiteY36" fmla="*/ 861065 h 1906613"/>
                <a:gd name="connsiteX37" fmla="*/ 1705453 w 2092866"/>
                <a:gd name="connsiteY37" fmla="*/ 904999 h 1906613"/>
                <a:gd name="connsiteX38" fmla="*/ 1688954 w 2092866"/>
                <a:gd name="connsiteY38" fmla="*/ 927231 h 1906613"/>
                <a:gd name="connsiteX39" fmla="*/ 1718252 w 2092866"/>
                <a:gd name="connsiteY39" fmla="*/ 922680 h 1906613"/>
                <a:gd name="connsiteX40" fmla="*/ 1827492 w 2092866"/>
                <a:gd name="connsiteY40" fmla="*/ 920120 h 1906613"/>
                <a:gd name="connsiteX41" fmla="*/ 2059902 w 2092866"/>
                <a:gd name="connsiteY41" fmla="*/ 992510 h 1906613"/>
                <a:gd name="connsiteX42" fmla="*/ 2092287 w 2092866"/>
                <a:gd name="connsiteY42" fmla="*/ 1072520 h 1906613"/>
                <a:gd name="connsiteX43" fmla="*/ 2008467 w 2092866"/>
                <a:gd name="connsiteY43" fmla="*/ 1199203 h 1906613"/>
                <a:gd name="connsiteX44" fmla="*/ 1881784 w 2092866"/>
                <a:gd name="connsiteY44" fmla="*/ 1315407 h 1906613"/>
                <a:gd name="connsiteX45" fmla="*/ 1682712 w 2092866"/>
                <a:gd name="connsiteY45" fmla="*/ 1383987 h 1906613"/>
                <a:gd name="connsiteX46" fmla="*/ 1553164 w 2092866"/>
                <a:gd name="connsiteY46" fmla="*/ 1394870 h 1906613"/>
                <a:gd name="connsiteX47" fmla="*/ 1570079 w 2092866"/>
                <a:gd name="connsiteY47" fmla="*/ 1404943 h 1906613"/>
                <a:gd name="connsiteX48" fmla="*/ 1610322 w 2092866"/>
                <a:gd name="connsiteY48" fmla="*/ 1460188 h 1906613"/>
                <a:gd name="connsiteX49" fmla="*/ 1748435 w 2092866"/>
                <a:gd name="connsiteY49" fmla="*/ 1504003 h 1906613"/>
                <a:gd name="connsiteX50" fmla="*/ 1734147 w 2092866"/>
                <a:gd name="connsiteY50" fmla="*/ 1594491 h 1906613"/>
                <a:gd name="connsiteX51" fmla="*/ 1643660 w 2092866"/>
                <a:gd name="connsiteY51" fmla="*/ 1728793 h 1906613"/>
                <a:gd name="connsiteX52" fmla="*/ 1458875 w 2092866"/>
                <a:gd name="connsiteY52" fmla="*/ 1764988 h 1906613"/>
                <a:gd name="connsiteX53" fmla="*/ 1197890 w 2092866"/>
                <a:gd name="connsiteY53" fmla="*/ 1703075 h 1906613"/>
                <a:gd name="connsiteX54" fmla="*/ 1132301 w 2092866"/>
                <a:gd name="connsiteY54" fmla="*/ 1664485 h 1906613"/>
                <a:gd name="connsiteX55" fmla="*/ 1111797 w 2092866"/>
                <a:gd name="connsiteY55" fmla="*/ 1640263 h 1906613"/>
                <a:gd name="connsiteX56" fmla="*/ 1113325 w 2092866"/>
                <a:gd name="connsiteY56" fmla="*/ 1655063 h 1906613"/>
                <a:gd name="connsiteX57" fmla="*/ 1109306 w 2092866"/>
                <a:gd name="connsiteY57" fmla="*/ 1836425 h 1906613"/>
                <a:gd name="connsiteX58" fmla="*/ 928331 w 2092866"/>
                <a:gd name="connsiteY58" fmla="*/ 1902147 h 1906613"/>
                <a:gd name="connsiteX59" fmla="*/ 699732 w 2092866"/>
                <a:gd name="connsiteY59" fmla="*/ 1739270 h 1906613"/>
                <a:gd name="connsiteX60" fmla="*/ 670412 w 2092866"/>
                <a:gd name="connsiteY60" fmla="*/ 1705025 h 1906613"/>
                <a:gd name="connsiteX61" fmla="*/ 668852 w 2092866"/>
                <a:gd name="connsiteY61" fmla="*/ 1703452 h 1906613"/>
                <a:gd name="connsiteX62" fmla="*/ 664688 w 2092866"/>
                <a:gd name="connsiteY62" fmla="*/ 1707492 h 1906613"/>
                <a:gd name="connsiteX63" fmla="*/ 631152 w 2092866"/>
                <a:gd name="connsiteY63" fmla="*/ 1728793 h 1906613"/>
                <a:gd name="connsiteX64" fmla="*/ 312064 w 2092866"/>
                <a:gd name="connsiteY64" fmla="*/ 1808803 h 1906613"/>
                <a:gd name="connsiteX65" fmla="*/ 91084 w 2092866"/>
                <a:gd name="connsiteY65" fmla="*/ 1732603 h 1906613"/>
                <a:gd name="connsiteX66" fmla="*/ 145377 w 2092866"/>
                <a:gd name="connsiteY66" fmla="*/ 1485906 h 1906613"/>
                <a:gd name="connsiteX67" fmla="*/ 319684 w 2092866"/>
                <a:gd name="connsiteY67" fmla="*/ 1261116 h 1906613"/>
                <a:gd name="connsiteX68" fmla="*/ 377787 w 2092866"/>
                <a:gd name="connsiteY68" fmla="*/ 1224920 h 1906613"/>
                <a:gd name="connsiteX69" fmla="*/ 454031 w 2092866"/>
                <a:gd name="connsiteY69" fmla="*/ 1184395 h 1906613"/>
                <a:gd name="connsiteX70" fmla="*/ 463905 w 2092866"/>
                <a:gd name="connsiteY70" fmla="*/ 1179638 h 1906613"/>
                <a:gd name="connsiteX71" fmla="*/ 453481 w 2092866"/>
                <a:gd name="connsiteY71" fmla="*/ 1176075 h 1906613"/>
                <a:gd name="connsiteX72" fmla="*/ 386360 w 2092866"/>
                <a:gd name="connsiteY72" fmla="*/ 1148720 h 1906613"/>
                <a:gd name="connsiteX73" fmla="*/ 161570 w 2092866"/>
                <a:gd name="connsiteY73" fmla="*/ 1018228 h 1906613"/>
                <a:gd name="connsiteX74" fmla="*/ 12980 w 2092866"/>
                <a:gd name="connsiteY74" fmla="*/ 684853 h 1906613"/>
                <a:gd name="connsiteX75" fmla="*/ 41555 w 2092866"/>
                <a:gd name="connsiteY75" fmla="*/ 488638 h 1906613"/>
                <a:gd name="connsiteX76" fmla="*/ 164427 w 2092866"/>
                <a:gd name="connsiteY76" fmla="*/ 466730 h 1906613"/>
                <a:gd name="connsiteX77" fmla="*/ 229882 w 2092866"/>
                <a:gd name="connsiteY77" fmla="*/ 490319 h 1906613"/>
                <a:gd name="connsiteX78" fmla="*/ 274262 w 2092866"/>
                <a:gd name="connsiteY78" fmla="*/ 515853 h 1906613"/>
                <a:gd name="connsiteX79" fmla="*/ 270035 w 2092866"/>
                <a:gd name="connsiteY79" fmla="*/ 487149 h 1906613"/>
                <a:gd name="connsiteX80" fmla="*/ 265392 w 2092866"/>
                <a:gd name="connsiteY80" fmla="*/ 394340 h 1906613"/>
                <a:gd name="connsiteX81" fmla="*/ 309207 w 2092866"/>
                <a:gd name="connsiteY81" fmla="*/ 205744 h 1906613"/>
                <a:gd name="connsiteX82" fmla="*/ 403504 w 2092866"/>
                <a:gd name="connsiteY82" fmla="*/ 151452 h 1906613"/>
                <a:gd name="connsiteX83" fmla="*/ 562572 w 2092866"/>
                <a:gd name="connsiteY83" fmla="*/ 272419 h 1906613"/>
                <a:gd name="connsiteX84" fmla="*/ 791172 w 2092866"/>
                <a:gd name="connsiteY84" fmla="*/ 489590 h 1906613"/>
                <a:gd name="connsiteX85" fmla="*/ 830442 w 2092866"/>
                <a:gd name="connsiteY85" fmla="*/ 537445 h 1906613"/>
                <a:gd name="connsiteX86" fmla="*/ 830864 w 2092866"/>
                <a:gd name="connsiteY86" fmla="*/ 528640 h 1906613"/>
                <a:gd name="connsiteX87" fmla="*/ 831177 w 2092866"/>
                <a:gd name="connsiteY87" fmla="*/ 506735 h 1906613"/>
                <a:gd name="connsiteX88" fmla="*/ 914997 w 2092866"/>
                <a:gd name="connsiteY88" fmla="*/ 274325 h 1906613"/>
                <a:gd name="connsiteX89" fmla="*/ 1055967 w 2092866"/>
                <a:gd name="connsiteY89" fmla="*/ 60012 h 1906613"/>
                <a:gd name="connsiteX90" fmla="*/ 1153077 w 2092866"/>
                <a:gd name="connsiteY90" fmla="*/ 5 h 19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092866" h="1906613">
                  <a:moveTo>
                    <a:pt x="1006233" y="1169298"/>
                  </a:moveTo>
                  <a:lnTo>
                    <a:pt x="1006735" y="1170970"/>
                  </a:lnTo>
                  <a:lnTo>
                    <a:pt x="1008031" y="1175370"/>
                  </a:lnTo>
                  <a:lnTo>
                    <a:pt x="1010319" y="1174293"/>
                  </a:lnTo>
                  <a:close/>
                  <a:moveTo>
                    <a:pt x="1007103" y="985165"/>
                  </a:moveTo>
                  <a:lnTo>
                    <a:pt x="991286" y="996766"/>
                  </a:lnTo>
                  <a:cubicBezTo>
                    <a:pt x="983577" y="1002392"/>
                    <a:pt x="978814" y="1005845"/>
                    <a:pt x="978814" y="1005845"/>
                  </a:cubicBezTo>
                  <a:lnTo>
                    <a:pt x="877147" y="989474"/>
                  </a:lnTo>
                  <a:lnTo>
                    <a:pt x="844166" y="1034506"/>
                  </a:lnTo>
                  <a:lnTo>
                    <a:pt x="939762" y="1104906"/>
                  </a:lnTo>
                  <a:cubicBezTo>
                    <a:pt x="939762" y="1104906"/>
                    <a:pt x="935892" y="1122110"/>
                    <a:pt x="928555" y="1149852"/>
                  </a:cubicBezTo>
                  <a:lnTo>
                    <a:pt x="928476" y="1150137"/>
                  </a:lnTo>
                  <a:lnTo>
                    <a:pt x="996013" y="1156654"/>
                  </a:lnTo>
                  <a:lnTo>
                    <a:pt x="988825" y="1147711"/>
                  </a:lnTo>
                  <a:cubicBezTo>
                    <a:pt x="985452" y="1143481"/>
                    <a:pt x="983577" y="1141100"/>
                    <a:pt x="983577" y="1141100"/>
                  </a:cubicBezTo>
                  <a:lnTo>
                    <a:pt x="1022470" y="1128901"/>
                  </a:lnTo>
                  <a:lnTo>
                    <a:pt x="983577" y="1032515"/>
                  </a:lnTo>
                  <a:cubicBezTo>
                    <a:pt x="983577" y="1032515"/>
                    <a:pt x="986077" y="1027097"/>
                    <a:pt x="990617" y="1017781"/>
                  </a:cubicBezTo>
                  <a:close/>
                  <a:moveTo>
                    <a:pt x="1153077" y="5"/>
                  </a:moveTo>
                  <a:cubicBezTo>
                    <a:pt x="1162885" y="124"/>
                    <a:pt x="1172648" y="2148"/>
                    <a:pt x="1182649" y="5720"/>
                  </a:cubicBezTo>
                  <a:cubicBezTo>
                    <a:pt x="1222654" y="20007"/>
                    <a:pt x="1196937" y="34295"/>
                    <a:pt x="1233132" y="34295"/>
                  </a:cubicBezTo>
                  <a:cubicBezTo>
                    <a:pt x="1269327" y="34295"/>
                    <a:pt x="1295044" y="48582"/>
                    <a:pt x="1316952" y="114305"/>
                  </a:cubicBezTo>
                  <a:cubicBezTo>
                    <a:pt x="1338859" y="180027"/>
                    <a:pt x="1313142" y="331475"/>
                    <a:pt x="1313142" y="375290"/>
                  </a:cubicBezTo>
                  <a:cubicBezTo>
                    <a:pt x="1313142" y="419105"/>
                    <a:pt x="1327429" y="461967"/>
                    <a:pt x="1327429" y="520070"/>
                  </a:cubicBezTo>
                  <a:lnTo>
                    <a:pt x="1327346" y="524853"/>
                  </a:lnTo>
                  <a:lnTo>
                    <a:pt x="1354114" y="499025"/>
                  </a:lnTo>
                  <a:cubicBezTo>
                    <a:pt x="1375173" y="481434"/>
                    <a:pt x="1396009" y="467206"/>
                    <a:pt x="1415059" y="459110"/>
                  </a:cubicBezTo>
                  <a:cubicBezTo>
                    <a:pt x="1491259" y="425773"/>
                    <a:pt x="1537932" y="433392"/>
                    <a:pt x="1614132" y="397198"/>
                  </a:cubicBezTo>
                  <a:cubicBezTo>
                    <a:pt x="1690332" y="361003"/>
                    <a:pt x="1708430" y="346715"/>
                    <a:pt x="1708430" y="346715"/>
                  </a:cubicBezTo>
                  <a:cubicBezTo>
                    <a:pt x="1726527" y="343381"/>
                    <a:pt x="1740100" y="342667"/>
                    <a:pt x="1752959" y="343619"/>
                  </a:cubicBezTo>
                  <a:cubicBezTo>
                    <a:pt x="1765818" y="344572"/>
                    <a:pt x="1777962" y="347191"/>
                    <a:pt x="1793202" y="350525"/>
                  </a:cubicBezTo>
                  <a:cubicBezTo>
                    <a:pt x="1822730" y="357192"/>
                    <a:pt x="1825587" y="386720"/>
                    <a:pt x="1833207" y="422915"/>
                  </a:cubicBezTo>
                  <a:cubicBezTo>
                    <a:pt x="1839874" y="459110"/>
                    <a:pt x="1837017" y="513403"/>
                    <a:pt x="1829397" y="567695"/>
                  </a:cubicBezTo>
                  <a:cubicBezTo>
                    <a:pt x="1822730" y="622940"/>
                    <a:pt x="1829397" y="643895"/>
                    <a:pt x="1818919" y="669612"/>
                  </a:cubicBezTo>
                  <a:cubicBezTo>
                    <a:pt x="1807490" y="695330"/>
                    <a:pt x="1764627" y="763910"/>
                    <a:pt x="1738909" y="800105"/>
                  </a:cubicBezTo>
                  <a:cubicBezTo>
                    <a:pt x="1714144" y="836300"/>
                    <a:pt x="1652232" y="828680"/>
                    <a:pt x="1652232" y="828680"/>
                  </a:cubicBezTo>
                  <a:cubicBezTo>
                    <a:pt x="1652232" y="828680"/>
                    <a:pt x="1680807" y="846778"/>
                    <a:pt x="1702715" y="861065"/>
                  </a:cubicBezTo>
                  <a:cubicBezTo>
                    <a:pt x="1713192" y="868209"/>
                    <a:pt x="1716764" y="882734"/>
                    <a:pt x="1705453" y="904999"/>
                  </a:cubicBezTo>
                  <a:lnTo>
                    <a:pt x="1688954" y="927231"/>
                  </a:lnTo>
                  <a:lnTo>
                    <a:pt x="1718252" y="922680"/>
                  </a:lnTo>
                  <a:cubicBezTo>
                    <a:pt x="1750340" y="919703"/>
                    <a:pt x="1786773" y="918453"/>
                    <a:pt x="1827492" y="920120"/>
                  </a:cubicBezTo>
                  <a:cubicBezTo>
                    <a:pt x="1990369" y="927740"/>
                    <a:pt x="2019897" y="960125"/>
                    <a:pt x="2059902" y="992510"/>
                  </a:cubicBezTo>
                  <a:cubicBezTo>
                    <a:pt x="2099907" y="1024895"/>
                    <a:pt x="2092287" y="1014418"/>
                    <a:pt x="2092287" y="1072520"/>
                  </a:cubicBezTo>
                  <a:cubicBezTo>
                    <a:pt x="2092287" y="1130623"/>
                    <a:pt x="2063712" y="1126812"/>
                    <a:pt x="2008467" y="1199203"/>
                  </a:cubicBezTo>
                  <a:cubicBezTo>
                    <a:pt x="1954174" y="1271593"/>
                    <a:pt x="1942744" y="1275403"/>
                    <a:pt x="1881784" y="1315407"/>
                  </a:cubicBezTo>
                  <a:cubicBezTo>
                    <a:pt x="1819872" y="1355412"/>
                    <a:pt x="1773199" y="1373510"/>
                    <a:pt x="1682712" y="1383987"/>
                  </a:cubicBezTo>
                  <a:lnTo>
                    <a:pt x="1553164" y="1394870"/>
                  </a:lnTo>
                  <a:lnTo>
                    <a:pt x="1570079" y="1404943"/>
                  </a:lnTo>
                  <a:cubicBezTo>
                    <a:pt x="1597702" y="1425898"/>
                    <a:pt x="1610322" y="1445901"/>
                    <a:pt x="1610322" y="1460188"/>
                  </a:cubicBezTo>
                  <a:cubicBezTo>
                    <a:pt x="1610322" y="1489716"/>
                    <a:pt x="1704620" y="1471618"/>
                    <a:pt x="1748435" y="1504003"/>
                  </a:cubicBezTo>
                  <a:cubicBezTo>
                    <a:pt x="1792250" y="1536388"/>
                    <a:pt x="1759865" y="1562106"/>
                    <a:pt x="1734147" y="1594491"/>
                  </a:cubicBezTo>
                  <a:cubicBezTo>
                    <a:pt x="1709382" y="1626875"/>
                    <a:pt x="1716050" y="1696408"/>
                    <a:pt x="1643660" y="1728793"/>
                  </a:cubicBezTo>
                  <a:cubicBezTo>
                    <a:pt x="1571270" y="1761178"/>
                    <a:pt x="1599845" y="1764988"/>
                    <a:pt x="1458875" y="1764988"/>
                  </a:cubicBezTo>
                  <a:cubicBezTo>
                    <a:pt x="1317905" y="1764988"/>
                    <a:pt x="1302665" y="1746891"/>
                    <a:pt x="1197890" y="1703075"/>
                  </a:cubicBezTo>
                  <a:cubicBezTo>
                    <a:pt x="1171458" y="1692122"/>
                    <a:pt x="1149848" y="1679144"/>
                    <a:pt x="1132301" y="1664485"/>
                  </a:cubicBezTo>
                  <a:lnTo>
                    <a:pt x="1111797" y="1640263"/>
                  </a:lnTo>
                  <a:lnTo>
                    <a:pt x="1113325" y="1655063"/>
                  </a:lnTo>
                  <a:cubicBezTo>
                    <a:pt x="1122165" y="1725697"/>
                    <a:pt x="1130737" y="1782133"/>
                    <a:pt x="1109306" y="1836425"/>
                  </a:cubicBezTo>
                  <a:cubicBezTo>
                    <a:pt x="1080731" y="1909767"/>
                    <a:pt x="1073112" y="1912625"/>
                    <a:pt x="928331" y="1902147"/>
                  </a:cubicBezTo>
                  <a:cubicBezTo>
                    <a:pt x="783552" y="1891670"/>
                    <a:pt x="743546" y="1797372"/>
                    <a:pt x="699732" y="1739270"/>
                  </a:cubicBezTo>
                  <a:cubicBezTo>
                    <a:pt x="688778" y="1724745"/>
                    <a:pt x="679193" y="1714088"/>
                    <a:pt x="670412" y="1705025"/>
                  </a:cubicBezTo>
                  <a:lnTo>
                    <a:pt x="668852" y="1703452"/>
                  </a:lnTo>
                  <a:lnTo>
                    <a:pt x="664688" y="1707492"/>
                  </a:lnTo>
                  <a:cubicBezTo>
                    <a:pt x="655694" y="1714491"/>
                    <a:pt x="644725" y="1721530"/>
                    <a:pt x="631152" y="1728793"/>
                  </a:cubicBezTo>
                  <a:cubicBezTo>
                    <a:pt x="522567" y="1786895"/>
                    <a:pt x="504469" y="1808803"/>
                    <a:pt x="312064" y="1808803"/>
                  </a:cubicBezTo>
                  <a:cubicBezTo>
                    <a:pt x="119659" y="1808803"/>
                    <a:pt x="171094" y="1826900"/>
                    <a:pt x="91084" y="1732603"/>
                  </a:cubicBezTo>
                  <a:cubicBezTo>
                    <a:pt x="11074" y="1638306"/>
                    <a:pt x="47269" y="1630686"/>
                    <a:pt x="145377" y="1485906"/>
                  </a:cubicBezTo>
                  <a:cubicBezTo>
                    <a:pt x="243484" y="1341125"/>
                    <a:pt x="312064" y="1268736"/>
                    <a:pt x="319684" y="1261116"/>
                  </a:cubicBezTo>
                  <a:cubicBezTo>
                    <a:pt x="373977" y="1209681"/>
                    <a:pt x="359689" y="1243018"/>
                    <a:pt x="377787" y="1224920"/>
                  </a:cubicBezTo>
                  <a:cubicBezTo>
                    <a:pt x="382311" y="1220396"/>
                    <a:pt x="412017" y="1204977"/>
                    <a:pt x="454031" y="1184395"/>
                  </a:cubicBezTo>
                  <a:lnTo>
                    <a:pt x="463905" y="1179638"/>
                  </a:lnTo>
                  <a:lnTo>
                    <a:pt x="453481" y="1176075"/>
                  </a:lnTo>
                  <a:cubicBezTo>
                    <a:pt x="436723" y="1169378"/>
                    <a:pt x="415411" y="1160389"/>
                    <a:pt x="386360" y="1148720"/>
                  </a:cubicBezTo>
                  <a:cubicBezTo>
                    <a:pt x="270155" y="1102048"/>
                    <a:pt x="245390" y="1120145"/>
                    <a:pt x="161570" y="1018228"/>
                  </a:cubicBezTo>
                  <a:cubicBezTo>
                    <a:pt x="78702" y="917263"/>
                    <a:pt x="42507" y="794390"/>
                    <a:pt x="12980" y="684853"/>
                  </a:cubicBezTo>
                  <a:cubicBezTo>
                    <a:pt x="-16548" y="575315"/>
                    <a:pt x="9170" y="535310"/>
                    <a:pt x="41555" y="488638"/>
                  </a:cubicBezTo>
                  <a:cubicBezTo>
                    <a:pt x="73940" y="441013"/>
                    <a:pt x="84417" y="452443"/>
                    <a:pt x="164427" y="466730"/>
                  </a:cubicBezTo>
                  <a:cubicBezTo>
                    <a:pt x="184429" y="470302"/>
                    <a:pt x="207111" y="479112"/>
                    <a:pt x="229882" y="490319"/>
                  </a:cubicBezTo>
                  <a:lnTo>
                    <a:pt x="274262" y="515853"/>
                  </a:lnTo>
                  <a:lnTo>
                    <a:pt x="270035" y="487149"/>
                  </a:lnTo>
                  <a:cubicBezTo>
                    <a:pt x="266463" y="454645"/>
                    <a:pt x="264439" y="422439"/>
                    <a:pt x="265392" y="394340"/>
                  </a:cubicBezTo>
                  <a:cubicBezTo>
                    <a:pt x="269202" y="281944"/>
                    <a:pt x="283489" y="241940"/>
                    <a:pt x="309207" y="205744"/>
                  </a:cubicBezTo>
                  <a:cubicBezTo>
                    <a:pt x="334924" y="169549"/>
                    <a:pt x="403504" y="151452"/>
                    <a:pt x="403504" y="151452"/>
                  </a:cubicBezTo>
                  <a:cubicBezTo>
                    <a:pt x="472084" y="147642"/>
                    <a:pt x="515899" y="227652"/>
                    <a:pt x="562572" y="272419"/>
                  </a:cubicBezTo>
                  <a:cubicBezTo>
                    <a:pt x="610197" y="315282"/>
                    <a:pt x="616864" y="319092"/>
                    <a:pt x="791172" y="489590"/>
                  </a:cubicBezTo>
                  <a:lnTo>
                    <a:pt x="830442" y="537445"/>
                  </a:lnTo>
                  <a:lnTo>
                    <a:pt x="830864" y="528640"/>
                  </a:lnTo>
                  <a:cubicBezTo>
                    <a:pt x="831058" y="522481"/>
                    <a:pt x="831177" y="515307"/>
                    <a:pt x="831177" y="506735"/>
                  </a:cubicBezTo>
                  <a:cubicBezTo>
                    <a:pt x="831177" y="438155"/>
                    <a:pt x="816889" y="372432"/>
                    <a:pt x="914997" y="274325"/>
                  </a:cubicBezTo>
                  <a:cubicBezTo>
                    <a:pt x="1013104" y="176217"/>
                    <a:pt x="1005484" y="118115"/>
                    <a:pt x="1055967" y="60012"/>
                  </a:cubicBezTo>
                  <a:cubicBezTo>
                    <a:pt x="1093829" y="16435"/>
                    <a:pt x="1123654" y="-353"/>
                    <a:pt x="1153077" y="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65" name="Figura a mano libera: Forma 2964">
              <a:extLst>
                <a:ext uri="{FF2B5EF4-FFF2-40B4-BE49-F238E27FC236}">
                  <a16:creationId xmlns:a16="http://schemas.microsoft.com/office/drawing/2014/main" id="{2C0BDCB9-1D11-4E34-9ABC-39C5FEC10C20}"/>
                </a:ext>
              </a:extLst>
            </p:cNvPr>
            <p:cNvSpPr/>
            <p:nvPr/>
          </p:nvSpPr>
          <p:spPr>
            <a:xfrm>
              <a:off x="3192249" y="7465417"/>
              <a:ext cx="371475" cy="352425"/>
            </a:xfrm>
            <a:custGeom>
              <a:avLst/>
              <a:gdLst>
                <a:gd name="connsiteX0" fmla="*/ 85982 w 371475"/>
                <a:gd name="connsiteY0" fmla="*/ 410 h 352425"/>
                <a:gd name="connsiteX1" fmla="*/ 257 w 371475"/>
                <a:gd name="connsiteY1" fmla="*/ 103280 h 352425"/>
                <a:gd name="connsiteX2" fmla="*/ 42167 w 371475"/>
                <a:gd name="connsiteY2" fmla="*/ 256633 h 352425"/>
                <a:gd name="connsiteX3" fmla="*/ 123130 w 371475"/>
                <a:gd name="connsiteY3" fmla="*/ 313783 h 352425"/>
                <a:gd name="connsiteX4" fmla="*/ 265052 w 371475"/>
                <a:gd name="connsiteY4" fmla="*/ 342358 h 352425"/>
                <a:gd name="connsiteX5" fmla="*/ 376495 w 371475"/>
                <a:gd name="connsiteY5" fmla="*/ 184243 h 352425"/>
                <a:gd name="connsiteX6" fmla="*/ 321249 w 371475"/>
                <a:gd name="connsiteY6" fmla="*/ 69943 h 352425"/>
                <a:gd name="connsiteX7" fmla="*/ 212665 w 371475"/>
                <a:gd name="connsiteY7" fmla="*/ 28032 h 352425"/>
                <a:gd name="connsiteX8" fmla="*/ 85982 w 371475"/>
                <a:gd name="connsiteY8" fmla="*/ 41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352425">
                  <a:moveTo>
                    <a:pt x="85982" y="410"/>
                  </a:moveTo>
                  <a:cubicBezTo>
                    <a:pt x="85982" y="410"/>
                    <a:pt x="-5458" y="56608"/>
                    <a:pt x="257" y="103280"/>
                  </a:cubicBezTo>
                  <a:cubicBezTo>
                    <a:pt x="5020" y="149952"/>
                    <a:pt x="12640" y="214722"/>
                    <a:pt x="42167" y="256633"/>
                  </a:cubicBezTo>
                  <a:cubicBezTo>
                    <a:pt x="71695" y="298543"/>
                    <a:pt x="27880" y="294733"/>
                    <a:pt x="123130" y="313783"/>
                  </a:cubicBezTo>
                  <a:cubicBezTo>
                    <a:pt x="218380" y="332833"/>
                    <a:pt x="197424" y="370933"/>
                    <a:pt x="265052" y="342358"/>
                  </a:cubicBezTo>
                  <a:cubicBezTo>
                    <a:pt x="332680" y="313783"/>
                    <a:pt x="373637" y="229963"/>
                    <a:pt x="376495" y="184243"/>
                  </a:cubicBezTo>
                  <a:cubicBezTo>
                    <a:pt x="380305" y="138522"/>
                    <a:pt x="358397" y="100422"/>
                    <a:pt x="321249" y="69943"/>
                  </a:cubicBezTo>
                  <a:cubicBezTo>
                    <a:pt x="284102" y="39463"/>
                    <a:pt x="257432" y="35652"/>
                    <a:pt x="212665" y="28032"/>
                  </a:cubicBezTo>
                  <a:cubicBezTo>
                    <a:pt x="167897" y="20413"/>
                    <a:pt x="111700" y="-3400"/>
                    <a:pt x="85982" y="4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966" name="Gruppo 2965">
              <a:extLst>
                <a:ext uri="{FF2B5EF4-FFF2-40B4-BE49-F238E27FC236}">
                  <a16:creationId xmlns:a16="http://schemas.microsoft.com/office/drawing/2014/main" id="{C3AEB134-8735-424F-9CD9-DC662597B45E}"/>
                </a:ext>
              </a:extLst>
            </p:cNvPr>
            <p:cNvGrpSpPr/>
            <p:nvPr/>
          </p:nvGrpSpPr>
          <p:grpSpPr>
            <a:xfrm>
              <a:off x="2963889" y="7209637"/>
              <a:ext cx="896242" cy="792002"/>
              <a:chOff x="2963889" y="7209637"/>
              <a:chExt cx="896242" cy="792002"/>
            </a:xfrm>
            <a:solidFill>
              <a:schemeClr val="accent6"/>
            </a:solidFill>
          </p:grpSpPr>
          <p:sp>
            <p:nvSpPr>
              <p:cNvPr id="3194" name="Figura a mano libera: Forma 3193">
                <a:extLst>
                  <a:ext uri="{FF2B5EF4-FFF2-40B4-BE49-F238E27FC236}">
                    <a16:creationId xmlns:a16="http://schemas.microsoft.com/office/drawing/2014/main" id="{CC895F97-EC38-47AD-8627-BC04B343D7BE}"/>
                  </a:ext>
                </a:extLst>
              </p:cNvPr>
              <p:cNvSpPr/>
              <p:nvPr/>
            </p:nvSpPr>
            <p:spPr>
              <a:xfrm>
                <a:off x="2966513" y="7559893"/>
                <a:ext cx="361950" cy="133350"/>
              </a:xfrm>
              <a:custGeom>
                <a:avLst/>
                <a:gdLst>
                  <a:gd name="connsiteX0" fmla="*/ 250 w 361950"/>
                  <a:gd name="connsiteY0" fmla="*/ 4042 h 133350"/>
                  <a:gd name="connsiteX1" fmla="*/ 19300 w 361950"/>
                  <a:gd name="connsiteY1" fmla="*/ 16424 h 133350"/>
                  <a:gd name="connsiteX2" fmla="*/ 61211 w 361950"/>
                  <a:gd name="connsiteY2" fmla="*/ 38331 h 133350"/>
                  <a:gd name="connsiteX3" fmla="*/ 165033 w 361950"/>
                  <a:gd name="connsiteY3" fmla="*/ 81194 h 133350"/>
                  <a:gd name="connsiteX4" fmla="*/ 254568 w 361950"/>
                  <a:gd name="connsiteY4" fmla="*/ 111674 h 133350"/>
                  <a:gd name="connsiteX5" fmla="*/ 307908 w 361950"/>
                  <a:gd name="connsiteY5" fmla="*/ 128819 h 133350"/>
                  <a:gd name="connsiteX6" fmla="*/ 354581 w 361950"/>
                  <a:gd name="connsiteY6" fmla="*/ 137392 h 133350"/>
                  <a:gd name="connsiteX7" fmla="*/ 361248 w 361950"/>
                  <a:gd name="connsiteY7" fmla="*/ 132629 h 133350"/>
                  <a:gd name="connsiteX8" fmla="*/ 317433 w 361950"/>
                  <a:gd name="connsiteY8" fmla="*/ 125009 h 133350"/>
                  <a:gd name="connsiteX9" fmla="*/ 272666 w 361950"/>
                  <a:gd name="connsiteY9" fmla="*/ 110721 h 133350"/>
                  <a:gd name="connsiteX10" fmla="*/ 89786 w 361950"/>
                  <a:gd name="connsiteY10" fmla="*/ 44046 h 133350"/>
                  <a:gd name="connsiteX11" fmla="*/ 33588 w 361950"/>
                  <a:gd name="connsiteY11" fmla="*/ 16424 h 133350"/>
                  <a:gd name="connsiteX12" fmla="*/ 9775 w 361950"/>
                  <a:gd name="connsiteY12" fmla="*/ 1184 h 133350"/>
                  <a:gd name="connsiteX13" fmla="*/ 250 w 361950"/>
                  <a:gd name="connsiteY13" fmla="*/ 4042 h 133350"/>
                  <a:gd name="connsiteX14" fmla="*/ 250 w 361950"/>
                  <a:gd name="connsiteY14" fmla="*/ 404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50" h="133350">
                    <a:moveTo>
                      <a:pt x="250" y="4042"/>
                    </a:moveTo>
                    <a:cubicBezTo>
                      <a:pt x="5013" y="9756"/>
                      <a:pt x="13586" y="12614"/>
                      <a:pt x="19300" y="16424"/>
                    </a:cubicBezTo>
                    <a:cubicBezTo>
                      <a:pt x="32636" y="24044"/>
                      <a:pt x="46923" y="31664"/>
                      <a:pt x="61211" y="38331"/>
                    </a:cubicBezTo>
                    <a:cubicBezTo>
                      <a:pt x="95500" y="54524"/>
                      <a:pt x="129791" y="68811"/>
                      <a:pt x="165033" y="81194"/>
                    </a:cubicBezTo>
                    <a:cubicBezTo>
                      <a:pt x="194561" y="91671"/>
                      <a:pt x="225041" y="102149"/>
                      <a:pt x="254568" y="111674"/>
                    </a:cubicBezTo>
                    <a:cubicBezTo>
                      <a:pt x="271713" y="117389"/>
                      <a:pt x="289811" y="124056"/>
                      <a:pt x="307908" y="128819"/>
                    </a:cubicBezTo>
                    <a:cubicBezTo>
                      <a:pt x="323148" y="132629"/>
                      <a:pt x="339341" y="134534"/>
                      <a:pt x="354581" y="137392"/>
                    </a:cubicBezTo>
                    <a:cubicBezTo>
                      <a:pt x="357438" y="137392"/>
                      <a:pt x="366011" y="133581"/>
                      <a:pt x="361248" y="132629"/>
                    </a:cubicBezTo>
                    <a:cubicBezTo>
                      <a:pt x="346961" y="129771"/>
                      <a:pt x="328863" y="127867"/>
                      <a:pt x="317433" y="125009"/>
                    </a:cubicBezTo>
                    <a:cubicBezTo>
                      <a:pt x="302193" y="121199"/>
                      <a:pt x="287906" y="115484"/>
                      <a:pt x="272666" y="110721"/>
                    </a:cubicBezTo>
                    <a:cubicBezTo>
                      <a:pt x="210753" y="90719"/>
                      <a:pt x="148841" y="70717"/>
                      <a:pt x="89786" y="44046"/>
                    </a:cubicBezTo>
                    <a:cubicBezTo>
                      <a:pt x="70736" y="35474"/>
                      <a:pt x="51686" y="25949"/>
                      <a:pt x="33588" y="16424"/>
                    </a:cubicBezTo>
                    <a:cubicBezTo>
                      <a:pt x="25968" y="12614"/>
                      <a:pt x="14538" y="7851"/>
                      <a:pt x="9775" y="1184"/>
                    </a:cubicBezTo>
                    <a:cubicBezTo>
                      <a:pt x="7871" y="-1674"/>
                      <a:pt x="-1654" y="1184"/>
                      <a:pt x="250" y="4042"/>
                    </a:cubicBezTo>
                    <a:lnTo>
                      <a:pt x="250" y="4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95" name="Figura a mano libera: Forma 3194">
                <a:extLst>
                  <a:ext uri="{FF2B5EF4-FFF2-40B4-BE49-F238E27FC236}">
                    <a16:creationId xmlns:a16="http://schemas.microsoft.com/office/drawing/2014/main" id="{DD937BF1-2DAD-4AFF-ADD0-3E1B6D97DCF7}"/>
                  </a:ext>
                </a:extLst>
              </p:cNvPr>
              <p:cNvSpPr/>
              <p:nvPr/>
            </p:nvSpPr>
            <p:spPr>
              <a:xfrm>
                <a:off x="3243930" y="7463161"/>
                <a:ext cx="295275" cy="285750"/>
              </a:xfrm>
              <a:custGeom>
                <a:avLst/>
                <a:gdLst>
                  <a:gd name="connsiteX0" fmla="*/ 170509 w 295275"/>
                  <a:gd name="connsiteY0" fmla="*/ 10286 h 285750"/>
                  <a:gd name="connsiteX1" fmla="*/ 170509 w 295275"/>
                  <a:gd name="connsiteY1" fmla="*/ 38861 h 285750"/>
                  <a:gd name="connsiteX2" fmla="*/ 186701 w 295275"/>
                  <a:gd name="connsiteY2" fmla="*/ 30289 h 285750"/>
                  <a:gd name="connsiteX3" fmla="*/ 212419 w 295275"/>
                  <a:gd name="connsiteY3" fmla="*/ 20764 h 285750"/>
                  <a:gd name="connsiteX4" fmla="*/ 221944 w 295275"/>
                  <a:gd name="connsiteY4" fmla="*/ 55053 h 285750"/>
                  <a:gd name="connsiteX5" fmla="*/ 254329 w 295275"/>
                  <a:gd name="connsiteY5" fmla="*/ 44576 h 285750"/>
                  <a:gd name="connsiteX6" fmla="*/ 254329 w 295275"/>
                  <a:gd name="connsiteY6" fmla="*/ 81724 h 285750"/>
                  <a:gd name="connsiteX7" fmla="*/ 260044 w 295275"/>
                  <a:gd name="connsiteY7" fmla="*/ 104583 h 285750"/>
                  <a:gd name="connsiteX8" fmla="*/ 265759 w 295275"/>
                  <a:gd name="connsiteY8" fmla="*/ 117919 h 285750"/>
                  <a:gd name="connsiteX9" fmla="*/ 285761 w 295275"/>
                  <a:gd name="connsiteY9" fmla="*/ 123633 h 285750"/>
                  <a:gd name="connsiteX10" fmla="*/ 298144 w 295275"/>
                  <a:gd name="connsiteY10" fmla="*/ 153161 h 285750"/>
                  <a:gd name="connsiteX11" fmla="*/ 246709 w 295275"/>
                  <a:gd name="connsiteY11" fmla="*/ 242696 h 285750"/>
                  <a:gd name="connsiteX12" fmla="*/ 204799 w 295275"/>
                  <a:gd name="connsiteY12" fmla="*/ 284606 h 285750"/>
                  <a:gd name="connsiteX13" fmla="*/ 143839 w 295275"/>
                  <a:gd name="connsiteY13" fmla="*/ 285558 h 285750"/>
                  <a:gd name="connsiteX14" fmla="*/ 96214 w 295275"/>
                  <a:gd name="connsiteY14" fmla="*/ 276033 h 285750"/>
                  <a:gd name="connsiteX15" fmla="*/ 42874 w 295275"/>
                  <a:gd name="connsiteY15" fmla="*/ 247458 h 285750"/>
                  <a:gd name="connsiteX16" fmla="*/ 29539 w 295275"/>
                  <a:gd name="connsiteY16" fmla="*/ 210311 h 285750"/>
                  <a:gd name="connsiteX17" fmla="*/ 7631 w 295275"/>
                  <a:gd name="connsiteY17" fmla="*/ 154114 h 285750"/>
                  <a:gd name="connsiteX18" fmla="*/ 4774 w 295275"/>
                  <a:gd name="connsiteY18" fmla="*/ 106489 h 285750"/>
                  <a:gd name="connsiteX19" fmla="*/ 7631 w 295275"/>
                  <a:gd name="connsiteY19" fmla="*/ 38861 h 285750"/>
                  <a:gd name="connsiteX20" fmla="*/ 33349 w 295275"/>
                  <a:gd name="connsiteY20" fmla="*/ 63626 h 285750"/>
                  <a:gd name="connsiteX21" fmla="*/ 72401 w 295275"/>
                  <a:gd name="connsiteY21" fmla="*/ 38861 h 285750"/>
                  <a:gd name="connsiteX22" fmla="*/ 119074 w 295275"/>
                  <a:gd name="connsiteY22" fmla="*/ 1714 h 285750"/>
                  <a:gd name="connsiteX23" fmla="*/ 135266 w 295275"/>
                  <a:gd name="connsiteY23" fmla="*/ 27431 h 285750"/>
                  <a:gd name="connsiteX24" fmla="*/ 170509 w 295275"/>
                  <a:gd name="connsiteY24" fmla="*/ 102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5275" h="285750">
                    <a:moveTo>
                      <a:pt x="170509" y="10286"/>
                    </a:moveTo>
                    <a:lnTo>
                      <a:pt x="170509" y="38861"/>
                    </a:lnTo>
                    <a:cubicBezTo>
                      <a:pt x="170509" y="38861"/>
                      <a:pt x="176224" y="41719"/>
                      <a:pt x="186701" y="30289"/>
                    </a:cubicBezTo>
                    <a:cubicBezTo>
                      <a:pt x="197179" y="19811"/>
                      <a:pt x="206704" y="8381"/>
                      <a:pt x="212419" y="20764"/>
                    </a:cubicBezTo>
                    <a:cubicBezTo>
                      <a:pt x="218134" y="33146"/>
                      <a:pt x="221944" y="55053"/>
                      <a:pt x="221944" y="55053"/>
                    </a:cubicBezTo>
                    <a:cubicBezTo>
                      <a:pt x="221944" y="55053"/>
                      <a:pt x="253376" y="36003"/>
                      <a:pt x="254329" y="44576"/>
                    </a:cubicBezTo>
                    <a:cubicBezTo>
                      <a:pt x="255281" y="53149"/>
                      <a:pt x="254329" y="72199"/>
                      <a:pt x="254329" y="81724"/>
                    </a:cubicBezTo>
                    <a:cubicBezTo>
                      <a:pt x="254329" y="91249"/>
                      <a:pt x="254329" y="96964"/>
                      <a:pt x="260044" y="104583"/>
                    </a:cubicBezTo>
                    <a:cubicBezTo>
                      <a:pt x="265759" y="113156"/>
                      <a:pt x="260996" y="114108"/>
                      <a:pt x="265759" y="117919"/>
                    </a:cubicBezTo>
                    <a:cubicBezTo>
                      <a:pt x="269569" y="121728"/>
                      <a:pt x="276236" y="112203"/>
                      <a:pt x="285761" y="123633"/>
                    </a:cubicBezTo>
                    <a:cubicBezTo>
                      <a:pt x="295286" y="135064"/>
                      <a:pt x="298144" y="132206"/>
                      <a:pt x="298144" y="153161"/>
                    </a:cubicBezTo>
                    <a:cubicBezTo>
                      <a:pt x="298144" y="174116"/>
                      <a:pt x="247661" y="230314"/>
                      <a:pt x="246709" y="242696"/>
                    </a:cubicBezTo>
                    <a:cubicBezTo>
                      <a:pt x="245756" y="255078"/>
                      <a:pt x="223849" y="272224"/>
                      <a:pt x="204799" y="284606"/>
                    </a:cubicBezTo>
                    <a:cubicBezTo>
                      <a:pt x="185749" y="296989"/>
                      <a:pt x="165746" y="284606"/>
                      <a:pt x="143839" y="285558"/>
                    </a:cubicBezTo>
                    <a:cubicBezTo>
                      <a:pt x="121931" y="286511"/>
                      <a:pt x="111454" y="279844"/>
                      <a:pt x="96214" y="276033"/>
                    </a:cubicBezTo>
                    <a:cubicBezTo>
                      <a:pt x="80974" y="272224"/>
                      <a:pt x="45731" y="263651"/>
                      <a:pt x="42874" y="247458"/>
                    </a:cubicBezTo>
                    <a:cubicBezTo>
                      <a:pt x="40016" y="231266"/>
                      <a:pt x="41921" y="234124"/>
                      <a:pt x="29539" y="210311"/>
                    </a:cubicBezTo>
                    <a:cubicBezTo>
                      <a:pt x="17156" y="186499"/>
                      <a:pt x="16204" y="175069"/>
                      <a:pt x="7631" y="154114"/>
                    </a:cubicBezTo>
                    <a:cubicBezTo>
                      <a:pt x="-941" y="134111"/>
                      <a:pt x="-2846" y="124586"/>
                      <a:pt x="4774" y="106489"/>
                    </a:cubicBezTo>
                    <a:cubicBezTo>
                      <a:pt x="13346" y="88391"/>
                      <a:pt x="-3799" y="38861"/>
                      <a:pt x="7631" y="38861"/>
                    </a:cubicBezTo>
                    <a:cubicBezTo>
                      <a:pt x="18109" y="38861"/>
                      <a:pt x="17156" y="60769"/>
                      <a:pt x="33349" y="63626"/>
                    </a:cubicBezTo>
                    <a:cubicBezTo>
                      <a:pt x="49541" y="66483"/>
                      <a:pt x="55256" y="37908"/>
                      <a:pt x="72401" y="38861"/>
                    </a:cubicBezTo>
                    <a:cubicBezTo>
                      <a:pt x="90499" y="39814"/>
                      <a:pt x="109549" y="-9717"/>
                      <a:pt x="119074" y="1714"/>
                    </a:cubicBezTo>
                    <a:cubicBezTo>
                      <a:pt x="128599" y="14096"/>
                      <a:pt x="118121" y="36003"/>
                      <a:pt x="135266" y="27431"/>
                    </a:cubicBezTo>
                    <a:cubicBezTo>
                      <a:pt x="153364" y="20764"/>
                      <a:pt x="168604" y="-5906"/>
                      <a:pt x="170509" y="10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96" name="Figura a mano libera: Forma 3195">
                <a:extLst>
                  <a:ext uri="{FF2B5EF4-FFF2-40B4-BE49-F238E27FC236}">
                    <a16:creationId xmlns:a16="http://schemas.microsoft.com/office/drawing/2014/main" id="{91556B8C-2021-4210-A119-DAB5335F1283}"/>
                  </a:ext>
                </a:extLst>
              </p:cNvPr>
              <p:cNvSpPr/>
              <p:nvPr/>
            </p:nvSpPr>
            <p:spPr>
              <a:xfrm>
                <a:off x="3476417" y="7382007"/>
                <a:ext cx="142875" cy="142875"/>
              </a:xfrm>
              <a:custGeom>
                <a:avLst/>
                <a:gdLst>
                  <a:gd name="connsiteX0" fmla="*/ 9459 w 142875"/>
                  <a:gd name="connsiteY0" fmla="*/ 146685 h 142875"/>
                  <a:gd name="connsiteX1" fmla="*/ 118044 w 142875"/>
                  <a:gd name="connsiteY1" fmla="*/ 39053 h 142875"/>
                  <a:gd name="connsiteX2" fmla="*/ 149477 w 142875"/>
                  <a:gd name="connsiteY2" fmla="*/ 2857 h 142875"/>
                  <a:gd name="connsiteX3" fmla="*/ 146619 w 142875"/>
                  <a:gd name="connsiteY3" fmla="*/ 0 h 142875"/>
                  <a:gd name="connsiteX4" fmla="*/ 139952 w 142875"/>
                  <a:gd name="connsiteY4" fmla="*/ 2857 h 142875"/>
                  <a:gd name="connsiteX5" fmla="*/ 17079 w 142875"/>
                  <a:gd name="connsiteY5" fmla="*/ 129540 h 142875"/>
                  <a:gd name="connsiteX6" fmla="*/ 887 w 142875"/>
                  <a:gd name="connsiteY6" fmla="*/ 144780 h 142875"/>
                  <a:gd name="connsiteX7" fmla="*/ 9459 w 142875"/>
                  <a:gd name="connsiteY7" fmla="*/ 146685 h 142875"/>
                  <a:gd name="connsiteX8" fmla="*/ 9459 w 142875"/>
                  <a:gd name="connsiteY8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42875">
                    <a:moveTo>
                      <a:pt x="9459" y="146685"/>
                    </a:moveTo>
                    <a:cubicBezTo>
                      <a:pt x="46607" y="111443"/>
                      <a:pt x="83754" y="77153"/>
                      <a:pt x="118044" y="39053"/>
                    </a:cubicBezTo>
                    <a:cubicBezTo>
                      <a:pt x="128522" y="27623"/>
                      <a:pt x="138999" y="15240"/>
                      <a:pt x="149477" y="2857"/>
                    </a:cubicBezTo>
                    <a:cubicBezTo>
                      <a:pt x="151382" y="953"/>
                      <a:pt x="148524" y="0"/>
                      <a:pt x="146619" y="0"/>
                    </a:cubicBezTo>
                    <a:cubicBezTo>
                      <a:pt x="144714" y="0"/>
                      <a:pt x="141857" y="953"/>
                      <a:pt x="139952" y="2857"/>
                    </a:cubicBezTo>
                    <a:cubicBezTo>
                      <a:pt x="101852" y="47625"/>
                      <a:pt x="59942" y="88582"/>
                      <a:pt x="17079" y="129540"/>
                    </a:cubicBezTo>
                    <a:cubicBezTo>
                      <a:pt x="11364" y="134303"/>
                      <a:pt x="6602" y="140018"/>
                      <a:pt x="887" y="144780"/>
                    </a:cubicBezTo>
                    <a:cubicBezTo>
                      <a:pt x="-2923" y="148590"/>
                      <a:pt x="6602" y="148590"/>
                      <a:pt x="9459" y="146685"/>
                    </a:cubicBezTo>
                    <a:lnTo>
                      <a:pt x="9459" y="146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97" name="Figura a mano libera: Forma 3196">
                <a:extLst>
                  <a:ext uri="{FF2B5EF4-FFF2-40B4-BE49-F238E27FC236}">
                    <a16:creationId xmlns:a16="http://schemas.microsoft.com/office/drawing/2014/main" id="{6CC88251-6E9B-483F-9FA0-94F2128C2E49}"/>
                  </a:ext>
                </a:extLst>
              </p:cNvPr>
              <p:cNvSpPr/>
              <p:nvPr/>
            </p:nvSpPr>
            <p:spPr>
              <a:xfrm>
                <a:off x="3484437" y="7391109"/>
                <a:ext cx="285750" cy="142875"/>
              </a:xfrm>
              <a:custGeom>
                <a:avLst/>
                <a:gdLst>
                  <a:gd name="connsiteX0" fmla="*/ 7154 w 285750"/>
                  <a:gd name="connsiteY0" fmla="*/ 143298 h 142875"/>
                  <a:gd name="connsiteX1" fmla="*/ 152887 w 285750"/>
                  <a:gd name="connsiteY1" fmla="*/ 72814 h 142875"/>
                  <a:gd name="connsiteX2" fmla="*/ 239564 w 285750"/>
                  <a:gd name="connsiteY2" fmla="*/ 34714 h 142875"/>
                  <a:gd name="connsiteX3" fmla="*/ 291952 w 285750"/>
                  <a:gd name="connsiteY3" fmla="*/ 4234 h 142875"/>
                  <a:gd name="connsiteX4" fmla="*/ 283379 w 285750"/>
                  <a:gd name="connsiteY4" fmla="*/ 1376 h 142875"/>
                  <a:gd name="connsiteX5" fmla="*/ 228134 w 285750"/>
                  <a:gd name="connsiteY5" fmla="*/ 31856 h 142875"/>
                  <a:gd name="connsiteX6" fmla="*/ 139552 w 285750"/>
                  <a:gd name="connsiteY6" fmla="*/ 70909 h 142875"/>
                  <a:gd name="connsiteX7" fmla="*/ 2392 w 285750"/>
                  <a:gd name="connsiteY7" fmla="*/ 137584 h 142875"/>
                  <a:gd name="connsiteX8" fmla="*/ 7154 w 285750"/>
                  <a:gd name="connsiteY8" fmla="*/ 143298 h 142875"/>
                  <a:gd name="connsiteX9" fmla="*/ 7154 w 285750"/>
                  <a:gd name="connsiteY9" fmla="*/ 1432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142875">
                    <a:moveTo>
                      <a:pt x="7154" y="143298"/>
                    </a:moveTo>
                    <a:cubicBezTo>
                      <a:pt x="54779" y="117581"/>
                      <a:pt x="103357" y="93768"/>
                      <a:pt x="152887" y="72814"/>
                    </a:cubicBezTo>
                    <a:cubicBezTo>
                      <a:pt x="182414" y="60431"/>
                      <a:pt x="210989" y="48048"/>
                      <a:pt x="239564" y="34714"/>
                    </a:cubicBezTo>
                    <a:cubicBezTo>
                      <a:pt x="257662" y="26141"/>
                      <a:pt x="277664" y="18521"/>
                      <a:pt x="291952" y="4234"/>
                    </a:cubicBezTo>
                    <a:cubicBezTo>
                      <a:pt x="296714" y="423"/>
                      <a:pt x="286237" y="-1482"/>
                      <a:pt x="283379" y="1376"/>
                    </a:cubicBezTo>
                    <a:cubicBezTo>
                      <a:pt x="268139" y="15664"/>
                      <a:pt x="246232" y="23284"/>
                      <a:pt x="228134" y="31856"/>
                    </a:cubicBezTo>
                    <a:cubicBezTo>
                      <a:pt x="198607" y="45191"/>
                      <a:pt x="169079" y="58526"/>
                      <a:pt x="139552" y="70909"/>
                    </a:cubicBezTo>
                    <a:cubicBezTo>
                      <a:pt x="92879" y="90911"/>
                      <a:pt x="47159" y="112818"/>
                      <a:pt x="2392" y="137584"/>
                    </a:cubicBezTo>
                    <a:cubicBezTo>
                      <a:pt x="-3323" y="141393"/>
                      <a:pt x="2392" y="146156"/>
                      <a:pt x="7154" y="143298"/>
                    </a:cubicBezTo>
                    <a:lnTo>
                      <a:pt x="7154" y="14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98" name="Figura a mano libera: Forma 3197">
                <a:extLst>
                  <a:ext uri="{FF2B5EF4-FFF2-40B4-BE49-F238E27FC236}">
                    <a16:creationId xmlns:a16="http://schemas.microsoft.com/office/drawing/2014/main" id="{D6BA81A9-7FC4-4A03-A0E8-E6E3A6D6D959}"/>
                  </a:ext>
                </a:extLst>
              </p:cNvPr>
              <p:cNvSpPr/>
              <p:nvPr/>
            </p:nvSpPr>
            <p:spPr>
              <a:xfrm>
                <a:off x="3479131" y="7669267"/>
                <a:ext cx="381000" cy="19050"/>
              </a:xfrm>
              <a:custGeom>
                <a:avLst/>
                <a:gdLst>
                  <a:gd name="connsiteX0" fmla="*/ 5792 w 381000"/>
                  <a:gd name="connsiteY0" fmla="*/ 24208 h 19050"/>
                  <a:gd name="connsiteX1" fmla="*/ 213437 w 381000"/>
                  <a:gd name="connsiteY1" fmla="*/ 8968 h 19050"/>
                  <a:gd name="connsiteX2" fmla="*/ 302020 w 381000"/>
                  <a:gd name="connsiteY2" fmla="*/ 23256 h 19050"/>
                  <a:gd name="connsiteX3" fmla="*/ 382030 w 381000"/>
                  <a:gd name="connsiteY3" fmla="*/ 24208 h 19050"/>
                  <a:gd name="connsiteX4" fmla="*/ 382982 w 381000"/>
                  <a:gd name="connsiteY4" fmla="*/ 16588 h 19050"/>
                  <a:gd name="connsiteX5" fmla="*/ 313450 w 381000"/>
                  <a:gd name="connsiteY5" fmla="*/ 17540 h 19050"/>
                  <a:gd name="connsiteX6" fmla="*/ 254395 w 381000"/>
                  <a:gd name="connsiteY6" fmla="*/ 7063 h 19050"/>
                  <a:gd name="connsiteX7" fmla="*/ 56275 w 381000"/>
                  <a:gd name="connsiteY7" fmla="*/ 8015 h 19050"/>
                  <a:gd name="connsiteX8" fmla="*/ 1982 w 381000"/>
                  <a:gd name="connsiteY8" fmla="*/ 17540 h 19050"/>
                  <a:gd name="connsiteX9" fmla="*/ 5792 w 381000"/>
                  <a:gd name="connsiteY9" fmla="*/ 24208 h 19050"/>
                  <a:gd name="connsiteX10" fmla="*/ 5792 w 381000"/>
                  <a:gd name="connsiteY10" fmla="*/ 242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19050">
                    <a:moveTo>
                      <a:pt x="5792" y="24208"/>
                    </a:moveTo>
                    <a:cubicBezTo>
                      <a:pt x="73420" y="8968"/>
                      <a:pt x="144857" y="2300"/>
                      <a:pt x="213437" y="8968"/>
                    </a:cubicBezTo>
                    <a:cubicBezTo>
                      <a:pt x="243917" y="11825"/>
                      <a:pt x="272492" y="18493"/>
                      <a:pt x="302020" y="23256"/>
                    </a:cubicBezTo>
                    <a:cubicBezTo>
                      <a:pt x="328690" y="28018"/>
                      <a:pt x="355360" y="26113"/>
                      <a:pt x="382030" y="24208"/>
                    </a:cubicBezTo>
                    <a:cubicBezTo>
                      <a:pt x="387745" y="24208"/>
                      <a:pt x="389650" y="16588"/>
                      <a:pt x="382982" y="16588"/>
                    </a:cubicBezTo>
                    <a:cubicBezTo>
                      <a:pt x="360122" y="18493"/>
                      <a:pt x="336310" y="20398"/>
                      <a:pt x="313450" y="17540"/>
                    </a:cubicBezTo>
                    <a:cubicBezTo>
                      <a:pt x="293447" y="14683"/>
                      <a:pt x="274397" y="9920"/>
                      <a:pt x="254395" y="7063"/>
                    </a:cubicBezTo>
                    <a:cubicBezTo>
                      <a:pt x="188672" y="-3415"/>
                      <a:pt x="121997" y="-1510"/>
                      <a:pt x="56275" y="8015"/>
                    </a:cubicBezTo>
                    <a:cubicBezTo>
                      <a:pt x="38177" y="10873"/>
                      <a:pt x="20080" y="13731"/>
                      <a:pt x="1982" y="17540"/>
                    </a:cubicBezTo>
                    <a:cubicBezTo>
                      <a:pt x="-1828" y="18493"/>
                      <a:pt x="77" y="25160"/>
                      <a:pt x="5792" y="24208"/>
                    </a:cubicBezTo>
                    <a:lnTo>
                      <a:pt x="5792" y="242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99" name="Figura a mano libera: Forma 3198">
                <a:extLst>
                  <a:ext uri="{FF2B5EF4-FFF2-40B4-BE49-F238E27FC236}">
                    <a16:creationId xmlns:a16="http://schemas.microsoft.com/office/drawing/2014/main" id="{606BB494-87ED-4E28-A4C6-29001EDE9FBD}"/>
                  </a:ext>
                </a:extLst>
              </p:cNvPr>
              <p:cNvSpPr/>
              <p:nvPr/>
            </p:nvSpPr>
            <p:spPr>
              <a:xfrm>
                <a:off x="3485345" y="7691929"/>
                <a:ext cx="295275" cy="57150"/>
              </a:xfrm>
              <a:custGeom>
                <a:avLst/>
                <a:gdLst>
                  <a:gd name="connsiteX0" fmla="*/ 9103 w 295275"/>
                  <a:gd name="connsiteY0" fmla="*/ 13928 h 57150"/>
                  <a:gd name="connsiteX1" fmla="*/ 39583 w 295275"/>
                  <a:gd name="connsiteY1" fmla="*/ 5356 h 57150"/>
                  <a:gd name="connsiteX2" fmla="*/ 139596 w 295275"/>
                  <a:gd name="connsiteY2" fmla="*/ 16786 h 57150"/>
                  <a:gd name="connsiteX3" fmla="*/ 286281 w 295275"/>
                  <a:gd name="connsiteY3" fmla="*/ 62506 h 57150"/>
                  <a:gd name="connsiteX4" fmla="*/ 294853 w 295275"/>
                  <a:gd name="connsiteY4" fmla="*/ 58696 h 57150"/>
                  <a:gd name="connsiteX5" fmla="*/ 116736 w 295275"/>
                  <a:gd name="connsiteY5" fmla="*/ 5356 h 57150"/>
                  <a:gd name="connsiteX6" fmla="*/ 30058 w 295275"/>
                  <a:gd name="connsiteY6" fmla="*/ 3451 h 57150"/>
                  <a:gd name="connsiteX7" fmla="*/ 531 w 295275"/>
                  <a:gd name="connsiteY7" fmla="*/ 13928 h 57150"/>
                  <a:gd name="connsiteX8" fmla="*/ 9103 w 295275"/>
                  <a:gd name="connsiteY8" fmla="*/ 13928 h 57150"/>
                  <a:gd name="connsiteX9" fmla="*/ 9103 w 295275"/>
                  <a:gd name="connsiteY9" fmla="*/ 13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57150">
                    <a:moveTo>
                      <a:pt x="9103" y="13928"/>
                    </a:moveTo>
                    <a:cubicBezTo>
                      <a:pt x="16723" y="9166"/>
                      <a:pt x="30058" y="6308"/>
                      <a:pt x="39583" y="5356"/>
                    </a:cubicBezTo>
                    <a:cubicBezTo>
                      <a:pt x="72921" y="594"/>
                      <a:pt x="107211" y="8213"/>
                      <a:pt x="139596" y="16786"/>
                    </a:cubicBezTo>
                    <a:cubicBezTo>
                      <a:pt x="189126" y="29169"/>
                      <a:pt x="238656" y="44408"/>
                      <a:pt x="286281" y="62506"/>
                    </a:cubicBezTo>
                    <a:cubicBezTo>
                      <a:pt x="288186" y="63458"/>
                      <a:pt x="297711" y="59648"/>
                      <a:pt x="294853" y="58696"/>
                    </a:cubicBezTo>
                    <a:cubicBezTo>
                      <a:pt x="237703" y="37741"/>
                      <a:pt x="177696" y="17738"/>
                      <a:pt x="116736" y="5356"/>
                    </a:cubicBezTo>
                    <a:cubicBezTo>
                      <a:pt x="88161" y="-359"/>
                      <a:pt x="58633" y="-2264"/>
                      <a:pt x="30058" y="3451"/>
                    </a:cubicBezTo>
                    <a:cubicBezTo>
                      <a:pt x="20533" y="5356"/>
                      <a:pt x="9103" y="8213"/>
                      <a:pt x="531" y="13928"/>
                    </a:cubicBezTo>
                    <a:cubicBezTo>
                      <a:pt x="-2327" y="16786"/>
                      <a:pt x="7198" y="15833"/>
                      <a:pt x="9103" y="13928"/>
                    </a:cubicBezTo>
                    <a:lnTo>
                      <a:pt x="9103" y="139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00" name="Figura a mano libera: Forma 3199">
                <a:extLst>
                  <a:ext uri="{FF2B5EF4-FFF2-40B4-BE49-F238E27FC236}">
                    <a16:creationId xmlns:a16="http://schemas.microsoft.com/office/drawing/2014/main" id="{83D89B92-C917-47FB-BC0C-13C59080D0B0}"/>
                  </a:ext>
                </a:extLst>
              </p:cNvPr>
              <p:cNvSpPr/>
              <p:nvPr/>
            </p:nvSpPr>
            <p:spPr>
              <a:xfrm>
                <a:off x="3455415" y="7702047"/>
                <a:ext cx="304800" cy="85725"/>
              </a:xfrm>
              <a:custGeom>
                <a:avLst/>
                <a:gdLst>
                  <a:gd name="connsiteX0" fmla="*/ 2839 w 304800"/>
                  <a:gd name="connsiteY0" fmla="*/ 6667 h 85725"/>
                  <a:gd name="connsiteX1" fmla="*/ 26651 w 304800"/>
                  <a:gd name="connsiteY1" fmla="*/ 9525 h 85725"/>
                  <a:gd name="connsiteX2" fmla="*/ 107614 w 304800"/>
                  <a:gd name="connsiteY2" fmla="*/ 29527 h 85725"/>
                  <a:gd name="connsiteX3" fmla="*/ 196196 w 304800"/>
                  <a:gd name="connsiteY3" fmla="*/ 58102 h 85725"/>
                  <a:gd name="connsiteX4" fmla="*/ 243821 w 304800"/>
                  <a:gd name="connsiteY4" fmla="*/ 76200 h 85725"/>
                  <a:gd name="connsiteX5" fmla="*/ 307639 w 304800"/>
                  <a:gd name="connsiteY5" fmla="*/ 87630 h 85725"/>
                  <a:gd name="connsiteX6" fmla="*/ 308591 w 304800"/>
                  <a:gd name="connsiteY6" fmla="*/ 81915 h 85725"/>
                  <a:gd name="connsiteX7" fmla="*/ 249536 w 304800"/>
                  <a:gd name="connsiteY7" fmla="*/ 70485 h 85725"/>
                  <a:gd name="connsiteX8" fmla="*/ 200959 w 304800"/>
                  <a:gd name="connsiteY8" fmla="*/ 51435 h 85725"/>
                  <a:gd name="connsiteX9" fmla="*/ 35224 w 304800"/>
                  <a:gd name="connsiteY9" fmla="*/ 3810 h 85725"/>
                  <a:gd name="connsiteX10" fmla="*/ 6649 w 304800"/>
                  <a:gd name="connsiteY10" fmla="*/ 0 h 85725"/>
                  <a:gd name="connsiteX11" fmla="*/ 2839 w 304800"/>
                  <a:gd name="connsiteY11" fmla="*/ 6667 h 85725"/>
                  <a:gd name="connsiteX12" fmla="*/ 2839 w 304800"/>
                  <a:gd name="connsiteY12" fmla="*/ 666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85725">
                    <a:moveTo>
                      <a:pt x="2839" y="6667"/>
                    </a:moveTo>
                    <a:cubicBezTo>
                      <a:pt x="10459" y="6667"/>
                      <a:pt x="18079" y="8572"/>
                      <a:pt x="26651" y="9525"/>
                    </a:cubicBezTo>
                    <a:cubicBezTo>
                      <a:pt x="54274" y="14288"/>
                      <a:pt x="80944" y="21907"/>
                      <a:pt x="107614" y="29527"/>
                    </a:cubicBezTo>
                    <a:cubicBezTo>
                      <a:pt x="137141" y="38100"/>
                      <a:pt x="166669" y="46672"/>
                      <a:pt x="196196" y="58102"/>
                    </a:cubicBezTo>
                    <a:cubicBezTo>
                      <a:pt x="212389" y="64770"/>
                      <a:pt x="227629" y="71438"/>
                      <a:pt x="243821" y="76200"/>
                    </a:cubicBezTo>
                    <a:cubicBezTo>
                      <a:pt x="263824" y="81915"/>
                      <a:pt x="286684" y="88582"/>
                      <a:pt x="307639" y="87630"/>
                    </a:cubicBezTo>
                    <a:cubicBezTo>
                      <a:pt x="312401" y="87630"/>
                      <a:pt x="316211" y="81915"/>
                      <a:pt x="308591" y="81915"/>
                    </a:cubicBezTo>
                    <a:cubicBezTo>
                      <a:pt x="292399" y="82867"/>
                      <a:pt x="266682" y="76200"/>
                      <a:pt x="249536" y="70485"/>
                    </a:cubicBezTo>
                    <a:cubicBezTo>
                      <a:pt x="232391" y="65722"/>
                      <a:pt x="217151" y="58102"/>
                      <a:pt x="200959" y="51435"/>
                    </a:cubicBezTo>
                    <a:cubicBezTo>
                      <a:pt x="147619" y="30480"/>
                      <a:pt x="91421" y="14288"/>
                      <a:pt x="35224" y="3810"/>
                    </a:cubicBezTo>
                    <a:cubicBezTo>
                      <a:pt x="25699" y="1905"/>
                      <a:pt x="16174" y="0"/>
                      <a:pt x="6649" y="0"/>
                    </a:cubicBezTo>
                    <a:cubicBezTo>
                      <a:pt x="2839" y="952"/>
                      <a:pt x="-3829" y="6667"/>
                      <a:pt x="2839" y="6667"/>
                    </a:cubicBezTo>
                    <a:lnTo>
                      <a:pt x="2839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01" name="Figura a mano libera: Forma 3200">
                <a:extLst>
                  <a:ext uri="{FF2B5EF4-FFF2-40B4-BE49-F238E27FC236}">
                    <a16:creationId xmlns:a16="http://schemas.microsoft.com/office/drawing/2014/main" id="{C633B6B9-1DBC-4BD2-AD6A-B161304EAB6C}"/>
                  </a:ext>
                </a:extLst>
              </p:cNvPr>
              <p:cNvSpPr/>
              <p:nvPr/>
            </p:nvSpPr>
            <p:spPr>
              <a:xfrm>
                <a:off x="3500585" y="7529969"/>
                <a:ext cx="238125" cy="57150"/>
              </a:xfrm>
              <a:custGeom>
                <a:avLst/>
                <a:gdLst>
                  <a:gd name="connsiteX0" fmla="*/ 9103 w 238125"/>
                  <a:gd name="connsiteY0" fmla="*/ 60636 h 57150"/>
                  <a:gd name="connsiteX1" fmla="*/ 29106 w 238125"/>
                  <a:gd name="connsiteY1" fmla="*/ 53016 h 57150"/>
                  <a:gd name="connsiteX2" fmla="*/ 115783 w 238125"/>
                  <a:gd name="connsiteY2" fmla="*/ 35870 h 57150"/>
                  <a:gd name="connsiteX3" fmla="*/ 240561 w 238125"/>
                  <a:gd name="connsiteY3" fmla="*/ 3486 h 57150"/>
                  <a:gd name="connsiteX4" fmla="*/ 236750 w 238125"/>
                  <a:gd name="connsiteY4" fmla="*/ 628 h 57150"/>
                  <a:gd name="connsiteX5" fmla="*/ 92923 w 238125"/>
                  <a:gd name="connsiteY5" fmla="*/ 35870 h 57150"/>
                  <a:gd name="connsiteX6" fmla="*/ 19581 w 238125"/>
                  <a:gd name="connsiteY6" fmla="*/ 52063 h 57150"/>
                  <a:gd name="connsiteX7" fmla="*/ 531 w 238125"/>
                  <a:gd name="connsiteY7" fmla="*/ 59683 h 57150"/>
                  <a:gd name="connsiteX8" fmla="*/ 9103 w 238125"/>
                  <a:gd name="connsiteY8" fmla="*/ 60636 h 57150"/>
                  <a:gd name="connsiteX9" fmla="*/ 9103 w 238125"/>
                  <a:gd name="connsiteY9" fmla="*/ 6063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57150">
                    <a:moveTo>
                      <a:pt x="9103" y="60636"/>
                    </a:moveTo>
                    <a:cubicBezTo>
                      <a:pt x="12913" y="57778"/>
                      <a:pt x="23391" y="54920"/>
                      <a:pt x="29106" y="53016"/>
                    </a:cubicBezTo>
                    <a:cubicBezTo>
                      <a:pt x="57681" y="44443"/>
                      <a:pt x="87208" y="41586"/>
                      <a:pt x="115783" y="35870"/>
                    </a:cubicBezTo>
                    <a:cubicBezTo>
                      <a:pt x="157693" y="27298"/>
                      <a:pt x="199603" y="16820"/>
                      <a:pt x="240561" y="3486"/>
                    </a:cubicBezTo>
                    <a:cubicBezTo>
                      <a:pt x="247228" y="1581"/>
                      <a:pt x="240561" y="-1277"/>
                      <a:pt x="236750" y="628"/>
                    </a:cubicBezTo>
                    <a:cubicBezTo>
                      <a:pt x="190078" y="15868"/>
                      <a:pt x="141500" y="28250"/>
                      <a:pt x="92923" y="35870"/>
                    </a:cubicBezTo>
                    <a:cubicBezTo>
                      <a:pt x="68158" y="39681"/>
                      <a:pt x="43393" y="43491"/>
                      <a:pt x="19581" y="52063"/>
                    </a:cubicBezTo>
                    <a:cubicBezTo>
                      <a:pt x="12913" y="53968"/>
                      <a:pt x="6246" y="55873"/>
                      <a:pt x="531" y="59683"/>
                    </a:cubicBezTo>
                    <a:cubicBezTo>
                      <a:pt x="-2327" y="62541"/>
                      <a:pt x="7198" y="62541"/>
                      <a:pt x="9103" y="60636"/>
                    </a:cubicBezTo>
                    <a:lnTo>
                      <a:pt x="9103" y="60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02" name="Figura a mano libera: Forma 3201">
                <a:extLst>
                  <a:ext uri="{FF2B5EF4-FFF2-40B4-BE49-F238E27FC236}">
                    <a16:creationId xmlns:a16="http://schemas.microsoft.com/office/drawing/2014/main" id="{1D4152ED-B53D-4500-86D4-9973630883AC}"/>
                  </a:ext>
                </a:extLst>
              </p:cNvPr>
              <p:cNvSpPr/>
              <p:nvPr/>
            </p:nvSpPr>
            <p:spPr>
              <a:xfrm>
                <a:off x="3392531" y="7277556"/>
                <a:ext cx="19050" cy="228600"/>
              </a:xfrm>
              <a:custGeom>
                <a:avLst/>
                <a:gdLst>
                  <a:gd name="connsiteX0" fmla="*/ 9525 w 19050"/>
                  <a:gd name="connsiteY0" fmla="*/ 233991 h 228600"/>
                  <a:gd name="connsiteX1" fmla="*/ 16192 w 19050"/>
                  <a:gd name="connsiteY1" fmla="*/ 116833 h 228600"/>
                  <a:gd name="connsiteX2" fmla="*/ 25717 w 19050"/>
                  <a:gd name="connsiteY2" fmla="*/ 55873 h 228600"/>
                  <a:gd name="connsiteX3" fmla="*/ 20955 w 19050"/>
                  <a:gd name="connsiteY3" fmla="*/ 628 h 228600"/>
                  <a:gd name="connsiteX4" fmla="*/ 11430 w 19050"/>
                  <a:gd name="connsiteY4" fmla="*/ 3486 h 228600"/>
                  <a:gd name="connsiteX5" fmla="*/ 16192 w 19050"/>
                  <a:gd name="connsiteY5" fmla="*/ 57778 h 228600"/>
                  <a:gd name="connsiteX6" fmla="*/ 6667 w 19050"/>
                  <a:gd name="connsiteY6" fmla="*/ 119691 h 228600"/>
                  <a:gd name="connsiteX7" fmla="*/ 0 w 19050"/>
                  <a:gd name="connsiteY7" fmla="*/ 236848 h 228600"/>
                  <a:gd name="connsiteX8" fmla="*/ 9525 w 19050"/>
                  <a:gd name="connsiteY8" fmla="*/ 233991 h 228600"/>
                  <a:gd name="connsiteX9" fmla="*/ 9525 w 19050"/>
                  <a:gd name="connsiteY9" fmla="*/ 23399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28600">
                    <a:moveTo>
                      <a:pt x="9525" y="233991"/>
                    </a:moveTo>
                    <a:cubicBezTo>
                      <a:pt x="11430" y="194938"/>
                      <a:pt x="12382" y="155886"/>
                      <a:pt x="16192" y="116833"/>
                    </a:cubicBezTo>
                    <a:cubicBezTo>
                      <a:pt x="18097" y="95878"/>
                      <a:pt x="22860" y="75875"/>
                      <a:pt x="25717" y="55873"/>
                    </a:cubicBezTo>
                    <a:cubicBezTo>
                      <a:pt x="27622" y="37775"/>
                      <a:pt x="24765" y="18725"/>
                      <a:pt x="20955" y="628"/>
                    </a:cubicBezTo>
                    <a:cubicBezTo>
                      <a:pt x="20955" y="-1277"/>
                      <a:pt x="10478" y="1581"/>
                      <a:pt x="11430" y="3486"/>
                    </a:cubicBezTo>
                    <a:cubicBezTo>
                      <a:pt x="15240" y="20631"/>
                      <a:pt x="18097" y="39681"/>
                      <a:pt x="16192" y="57778"/>
                    </a:cubicBezTo>
                    <a:cubicBezTo>
                      <a:pt x="14288" y="78733"/>
                      <a:pt x="8572" y="98736"/>
                      <a:pt x="6667" y="119691"/>
                    </a:cubicBezTo>
                    <a:cubicBezTo>
                      <a:pt x="2857" y="158743"/>
                      <a:pt x="1905" y="197795"/>
                      <a:pt x="0" y="236848"/>
                    </a:cubicBezTo>
                    <a:cubicBezTo>
                      <a:pt x="0" y="237800"/>
                      <a:pt x="9525" y="236848"/>
                      <a:pt x="9525" y="233991"/>
                    </a:cubicBezTo>
                    <a:lnTo>
                      <a:pt x="9525" y="233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03" name="Figura a mano libera: Forma 3202">
                <a:extLst>
                  <a:ext uri="{FF2B5EF4-FFF2-40B4-BE49-F238E27FC236}">
                    <a16:creationId xmlns:a16="http://schemas.microsoft.com/office/drawing/2014/main" id="{D6C9C951-C704-4631-B59C-788F6DC5FE3A}"/>
                  </a:ext>
                </a:extLst>
              </p:cNvPr>
              <p:cNvSpPr/>
              <p:nvPr/>
            </p:nvSpPr>
            <p:spPr>
              <a:xfrm>
                <a:off x="3401042" y="7209637"/>
                <a:ext cx="47625" cy="285750"/>
              </a:xfrm>
              <a:custGeom>
                <a:avLst/>
                <a:gdLst>
                  <a:gd name="connsiteX0" fmla="*/ 43876 w 47625"/>
                  <a:gd name="connsiteY0" fmla="*/ 3777 h 285750"/>
                  <a:gd name="connsiteX1" fmla="*/ 18159 w 47625"/>
                  <a:gd name="connsiteY1" fmla="*/ 139985 h 285750"/>
                  <a:gd name="connsiteX2" fmla="*/ 61 w 47625"/>
                  <a:gd name="connsiteY2" fmla="*/ 285718 h 285750"/>
                  <a:gd name="connsiteX3" fmla="*/ 9586 w 47625"/>
                  <a:gd name="connsiteY3" fmla="*/ 284765 h 285750"/>
                  <a:gd name="connsiteX4" fmla="*/ 27684 w 47625"/>
                  <a:gd name="connsiteY4" fmla="*/ 139033 h 285750"/>
                  <a:gd name="connsiteX5" fmla="*/ 53401 w 47625"/>
                  <a:gd name="connsiteY5" fmla="*/ 2825 h 285750"/>
                  <a:gd name="connsiteX6" fmla="*/ 43876 w 47625"/>
                  <a:gd name="connsiteY6" fmla="*/ 3777 h 285750"/>
                  <a:gd name="connsiteX7" fmla="*/ 43876 w 47625"/>
                  <a:gd name="connsiteY7" fmla="*/ 377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43876" y="3777"/>
                    </a:moveTo>
                    <a:cubicBezTo>
                      <a:pt x="33399" y="48545"/>
                      <a:pt x="23874" y="94265"/>
                      <a:pt x="18159" y="139985"/>
                    </a:cubicBezTo>
                    <a:cubicBezTo>
                      <a:pt x="11491" y="188563"/>
                      <a:pt x="7681" y="237140"/>
                      <a:pt x="61" y="285718"/>
                    </a:cubicBezTo>
                    <a:cubicBezTo>
                      <a:pt x="-891" y="289527"/>
                      <a:pt x="9586" y="287623"/>
                      <a:pt x="9586" y="284765"/>
                    </a:cubicBezTo>
                    <a:cubicBezTo>
                      <a:pt x="16254" y="236188"/>
                      <a:pt x="21016" y="187610"/>
                      <a:pt x="27684" y="139033"/>
                    </a:cubicBezTo>
                    <a:cubicBezTo>
                      <a:pt x="33399" y="93313"/>
                      <a:pt x="42924" y="47593"/>
                      <a:pt x="53401" y="2825"/>
                    </a:cubicBezTo>
                    <a:cubicBezTo>
                      <a:pt x="55306" y="-1937"/>
                      <a:pt x="44829" y="-32"/>
                      <a:pt x="43876" y="3777"/>
                    </a:cubicBezTo>
                    <a:lnTo>
                      <a:pt x="43876" y="37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04" name="Figura a mano libera: Forma 3203">
                <a:extLst>
                  <a:ext uri="{FF2B5EF4-FFF2-40B4-BE49-F238E27FC236}">
                    <a16:creationId xmlns:a16="http://schemas.microsoft.com/office/drawing/2014/main" id="{73E2D108-0502-4F31-A210-F79A7BD98DF4}"/>
                  </a:ext>
                </a:extLst>
              </p:cNvPr>
              <p:cNvSpPr/>
              <p:nvPr/>
            </p:nvSpPr>
            <p:spPr>
              <a:xfrm>
                <a:off x="3402942" y="7209949"/>
                <a:ext cx="133350" cy="314325"/>
              </a:xfrm>
              <a:custGeom>
                <a:avLst/>
                <a:gdLst>
                  <a:gd name="connsiteX0" fmla="*/ 131512 w 133350"/>
                  <a:gd name="connsiteY0" fmla="*/ 2513 h 314325"/>
                  <a:gd name="connsiteX1" fmla="*/ 69599 w 133350"/>
                  <a:gd name="connsiteY1" fmla="*/ 124433 h 314325"/>
                  <a:gd name="connsiteX2" fmla="*/ 17212 w 133350"/>
                  <a:gd name="connsiteY2" fmla="*/ 261593 h 314325"/>
                  <a:gd name="connsiteX3" fmla="*/ 67 w 133350"/>
                  <a:gd name="connsiteY3" fmla="*/ 315886 h 314325"/>
                  <a:gd name="connsiteX4" fmla="*/ 9592 w 133350"/>
                  <a:gd name="connsiteY4" fmla="*/ 314933 h 314325"/>
                  <a:gd name="connsiteX5" fmla="*/ 50549 w 133350"/>
                  <a:gd name="connsiteY5" fmla="*/ 190156 h 314325"/>
                  <a:gd name="connsiteX6" fmla="*/ 112462 w 133350"/>
                  <a:gd name="connsiteY6" fmla="*/ 56806 h 314325"/>
                  <a:gd name="connsiteX7" fmla="*/ 140084 w 133350"/>
                  <a:gd name="connsiteY7" fmla="*/ 2513 h 314325"/>
                  <a:gd name="connsiteX8" fmla="*/ 131512 w 133350"/>
                  <a:gd name="connsiteY8" fmla="*/ 2513 h 314325"/>
                  <a:gd name="connsiteX9" fmla="*/ 131512 w 133350"/>
                  <a:gd name="connsiteY9" fmla="*/ 25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314325">
                    <a:moveTo>
                      <a:pt x="131512" y="2513"/>
                    </a:moveTo>
                    <a:cubicBezTo>
                      <a:pt x="110557" y="42518"/>
                      <a:pt x="90554" y="83475"/>
                      <a:pt x="69599" y="124433"/>
                    </a:cubicBezTo>
                    <a:cubicBezTo>
                      <a:pt x="47692" y="168248"/>
                      <a:pt x="32452" y="214920"/>
                      <a:pt x="17212" y="261593"/>
                    </a:cubicBezTo>
                    <a:cubicBezTo>
                      <a:pt x="11497" y="279690"/>
                      <a:pt x="5782" y="297788"/>
                      <a:pt x="67" y="315886"/>
                    </a:cubicBezTo>
                    <a:cubicBezTo>
                      <a:pt x="-886" y="318743"/>
                      <a:pt x="8639" y="317790"/>
                      <a:pt x="9592" y="314933"/>
                    </a:cubicBezTo>
                    <a:cubicBezTo>
                      <a:pt x="22927" y="273023"/>
                      <a:pt x="36262" y="232065"/>
                      <a:pt x="50549" y="190156"/>
                    </a:cubicBezTo>
                    <a:cubicBezTo>
                      <a:pt x="66742" y="143483"/>
                      <a:pt x="90554" y="100620"/>
                      <a:pt x="112462" y="56806"/>
                    </a:cubicBezTo>
                    <a:cubicBezTo>
                      <a:pt x="121987" y="38708"/>
                      <a:pt x="130559" y="20611"/>
                      <a:pt x="140084" y="2513"/>
                    </a:cubicBezTo>
                    <a:cubicBezTo>
                      <a:pt x="141989" y="-1297"/>
                      <a:pt x="132464" y="-344"/>
                      <a:pt x="131512" y="2513"/>
                    </a:cubicBezTo>
                    <a:lnTo>
                      <a:pt x="131512" y="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05" name="Figura a mano libera: Forma 3204">
                <a:extLst>
                  <a:ext uri="{FF2B5EF4-FFF2-40B4-BE49-F238E27FC236}">
                    <a16:creationId xmlns:a16="http://schemas.microsoft.com/office/drawing/2014/main" id="{6FE96FB1-B7E2-49CB-B936-6BB7326F055B}"/>
                  </a:ext>
                </a:extLst>
              </p:cNvPr>
              <p:cNvSpPr/>
              <p:nvPr/>
            </p:nvSpPr>
            <p:spPr>
              <a:xfrm>
                <a:off x="3465383" y="7277264"/>
                <a:ext cx="95250" cy="247650"/>
              </a:xfrm>
              <a:custGeom>
                <a:avLst/>
                <a:gdLst>
                  <a:gd name="connsiteX0" fmla="*/ 93836 w 95250"/>
                  <a:gd name="connsiteY0" fmla="*/ 3778 h 247650"/>
                  <a:gd name="connsiteX1" fmla="*/ 88121 w 95250"/>
                  <a:gd name="connsiteY1" fmla="*/ 78073 h 247650"/>
                  <a:gd name="connsiteX2" fmla="*/ 63356 w 95250"/>
                  <a:gd name="connsiteY2" fmla="*/ 155225 h 247650"/>
                  <a:gd name="connsiteX3" fmla="*/ 490 w 95250"/>
                  <a:gd name="connsiteY3" fmla="*/ 250475 h 247650"/>
                  <a:gd name="connsiteX4" fmla="*/ 10015 w 95250"/>
                  <a:gd name="connsiteY4" fmla="*/ 250475 h 247650"/>
                  <a:gd name="connsiteX5" fmla="*/ 73833 w 95250"/>
                  <a:gd name="connsiteY5" fmla="*/ 152368 h 247650"/>
                  <a:gd name="connsiteX6" fmla="*/ 97646 w 95250"/>
                  <a:gd name="connsiteY6" fmla="*/ 79025 h 247650"/>
                  <a:gd name="connsiteX7" fmla="*/ 104313 w 95250"/>
                  <a:gd name="connsiteY7" fmla="*/ 2825 h 247650"/>
                  <a:gd name="connsiteX8" fmla="*/ 93836 w 95250"/>
                  <a:gd name="connsiteY8" fmla="*/ 3778 h 247650"/>
                  <a:gd name="connsiteX9" fmla="*/ 93836 w 95250"/>
                  <a:gd name="connsiteY9" fmla="*/ 377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247650">
                    <a:moveTo>
                      <a:pt x="93836" y="3778"/>
                    </a:moveTo>
                    <a:cubicBezTo>
                      <a:pt x="93836" y="28543"/>
                      <a:pt x="91931" y="53308"/>
                      <a:pt x="88121" y="78073"/>
                    </a:cubicBezTo>
                    <a:cubicBezTo>
                      <a:pt x="84311" y="105696"/>
                      <a:pt x="75738" y="129508"/>
                      <a:pt x="63356" y="155225"/>
                    </a:cubicBezTo>
                    <a:cubicBezTo>
                      <a:pt x="47163" y="189515"/>
                      <a:pt x="23351" y="220948"/>
                      <a:pt x="490" y="250475"/>
                    </a:cubicBezTo>
                    <a:cubicBezTo>
                      <a:pt x="-2367" y="254285"/>
                      <a:pt x="8111" y="253333"/>
                      <a:pt x="10015" y="250475"/>
                    </a:cubicBezTo>
                    <a:cubicBezTo>
                      <a:pt x="33828" y="219996"/>
                      <a:pt x="57641" y="187610"/>
                      <a:pt x="73833" y="152368"/>
                    </a:cubicBezTo>
                    <a:cubicBezTo>
                      <a:pt x="85263" y="128555"/>
                      <a:pt x="92883" y="104743"/>
                      <a:pt x="97646" y="79025"/>
                    </a:cubicBezTo>
                    <a:cubicBezTo>
                      <a:pt x="101456" y="54260"/>
                      <a:pt x="104313" y="27590"/>
                      <a:pt x="104313" y="2825"/>
                    </a:cubicBezTo>
                    <a:cubicBezTo>
                      <a:pt x="104313" y="-1937"/>
                      <a:pt x="93836" y="-32"/>
                      <a:pt x="93836" y="3778"/>
                    </a:cubicBezTo>
                    <a:lnTo>
                      <a:pt x="93836" y="37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06" name="Figura a mano libera: Forma 3205">
                <a:extLst>
                  <a:ext uri="{FF2B5EF4-FFF2-40B4-BE49-F238E27FC236}">
                    <a16:creationId xmlns:a16="http://schemas.microsoft.com/office/drawing/2014/main" id="{437D48F3-41A2-4B07-909A-A602A0D473DB}"/>
                  </a:ext>
                </a:extLst>
              </p:cNvPr>
              <p:cNvSpPr/>
              <p:nvPr/>
            </p:nvSpPr>
            <p:spPr>
              <a:xfrm>
                <a:off x="3240045" y="7738625"/>
                <a:ext cx="152400" cy="104775"/>
              </a:xfrm>
              <a:custGeom>
                <a:avLst/>
                <a:gdLst>
                  <a:gd name="connsiteX0" fmla="*/ 8658 w 152400"/>
                  <a:gd name="connsiteY0" fmla="*/ 109155 h 104775"/>
                  <a:gd name="connsiteX1" fmla="*/ 44853 w 152400"/>
                  <a:gd name="connsiteY1" fmla="*/ 89152 h 104775"/>
                  <a:gd name="connsiteX2" fmla="*/ 100098 w 152400"/>
                  <a:gd name="connsiteY2" fmla="*/ 61530 h 104775"/>
                  <a:gd name="connsiteX3" fmla="*/ 155343 w 152400"/>
                  <a:gd name="connsiteY3" fmla="*/ 570 h 104775"/>
                  <a:gd name="connsiteX4" fmla="*/ 145818 w 152400"/>
                  <a:gd name="connsiteY4" fmla="*/ 2475 h 104775"/>
                  <a:gd name="connsiteX5" fmla="*/ 89621 w 152400"/>
                  <a:gd name="connsiteY5" fmla="*/ 63435 h 104775"/>
                  <a:gd name="connsiteX6" fmla="*/ 64856 w 152400"/>
                  <a:gd name="connsiteY6" fmla="*/ 75817 h 104775"/>
                  <a:gd name="connsiteX7" fmla="*/ 34376 w 152400"/>
                  <a:gd name="connsiteY7" fmla="*/ 90105 h 104775"/>
                  <a:gd name="connsiteX8" fmla="*/ 1038 w 152400"/>
                  <a:gd name="connsiteY8" fmla="*/ 108202 h 104775"/>
                  <a:gd name="connsiteX9" fmla="*/ 1991 w 152400"/>
                  <a:gd name="connsiteY9" fmla="*/ 111060 h 104775"/>
                  <a:gd name="connsiteX10" fmla="*/ 8658 w 152400"/>
                  <a:gd name="connsiteY10" fmla="*/ 109155 h 104775"/>
                  <a:gd name="connsiteX11" fmla="*/ 8658 w 152400"/>
                  <a:gd name="connsiteY11" fmla="*/ 109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8658" y="109155"/>
                    </a:moveTo>
                    <a:cubicBezTo>
                      <a:pt x="20088" y="102487"/>
                      <a:pt x="32471" y="95820"/>
                      <a:pt x="44853" y="89152"/>
                    </a:cubicBezTo>
                    <a:cubicBezTo>
                      <a:pt x="62951" y="79627"/>
                      <a:pt x="83906" y="73912"/>
                      <a:pt x="100098" y="61530"/>
                    </a:cubicBezTo>
                    <a:cubicBezTo>
                      <a:pt x="122006" y="45337"/>
                      <a:pt x="140103" y="22477"/>
                      <a:pt x="155343" y="570"/>
                    </a:cubicBezTo>
                    <a:cubicBezTo>
                      <a:pt x="156296" y="-383"/>
                      <a:pt x="146771" y="-383"/>
                      <a:pt x="145818" y="2475"/>
                    </a:cubicBezTo>
                    <a:cubicBezTo>
                      <a:pt x="130578" y="25335"/>
                      <a:pt x="112481" y="48195"/>
                      <a:pt x="89621" y="63435"/>
                    </a:cubicBezTo>
                    <a:cubicBezTo>
                      <a:pt x="82001" y="69150"/>
                      <a:pt x="73428" y="72007"/>
                      <a:pt x="64856" y="75817"/>
                    </a:cubicBezTo>
                    <a:cubicBezTo>
                      <a:pt x="54378" y="80580"/>
                      <a:pt x="44853" y="85342"/>
                      <a:pt x="34376" y="90105"/>
                    </a:cubicBezTo>
                    <a:cubicBezTo>
                      <a:pt x="22946" y="95820"/>
                      <a:pt x="12468" y="101535"/>
                      <a:pt x="1038" y="108202"/>
                    </a:cubicBezTo>
                    <a:cubicBezTo>
                      <a:pt x="-867" y="109155"/>
                      <a:pt x="86" y="110107"/>
                      <a:pt x="1991" y="111060"/>
                    </a:cubicBezTo>
                    <a:cubicBezTo>
                      <a:pt x="3896" y="112012"/>
                      <a:pt x="6753" y="110107"/>
                      <a:pt x="8658" y="109155"/>
                    </a:cubicBezTo>
                    <a:lnTo>
                      <a:pt x="8658" y="1091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07" name="Figura a mano libera: Forma 3206">
                <a:extLst>
                  <a:ext uri="{FF2B5EF4-FFF2-40B4-BE49-F238E27FC236}">
                    <a16:creationId xmlns:a16="http://schemas.microsoft.com/office/drawing/2014/main" id="{98997828-17C6-4FC8-8963-DA15922377B0}"/>
                  </a:ext>
                </a:extLst>
              </p:cNvPr>
              <p:cNvSpPr/>
              <p:nvPr/>
            </p:nvSpPr>
            <p:spPr>
              <a:xfrm>
                <a:off x="3344839" y="7729127"/>
                <a:ext cx="66675" cy="209550"/>
              </a:xfrm>
              <a:custGeom>
                <a:avLst/>
                <a:gdLst>
                  <a:gd name="connsiteX0" fmla="*/ 67694 w 66675"/>
                  <a:gd name="connsiteY0" fmla="*/ 211998 h 209550"/>
                  <a:gd name="connsiteX1" fmla="*/ 67694 w 66675"/>
                  <a:gd name="connsiteY1" fmla="*/ 197710 h 209550"/>
                  <a:gd name="connsiteX2" fmla="*/ 41977 w 66675"/>
                  <a:gd name="connsiteY2" fmla="*/ 129130 h 209550"/>
                  <a:gd name="connsiteX3" fmla="*/ 9592 w 66675"/>
                  <a:gd name="connsiteY3" fmla="*/ 2448 h 209550"/>
                  <a:gd name="connsiteX4" fmla="*/ 67 w 66675"/>
                  <a:gd name="connsiteY4" fmla="*/ 5305 h 209550"/>
                  <a:gd name="connsiteX5" fmla="*/ 29594 w 66675"/>
                  <a:gd name="connsiteY5" fmla="*/ 122462 h 209550"/>
                  <a:gd name="connsiteX6" fmla="*/ 57217 w 66675"/>
                  <a:gd name="connsiteY6" fmla="*/ 193900 h 209550"/>
                  <a:gd name="connsiteX7" fmla="*/ 60074 w 66675"/>
                  <a:gd name="connsiteY7" fmla="*/ 208187 h 209550"/>
                  <a:gd name="connsiteX8" fmla="*/ 60074 w 66675"/>
                  <a:gd name="connsiteY8" fmla="*/ 210092 h 209550"/>
                  <a:gd name="connsiteX9" fmla="*/ 67694 w 66675"/>
                  <a:gd name="connsiteY9" fmla="*/ 211998 h 209550"/>
                  <a:gd name="connsiteX10" fmla="*/ 67694 w 66675"/>
                  <a:gd name="connsiteY10" fmla="*/ 21199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209550">
                    <a:moveTo>
                      <a:pt x="67694" y="211998"/>
                    </a:moveTo>
                    <a:cubicBezTo>
                      <a:pt x="70552" y="208187"/>
                      <a:pt x="68647" y="201520"/>
                      <a:pt x="67694" y="197710"/>
                    </a:cubicBezTo>
                    <a:cubicBezTo>
                      <a:pt x="61979" y="173898"/>
                      <a:pt x="50549" y="151990"/>
                      <a:pt x="41977" y="129130"/>
                    </a:cubicBezTo>
                    <a:cubicBezTo>
                      <a:pt x="25784" y="89125"/>
                      <a:pt x="15307" y="45310"/>
                      <a:pt x="9592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cubicBezTo>
                      <a:pt x="5782" y="45310"/>
                      <a:pt x="15307" y="84362"/>
                      <a:pt x="29594" y="122462"/>
                    </a:cubicBezTo>
                    <a:cubicBezTo>
                      <a:pt x="38167" y="146275"/>
                      <a:pt x="50549" y="169135"/>
                      <a:pt x="57217" y="193900"/>
                    </a:cubicBezTo>
                    <a:cubicBezTo>
                      <a:pt x="58169" y="198662"/>
                      <a:pt x="59122" y="203425"/>
                      <a:pt x="60074" y="208187"/>
                    </a:cubicBezTo>
                    <a:cubicBezTo>
                      <a:pt x="60074" y="210092"/>
                      <a:pt x="59122" y="211998"/>
                      <a:pt x="60074" y="210092"/>
                    </a:cubicBezTo>
                    <a:cubicBezTo>
                      <a:pt x="55312" y="213903"/>
                      <a:pt x="64837" y="215808"/>
                      <a:pt x="67694" y="211998"/>
                    </a:cubicBezTo>
                    <a:lnTo>
                      <a:pt x="67694" y="2119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08" name="Figura a mano libera: Forma 3207">
                <a:extLst>
                  <a:ext uri="{FF2B5EF4-FFF2-40B4-BE49-F238E27FC236}">
                    <a16:creationId xmlns:a16="http://schemas.microsoft.com/office/drawing/2014/main" id="{43D48FCD-2624-430D-B605-F37DDF9451CE}"/>
                  </a:ext>
                </a:extLst>
              </p:cNvPr>
              <p:cNvSpPr/>
              <p:nvPr/>
            </p:nvSpPr>
            <p:spPr>
              <a:xfrm>
                <a:off x="3394369" y="7730946"/>
                <a:ext cx="142875" cy="190500"/>
              </a:xfrm>
              <a:custGeom>
                <a:avLst/>
                <a:gdLst>
                  <a:gd name="connsiteX0" fmla="*/ 143894 w 142875"/>
                  <a:gd name="connsiteY0" fmla="*/ 186366 h 190500"/>
                  <a:gd name="connsiteX1" fmla="*/ 143894 w 142875"/>
                  <a:gd name="connsiteY1" fmla="*/ 186366 h 190500"/>
                  <a:gd name="connsiteX2" fmla="*/ 137227 w 142875"/>
                  <a:gd name="connsiteY2" fmla="*/ 186366 h 190500"/>
                  <a:gd name="connsiteX3" fmla="*/ 118177 w 142875"/>
                  <a:gd name="connsiteY3" fmla="*/ 181603 h 190500"/>
                  <a:gd name="connsiteX4" fmla="*/ 70552 w 142875"/>
                  <a:gd name="connsiteY4" fmla="*/ 131121 h 190500"/>
                  <a:gd name="connsiteX5" fmla="*/ 9592 w 142875"/>
                  <a:gd name="connsiteY5" fmla="*/ 628 h 190500"/>
                  <a:gd name="connsiteX6" fmla="*/ 67 w 142875"/>
                  <a:gd name="connsiteY6" fmla="*/ 3486 h 190500"/>
                  <a:gd name="connsiteX7" fmla="*/ 45787 w 142875"/>
                  <a:gd name="connsiteY7" fmla="*/ 103498 h 190500"/>
                  <a:gd name="connsiteX8" fmla="*/ 120082 w 142875"/>
                  <a:gd name="connsiteY8" fmla="*/ 189223 h 190500"/>
                  <a:gd name="connsiteX9" fmla="*/ 141037 w 142875"/>
                  <a:gd name="connsiteY9" fmla="*/ 190176 h 190500"/>
                  <a:gd name="connsiteX10" fmla="*/ 143894 w 142875"/>
                  <a:gd name="connsiteY10" fmla="*/ 186366 h 190500"/>
                  <a:gd name="connsiteX11" fmla="*/ 143894 w 142875"/>
                  <a:gd name="connsiteY11" fmla="*/ 1863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90500">
                    <a:moveTo>
                      <a:pt x="143894" y="186366"/>
                    </a:moveTo>
                    <a:cubicBezTo>
                      <a:pt x="145800" y="186366"/>
                      <a:pt x="143894" y="186366"/>
                      <a:pt x="143894" y="186366"/>
                    </a:cubicBezTo>
                    <a:cubicBezTo>
                      <a:pt x="141037" y="186366"/>
                      <a:pt x="139132" y="186366"/>
                      <a:pt x="137227" y="186366"/>
                    </a:cubicBezTo>
                    <a:cubicBezTo>
                      <a:pt x="130559" y="185414"/>
                      <a:pt x="123892" y="184461"/>
                      <a:pt x="118177" y="181603"/>
                    </a:cubicBezTo>
                    <a:cubicBezTo>
                      <a:pt x="96269" y="172078"/>
                      <a:pt x="81029" y="152076"/>
                      <a:pt x="70552" y="131121"/>
                    </a:cubicBezTo>
                    <a:cubicBezTo>
                      <a:pt x="49597" y="88258"/>
                      <a:pt x="29594" y="44443"/>
                      <a:pt x="9592" y="628"/>
                    </a:cubicBezTo>
                    <a:cubicBezTo>
                      <a:pt x="8640" y="-1277"/>
                      <a:pt x="-885" y="1581"/>
                      <a:pt x="67" y="3486"/>
                    </a:cubicBezTo>
                    <a:cubicBezTo>
                      <a:pt x="15307" y="36823"/>
                      <a:pt x="30547" y="70161"/>
                      <a:pt x="45787" y="103498"/>
                    </a:cubicBezTo>
                    <a:cubicBezTo>
                      <a:pt x="61979" y="137789"/>
                      <a:pt x="79125" y="179698"/>
                      <a:pt x="120082" y="189223"/>
                    </a:cubicBezTo>
                    <a:cubicBezTo>
                      <a:pt x="126750" y="191128"/>
                      <a:pt x="134369" y="191128"/>
                      <a:pt x="141037" y="190176"/>
                    </a:cubicBezTo>
                    <a:cubicBezTo>
                      <a:pt x="145800" y="189223"/>
                      <a:pt x="150562" y="185414"/>
                      <a:pt x="143894" y="186366"/>
                    </a:cubicBezTo>
                    <a:lnTo>
                      <a:pt x="143894" y="186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09" name="Figura a mano libera: Forma 3208">
                <a:extLst>
                  <a:ext uri="{FF2B5EF4-FFF2-40B4-BE49-F238E27FC236}">
                    <a16:creationId xmlns:a16="http://schemas.microsoft.com/office/drawing/2014/main" id="{96F7C092-BE57-4252-A950-F605D93C6485}"/>
                  </a:ext>
                </a:extLst>
              </p:cNvPr>
              <p:cNvSpPr/>
              <p:nvPr/>
            </p:nvSpPr>
            <p:spPr>
              <a:xfrm>
                <a:off x="3459040" y="7717181"/>
                <a:ext cx="152400" cy="76200"/>
              </a:xfrm>
              <a:custGeom>
                <a:avLst/>
                <a:gdLst>
                  <a:gd name="connsiteX0" fmla="*/ 2071 w 152400"/>
                  <a:gd name="connsiteY0" fmla="*/ 6774 h 76200"/>
                  <a:gd name="connsiteX1" fmla="*/ 67794 w 152400"/>
                  <a:gd name="connsiteY1" fmla="*/ 31539 h 76200"/>
                  <a:gd name="connsiteX2" fmla="*/ 145899 w 152400"/>
                  <a:gd name="connsiteY2" fmla="*/ 81069 h 76200"/>
                  <a:gd name="connsiteX3" fmla="*/ 153519 w 152400"/>
                  <a:gd name="connsiteY3" fmla="*/ 75354 h 76200"/>
                  <a:gd name="connsiteX4" fmla="*/ 74461 w 152400"/>
                  <a:gd name="connsiteY4" fmla="*/ 25824 h 76200"/>
                  <a:gd name="connsiteX5" fmla="*/ 6834 w 152400"/>
                  <a:gd name="connsiteY5" fmla="*/ 106 h 76200"/>
                  <a:gd name="connsiteX6" fmla="*/ 2071 w 152400"/>
                  <a:gd name="connsiteY6" fmla="*/ 6774 h 76200"/>
                  <a:gd name="connsiteX7" fmla="*/ 2071 w 152400"/>
                  <a:gd name="connsiteY7" fmla="*/ 67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76200">
                    <a:moveTo>
                      <a:pt x="2071" y="6774"/>
                    </a:moveTo>
                    <a:cubicBezTo>
                      <a:pt x="23979" y="14394"/>
                      <a:pt x="46839" y="22014"/>
                      <a:pt x="67794" y="31539"/>
                    </a:cubicBezTo>
                    <a:cubicBezTo>
                      <a:pt x="96369" y="43921"/>
                      <a:pt x="122086" y="61066"/>
                      <a:pt x="145899" y="81069"/>
                    </a:cubicBezTo>
                    <a:cubicBezTo>
                      <a:pt x="148757" y="83926"/>
                      <a:pt x="158282" y="79164"/>
                      <a:pt x="153519" y="75354"/>
                    </a:cubicBezTo>
                    <a:cubicBezTo>
                      <a:pt x="129707" y="55351"/>
                      <a:pt x="103036" y="38206"/>
                      <a:pt x="74461" y="25824"/>
                    </a:cubicBezTo>
                    <a:cubicBezTo>
                      <a:pt x="52554" y="16299"/>
                      <a:pt x="29694" y="7726"/>
                      <a:pt x="6834" y="106"/>
                    </a:cubicBezTo>
                    <a:cubicBezTo>
                      <a:pt x="3976" y="-846"/>
                      <a:pt x="-3643" y="4869"/>
                      <a:pt x="2071" y="6774"/>
                    </a:cubicBezTo>
                    <a:lnTo>
                      <a:pt x="2071" y="67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10" name="Figura a mano libera: Forma 3209">
                <a:extLst>
                  <a:ext uri="{FF2B5EF4-FFF2-40B4-BE49-F238E27FC236}">
                    <a16:creationId xmlns:a16="http://schemas.microsoft.com/office/drawing/2014/main" id="{A38D586F-6836-49BC-ABD7-773DE24CE32B}"/>
                  </a:ext>
                </a:extLst>
              </p:cNvPr>
              <p:cNvSpPr/>
              <p:nvPr/>
            </p:nvSpPr>
            <p:spPr>
              <a:xfrm>
                <a:off x="3302491" y="7706364"/>
                <a:ext cx="47625" cy="295275"/>
              </a:xfrm>
              <a:custGeom>
                <a:avLst/>
                <a:gdLst>
                  <a:gd name="connsiteX0" fmla="*/ 1457 w 47625"/>
                  <a:gd name="connsiteY0" fmla="*/ 4256 h 295275"/>
                  <a:gd name="connsiteX1" fmla="*/ 2410 w 47625"/>
                  <a:gd name="connsiteY1" fmla="*/ 45213 h 295275"/>
                  <a:gd name="connsiteX2" fmla="*/ 23365 w 47625"/>
                  <a:gd name="connsiteY2" fmla="*/ 139511 h 295275"/>
                  <a:gd name="connsiteX3" fmla="*/ 39557 w 47625"/>
                  <a:gd name="connsiteY3" fmla="*/ 224284 h 295275"/>
                  <a:gd name="connsiteX4" fmla="*/ 37652 w 47625"/>
                  <a:gd name="connsiteY4" fmla="*/ 293816 h 295275"/>
                  <a:gd name="connsiteX5" fmla="*/ 47177 w 47625"/>
                  <a:gd name="connsiteY5" fmla="*/ 294768 h 295275"/>
                  <a:gd name="connsiteX6" fmla="*/ 50987 w 47625"/>
                  <a:gd name="connsiteY6" fmla="*/ 229998 h 295275"/>
                  <a:gd name="connsiteX7" fmla="*/ 35747 w 47625"/>
                  <a:gd name="connsiteY7" fmla="*/ 146179 h 295275"/>
                  <a:gd name="connsiteX8" fmla="*/ 13840 w 47625"/>
                  <a:gd name="connsiteY8" fmla="*/ 49976 h 295275"/>
                  <a:gd name="connsiteX9" fmla="*/ 10982 w 47625"/>
                  <a:gd name="connsiteY9" fmla="*/ 2351 h 295275"/>
                  <a:gd name="connsiteX10" fmla="*/ 1457 w 47625"/>
                  <a:gd name="connsiteY10" fmla="*/ 4256 h 295275"/>
                  <a:gd name="connsiteX11" fmla="*/ 1457 w 47625"/>
                  <a:gd name="connsiteY11" fmla="*/ 425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295275">
                    <a:moveTo>
                      <a:pt x="1457" y="4256"/>
                    </a:moveTo>
                    <a:cubicBezTo>
                      <a:pt x="-1400" y="17591"/>
                      <a:pt x="505" y="32831"/>
                      <a:pt x="2410" y="45213"/>
                    </a:cubicBezTo>
                    <a:cubicBezTo>
                      <a:pt x="7172" y="76646"/>
                      <a:pt x="17650" y="108079"/>
                      <a:pt x="23365" y="139511"/>
                    </a:cubicBezTo>
                    <a:cubicBezTo>
                      <a:pt x="29080" y="168086"/>
                      <a:pt x="34795" y="195709"/>
                      <a:pt x="39557" y="224284"/>
                    </a:cubicBezTo>
                    <a:cubicBezTo>
                      <a:pt x="43367" y="248096"/>
                      <a:pt x="46225" y="270956"/>
                      <a:pt x="37652" y="293816"/>
                    </a:cubicBezTo>
                    <a:cubicBezTo>
                      <a:pt x="35747" y="299531"/>
                      <a:pt x="45272" y="299531"/>
                      <a:pt x="47177" y="294768"/>
                    </a:cubicBezTo>
                    <a:cubicBezTo>
                      <a:pt x="54797" y="273813"/>
                      <a:pt x="54797" y="251906"/>
                      <a:pt x="50987" y="229998"/>
                    </a:cubicBezTo>
                    <a:cubicBezTo>
                      <a:pt x="46225" y="202376"/>
                      <a:pt x="41462" y="173801"/>
                      <a:pt x="35747" y="146179"/>
                    </a:cubicBezTo>
                    <a:cubicBezTo>
                      <a:pt x="29080" y="113793"/>
                      <a:pt x="19555" y="82361"/>
                      <a:pt x="13840" y="49976"/>
                    </a:cubicBezTo>
                    <a:cubicBezTo>
                      <a:pt x="10982" y="34736"/>
                      <a:pt x="8125" y="17591"/>
                      <a:pt x="10982" y="2351"/>
                    </a:cubicBezTo>
                    <a:cubicBezTo>
                      <a:pt x="12887" y="-1459"/>
                      <a:pt x="2410" y="-507"/>
                      <a:pt x="1457" y="4256"/>
                    </a:cubicBezTo>
                    <a:lnTo>
                      <a:pt x="1457" y="42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11" name="Figura a mano libera: Forma 3210">
                <a:extLst>
                  <a:ext uri="{FF2B5EF4-FFF2-40B4-BE49-F238E27FC236}">
                    <a16:creationId xmlns:a16="http://schemas.microsoft.com/office/drawing/2014/main" id="{A3444826-302A-432B-AEC2-DB4B88EBC87D}"/>
                  </a:ext>
                </a:extLst>
              </p:cNvPr>
              <p:cNvSpPr/>
              <p:nvPr/>
            </p:nvSpPr>
            <p:spPr>
              <a:xfrm>
                <a:off x="3196418" y="7720246"/>
                <a:ext cx="142875" cy="104775"/>
              </a:xfrm>
              <a:custGeom>
                <a:avLst/>
                <a:gdLst>
                  <a:gd name="connsiteX0" fmla="*/ 7518 w 142875"/>
                  <a:gd name="connsiteY0" fmla="*/ 107531 h 104775"/>
                  <a:gd name="connsiteX1" fmla="*/ 76098 w 142875"/>
                  <a:gd name="connsiteY1" fmla="*/ 62764 h 104775"/>
                  <a:gd name="connsiteX2" fmla="*/ 119913 w 142875"/>
                  <a:gd name="connsiteY2" fmla="*/ 22759 h 104775"/>
                  <a:gd name="connsiteX3" fmla="*/ 146583 w 142875"/>
                  <a:gd name="connsiteY3" fmla="*/ 1803 h 104775"/>
                  <a:gd name="connsiteX4" fmla="*/ 138964 w 142875"/>
                  <a:gd name="connsiteY4" fmla="*/ 1803 h 104775"/>
                  <a:gd name="connsiteX5" fmla="*/ 71336 w 142875"/>
                  <a:gd name="connsiteY5" fmla="*/ 59906 h 104775"/>
                  <a:gd name="connsiteX6" fmla="*/ 1803 w 142875"/>
                  <a:gd name="connsiteY6" fmla="*/ 106578 h 104775"/>
                  <a:gd name="connsiteX7" fmla="*/ 7518 w 142875"/>
                  <a:gd name="connsiteY7" fmla="*/ 107531 h 104775"/>
                  <a:gd name="connsiteX8" fmla="*/ 7518 w 142875"/>
                  <a:gd name="connsiteY8" fmla="*/ 107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04775">
                    <a:moveTo>
                      <a:pt x="7518" y="107531"/>
                    </a:moveTo>
                    <a:cubicBezTo>
                      <a:pt x="32283" y="96101"/>
                      <a:pt x="56096" y="81814"/>
                      <a:pt x="76098" y="62764"/>
                    </a:cubicBezTo>
                    <a:cubicBezTo>
                      <a:pt x="90386" y="49428"/>
                      <a:pt x="103721" y="35141"/>
                      <a:pt x="119913" y="22759"/>
                    </a:cubicBezTo>
                    <a:cubicBezTo>
                      <a:pt x="128486" y="15139"/>
                      <a:pt x="137058" y="8471"/>
                      <a:pt x="146583" y="1803"/>
                    </a:cubicBezTo>
                    <a:cubicBezTo>
                      <a:pt x="150393" y="-1054"/>
                      <a:pt x="140868" y="-102"/>
                      <a:pt x="138964" y="1803"/>
                    </a:cubicBezTo>
                    <a:cubicBezTo>
                      <a:pt x="115151" y="18948"/>
                      <a:pt x="92291" y="37998"/>
                      <a:pt x="71336" y="59906"/>
                    </a:cubicBezTo>
                    <a:cubicBezTo>
                      <a:pt x="52286" y="79909"/>
                      <a:pt x="27521" y="95148"/>
                      <a:pt x="1803" y="106578"/>
                    </a:cubicBezTo>
                    <a:cubicBezTo>
                      <a:pt x="-3912" y="108484"/>
                      <a:pt x="5613" y="108484"/>
                      <a:pt x="7518" y="107531"/>
                    </a:cubicBezTo>
                    <a:lnTo>
                      <a:pt x="7518" y="1075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12" name="Figura a mano libera: Forma 3211">
                <a:extLst>
                  <a:ext uri="{FF2B5EF4-FFF2-40B4-BE49-F238E27FC236}">
                    <a16:creationId xmlns:a16="http://schemas.microsoft.com/office/drawing/2014/main" id="{7C895D21-2F3A-4BD7-8362-5992B5D1CF8F}"/>
                  </a:ext>
                </a:extLst>
              </p:cNvPr>
              <p:cNvSpPr/>
              <p:nvPr/>
            </p:nvSpPr>
            <p:spPr>
              <a:xfrm>
                <a:off x="3065689" y="7475526"/>
                <a:ext cx="200025" cy="114300"/>
              </a:xfrm>
              <a:custGeom>
                <a:avLst/>
                <a:gdLst>
                  <a:gd name="connsiteX0" fmla="*/ 2039 w 200025"/>
                  <a:gd name="connsiteY0" fmla="*/ 6494 h 114300"/>
                  <a:gd name="connsiteX1" fmla="*/ 92527 w 200025"/>
                  <a:gd name="connsiteY1" fmla="*/ 51261 h 114300"/>
                  <a:gd name="connsiteX2" fmla="*/ 193492 w 200025"/>
                  <a:gd name="connsiteY2" fmla="*/ 116984 h 114300"/>
                  <a:gd name="connsiteX3" fmla="*/ 201112 w 200025"/>
                  <a:gd name="connsiteY3" fmla="*/ 111269 h 114300"/>
                  <a:gd name="connsiteX4" fmla="*/ 98242 w 200025"/>
                  <a:gd name="connsiteY4" fmla="*/ 44594 h 114300"/>
                  <a:gd name="connsiteX5" fmla="*/ 8707 w 200025"/>
                  <a:gd name="connsiteY5" fmla="*/ 779 h 114300"/>
                  <a:gd name="connsiteX6" fmla="*/ 2039 w 200025"/>
                  <a:gd name="connsiteY6" fmla="*/ 6494 h 114300"/>
                  <a:gd name="connsiteX7" fmla="*/ 2039 w 200025"/>
                  <a:gd name="connsiteY7" fmla="*/ 64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5" h="114300">
                    <a:moveTo>
                      <a:pt x="2039" y="6494"/>
                    </a:moveTo>
                    <a:cubicBezTo>
                      <a:pt x="32519" y="19829"/>
                      <a:pt x="62999" y="35069"/>
                      <a:pt x="92527" y="51261"/>
                    </a:cubicBezTo>
                    <a:cubicBezTo>
                      <a:pt x="127769" y="70311"/>
                      <a:pt x="159202" y="95076"/>
                      <a:pt x="193492" y="116984"/>
                    </a:cubicBezTo>
                    <a:cubicBezTo>
                      <a:pt x="197302" y="118888"/>
                      <a:pt x="205874" y="114126"/>
                      <a:pt x="201112" y="111269"/>
                    </a:cubicBezTo>
                    <a:cubicBezTo>
                      <a:pt x="166822" y="89361"/>
                      <a:pt x="134437" y="64596"/>
                      <a:pt x="98242" y="44594"/>
                    </a:cubicBezTo>
                    <a:cubicBezTo>
                      <a:pt x="68714" y="28401"/>
                      <a:pt x="39187" y="14113"/>
                      <a:pt x="8707" y="779"/>
                    </a:cubicBezTo>
                    <a:cubicBezTo>
                      <a:pt x="3944" y="-2079"/>
                      <a:pt x="-3676" y="3636"/>
                      <a:pt x="2039" y="6494"/>
                    </a:cubicBezTo>
                    <a:lnTo>
                      <a:pt x="2039" y="6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13" name="Figura a mano libera: Forma 3212">
                <a:extLst>
                  <a:ext uri="{FF2B5EF4-FFF2-40B4-BE49-F238E27FC236}">
                    <a16:creationId xmlns:a16="http://schemas.microsoft.com/office/drawing/2014/main" id="{7E48E55F-4767-4B7A-9924-FFE47969D8ED}"/>
                  </a:ext>
                </a:extLst>
              </p:cNvPr>
              <p:cNvSpPr/>
              <p:nvPr/>
            </p:nvSpPr>
            <p:spPr>
              <a:xfrm>
                <a:off x="3129629" y="7644897"/>
                <a:ext cx="161925" cy="47625"/>
              </a:xfrm>
              <a:custGeom>
                <a:avLst/>
                <a:gdLst>
                  <a:gd name="connsiteX0" fmla="*/ 965 w 161925"/>
                  <a:gd name="connsiteY0" fmla="*/ 6667 h 47625"/>
                  <a:gd name="connsiteX1" fmla="*/ 74308 w 161925"/>
                  <a:gd name="connsiteY1" fmla="*/ 36195 h 47625"/>
                  <a:gd name="connsiteX2" fmla="*/ 123837 w 161925"/>
                  <a:gd name="connsiteY2" fmla="*/ 49530 h 47625"/>
                  <a:gd name="connsiteX3" fmla="*/ 162890 w 161925"/>
                  <a:gd name="connsiteY3" fmla="*/ 51435 h 47625"/>
                  <a:gd name="connsiteX4" fmla="*/ 163842 w 161925"/>
                  <a:gd name="connsiteY4" fmla="*/ 44767 h 47625"/>
                  <a:gd name="connsiteX5" fmla="*/ 127647 w 161925"/>
                  <a:gd name="connsiteY5" fmla="*/ 42863 h 47625"/>
                  <a:gd name="connsiteX6" fmla="*/ 78117 w 161925"/>
                  <a:gd name="connsiteY6" fmla="*/ 28575 h 47625"/>
                  <a:gd name="connsiteX7" fmla="*/ 7633 w 161925"/>
                  <a:gd name="connsiteY7" fmla="*/ 0 h 47625"/>
                  <a:gd name="connsiteX8" fmla="*/ 965 w 161925"/>
                  <a:gd name="connsiteY8" fmla="*/ 6667 h 47625"/>
                  <a:gd name="connsiteX9" fmla="*/ 965 w 161925"/>
                  <a:gd name="connsiteY9" fmla="*/ 666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47625">
                    <a:moveTo>
                      <a:pt x="965" y="6667"/>
                    </a:moveTo>
                    <a:cubicBezTo>
                      <a:pt x="24778" y="17145"/>
                      <a:pt x="49542" y="27622"/>
                      <a:pt x="74308" y="36195"/>
                    </a:cubicBezTo>
                    <a:cubicBezTo>
                      <a:pt x="90500" y="41910"/>
                      <a:pt x="106692" y="47625"/>
                      <a:pt x="123837" y="49530"/>
                    </a:cubicBezTo>
                    <a:cubicBezTo>
                      <a:pt x="136220" y="51435"/>
                      <a:pt x="149555" y="53340"/>
                      <a:pt x="162890" y="51435"/>
                    </a:cubicBezTo>
                    <a:cubicBezTo>
                      <a:pt x="167653" y="50482"/>
                      <a:pt x="170510" y="43815"/>
                      <a:pt x="163842" y="44767"/>
                    </a:cubicBezTo>
                    <a:cubicBezTo>
                      <a:pt x="152412" y="46672"/>
                      <a:pt x="139078" y="44767"/>
                      <a:pt x="127647" y="42863"/>
                    </a:cubicBezTo>
                    <a:cubicBezTo>
                      <a:pt x="110503" y="40005"/>
                      <a:pt x="94310" y="34290"/>
                      <a:pt x="78117" y="28575"/>
                    </a:cubicBezTo>
                    <a:cubicBezTo>
                      <a:pt x="54305" y="20002"/>
                      <a:pt x="31445" y="10477"/>
                      <a:pt x="7633" y="0"/>
                    </a:cubicBezTo>
                    <a:cubicBezTo>
                      <a:pt x="5728" y="0"/>
                      <a:pt x="-2845" y="4763"/>
                      <a:pt x="965" y="6667"/>
                    </a:cubicBezTo>
                    <a:lnTo>
                      <a:pt x="965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14" name="Figura a mano libera: Forma 3213">
                <a:extLst>
                  <a:ext uri="{FF2B5EF4-FFF2-40B4-BE49-F238E27FC236}">
                    <a16:creationId xmlns:a16="http://schemas.microsoft.com/office/drawing/2014/main" id="{7CF161FF-CF79-4548-AB35-F21E8E582A57}"/>
                  </a:ext>
                </a:extLst>
              </p:cNvPr>
              <p:cNvSpPr/>
              <p:nvPr/>
            </p:nvSpPr>
            <p:spPr>
              <a:xfrm>
                <a:off x="3286413" y="7252899"/>
                <a:ext cx="47625" cy="285750"/>
              </a:xfrm>
              <a:custGeom>
                <a:avLst/>
                <a:gdLst>
                  <a:gd name="connsiteX0" fmla="*/ 5153 w 47625"/>
                  <a:gd name="connsiteY0" fmla="*/ 3378 h 285750"/>
                  <a:gd name="connsiteX1" fmla="*/ 16583 w 47625"/>
                  <a:gd name="connsiteY1" fmla="*/ 166256 h 285750"/>
                  <a:gd name="connsiteX2" fmla="*/ 42301 w 47625"/>
                  <a:gd name="connsiteY2" fmla="*/ 288176 h 285750"/>
                  <a:gd name="connsiteX3" fmla="*/ 51826 w 47625"/>
                  <a:gd name="connsiteY3" fmla="*/ 285318 h 285750"/>
                  <a:gd name="connsiteX4" fmla="*/ 27061 w 47625"/>
                  <a:gd name="connsiteY4" fmla="*/ 166256 h 285750"/>
                  <a:gd name="connsiteX5" fmla="*/ 14678 w 47625"/>
                  <a:gd name="connsiteY5" fmla="*/ 2426 h 285750"/>
                  <a:gd name="connsiteX6" fmla="*/ 5153 w 47625"/>
                  <a:gd name="connsiteY6" fmla="*/ 3378 h 285750"/>
                  <a:gd name="connsiteX7" fmla="*/ 5153 w 47625"/>
                  <a:gd name="connsiteY7" fmla="*/ 3378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5153" y="3378"/>
                    </a:moveTo>
                    <a:cubicBezTo>
                      <a:pt x="-7229" y="58623"/>
                      <a:pt x="5153" y="111963"/>
                      <a:pt x="16583" y="166256"/>
                    </a:cubicBezTo>
                    <a:cubicBezTo>
                      <a:pt x="25156" y="207213"/>
                      <a:pt x="33728" y="248170"/>
                      <a:pt x="42301" y="288176"/>
                    </a:cubicBezTo>
                    <a:cubicBezTo>
                      <a:pt x="43253" y="291986"/>
                      <a:pt x="52778" y="289128"/>
                      <a:pt x="51826" y="285318"/>
                    </a:cubicBezTo>
                    <a:cubicBezTo>
                      <a:pt x="43253" y="245313"/>
                      <a:pt x="35633" y="206261"/>
                      <a:pt x="27061" y="166256"/>
                    </a:cubicBezTo>
                    <a:cubicBezTo>
                      <a:pt x="15631" y="111963"/>
                      <a:pt x="2296" y="57670"/>
                      <a:pt x="14678" y="2426"/>
                    </a:cubicBezTo>
                    <a:cubicBezTo>
                      <a:pt x="16583" y="-1385"/>
                      <a:pt x="6106" y="-432"/>
                      <a:pt x="5153" y="3378"/>
                    </a:cubicBezTo>
                    <a:lnTo>
                      <a:pt x="5153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15" name="Figura a mano libera: Forma 3214">
                <a:extLst>
                  <a:ext uri="{FF2B5EF4-FFF2-40B4-BE49-F238E27FC236}">
                    <a16:creationId xmlns:a16="http://schemas.microsoft.com/office/drawing/2014/main" id="{B750566E-F66E-45D5-A980-DC9BBDCE231E}"/>
                  </a:ext>
                </a:extLst>
              </p:cNvPr>
              <p:cNvSpPr/>
              <p:nvPr/>
            </p:nvSpPr>
            <p:spPr>
              <a:xfrm>
                <a:off x="3268212" y="7236860"/>
                <a:ext cx="38100" cy="285750"/>
              </a:xfrm>
              <a:custGeom>
                <a:avLst/>
                <a:gdLst>
                  <a:gd name="connsiteX0" fmla="*/ 8114 w 38100"/>
                  <a:gd name="connsiteY0" fmla="*/ 3225 h 285750"/>
                  <a:gd name="connsiteX1" fmla="*/ 6209 w 38100"/>
                  <a:gd name="connsiteY1" fmla="*/ 158482 h 285750"/>
                  <a:gd name="connsiteX2" fmla="*/ 30974 w 38100"/>
                  <a:gd name="connsiteY2" fmla="*/ 287070 h 285750"/>
                  <a:gd name="connsiteX3" fmla="*/ 40499 w 38100"/>
                  <a:gd name="connsiteY3" fmla="*/ 284212 h 285750"/>
                  <a:gd name="connsiteX4" fmla="*/ 16686 w 38100"/>
                  <a:gd name="connsiteY4" fmla="*/ 159434 h 285750"/>
                  <a:gd name="connsiteX5" fmla="*/ 17639 w 38100"/>
                  <a:gd name="connsiteY5" fmla="*/ 3225 h 285750"/>
                  <a:gd name="connsiteX6" fmla="*/ 8114 w 38100"/>
                  <a:gd name="connsiteY6" fmla="*/ 3225 h 285750"/>
                  <a:gd name="connsiteX7" fmla="*/ 8114 w 38100"/>
                  <a:gd name="connsiteY7" fmla="*/ 3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85750">
                    <a:moveTo>
                      <a:pt x="8114" y="3225"/>
                    </a:moveTo>
                    <a:cubicBezTo>
                      <a:pt x="-4269" y="53707"/>
                      <a:pt x="-459" y="107047"/>
                      <a:pt x="6209" y="158482"/>
                    </a:cubicBezTo>
                    <a:cubicBezTo>
                      <a:pt x="12876" y="201345"/>
                      <a:pt x="21449" y="244207"/>
                      <a:pt x="30974" y="287070"/>
                    </a:cubicBezTo>
                    <a:cubicBezTo>
                      <a:pt x="31926" y="290879"/>
                      <a:pt x="41451" y="288022"/>
                      <a:pt x="40499" y="284212"/>
                    </a:cubicBezTo>
                    <a:cubicBezTo>
                      <a:pt x="30974" y="243254"/>
                      <a:pt x="22401" y="201345"/>
                      <a:pt x="16686" y="159434"/>
                    </a:cubicBezTo>
                    <a:cubicBezTo>
                      <a:pt x="9066" y="108000"/>
                      <a:pt x="5256" y="53707"/>
                      <a:pt x="17639" y="3225"/>
                    </a:cubicBezTo>
                    <a:cubicBezTo>
                      <a:pt x="19544" y="-1538"/>
                      <a:pt x="9066" y="-586"/>
                      <a:pt x="8114" y="3225"/>
                    </a:cubicBezTo>
                    <a:lnTo>
                      <a:pt x="8114" y="3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16" name="Figura a mano libera: Forma 3215">
                <a:extLst>
                  <a:ext uri="{FF2B5EF4-FFF2-40B4-BE49-F238E27FC236}">
                    <a16:creationId xmlns:a16="http://schemas.microsoft.com/office/drawing/2014/main" id="{BE51BBD2-166C-495A-A0FC-ADE45E45CA98}"/>
                  </a:ext>
                </a:extLst>
              </p:cNvPr>
              <p:cNvSpPr/>
              <p:nvPr/>
            </p:nvSpPr>
            <p:spPr>
              <a:xfrm>
                <a:off x="3335783" y="7211942"/>
                <a:ext cx="47625" cy="314325"/>
              </a:xfrm>
              <a:custGeom>
                <a:avLst/>
                <a:gdLst>
                  <a:gd name="connsiteX0" fmla="*/ 3408 w 47625"/>
                  <a:gd name="connsiteY0" fmla="*/ 3378 h 314325"/>
                  <a:gd name="connsiteX1" fmla="*/ 16743 w 47625"/>
                  <a:gd name="connsiteY1" fmla="*/ 198640 h 314325"/>
                  <a:gd name="connsiteX2" fmla="*/ 47223 w 47625"/>
                  <a:gd name="connsiteY2" fmla="*/ 319608 h 314325"/>
                  <a:gd name="connsiteX3" fmla="*/ 56748 w 47625"/>
                  <a:gd name="connsiteY3" fmla="*/ 316751 h 314325"/>
                  <a:gd name="connsiteX4" fmla="*/ 26268 w 47625"/>
                  <a:gd name="connsiteY4" fmla="*/ 199593 h 314325"/>
                  <a:gd name="connsiteX5" fmla="*/ 11028 w 47625"/>
                  <a:gd name="connsiteY5" fmla="*/ 83388 h 314325"/>
                  <a:gd name="connsiteX6" fmla="*/ 12933 w 47625"/>
                  <a:gd name="connsiteY6" fmla="*/ 2426 h 314325"/>
                  <a:gd name="connsiteX7" fmla="*/ 3408 w 47625"/>
                  <a:gd name="connsiteY7" fmla="*/ 3378 h 314325"/>
                  <a:gd name="connsiteX8" fmla="*/ 3408 w 47625"/>
                  <a:gd name="connsiteY8" fmla="*/ 3378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14325">
                    <a:moveTo>
                      <a:pt x="3408" y="3378"/>
                    </a:moveTo>
                    <a:cubicBezTo>
                      <a:pt x="-6117" y="68148"/>
                      <a:pt x="6266" y="134823"/>
                      <a:pt x="16743" y="198640"/>
                    </a:cubicBezTo>
                    <a:cubicBezTo>
                      <a:pt x="23411" y="239598"/>
                      <a:pt x="35793" y="279603"/>
                      <a:pt x="47223" y="319608"/>
                    </a:cubicBezTo>
                    <a:cubicBezTo>
                      <a:pt x="48176" y="323418"/>
                      <a:pt x="58653" y="320560"/>
                      <a:pt x="56748" y="316751"/>
                    </a:cubicBezTo>
                    <a:cubicBezTo>
                      <a:pt x="45318" y="277698"/>
                      <a:pt x="32936" y="238645"/>
                      <a:pt x="26268" y="199593"/>
                    </a:cubicBezTo>
                    <a:cubicBezTo>
                      <a:pt x="20553" y="161493"/>
                      <a:pt x="13886" y="122440"/>
                      <a:pt x="11028" y="83388"/>
                    </a:cubicBezTo>
                    <a:cubicBezTo>
                      <a:pt x="9123" y="56718"/>
                      <a:pt x="9123" y="29095"/>
                      <a:pt x="12933" y="2426"/>
                    </a:cubicBezTo>
                    <a:cubicBezTo>
                      <a:pt x="13886" y="-1385"/>
                      <a:pt x="4361" y="-432"/>
                      <a:pt x="3408" y="3378"/>
                    </a:cubicBezTo>
                    <a:lnTo>
                      <a:pt x="3408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17" name="Figura a mano libera: Forma 3216">
                <a:extLst>
                  <a:ext uri="{FF2B5EF4-FFF2-40B4-BE49-F238E27FC236}">
                    <a16:creationId xmlns:a16="http://schemas.microsoft.com/office/drawing/2014/main" id="{5EDCEA8C-97F8-4AA9-9CCD-C4EC76F7949B}"/>
                  </a:ext>
                </a:extLst>
              </p:cNvPr>
              <p:cNvSpPr/>
              <p:nvPr/>
            </p:nvSpPr>
            <p:spPr>
              <a:xfrm>
                <a:off x="3230240" y="7339973"/>
                <a:ext cx="38100" cy="190500"/>
              </a:xfrm>
              <a:custGeom>
                <a:avLst/>
                <a:gdLst>
                  <a:gd name="connsiteX0" fmla="*/ 1319 w 38100"/>
                  <a:gd name="connsiteY0" fmla="*/ 6791 h 190500"/>
                  <a:gd name="connsiteX1" fmla="*/ 4176 w 38100"/>
                  <a:gd name="connsiteY1" fmla="*/ 16316 h 190500"/>
                  <a:gd name="connsiteX2" fmla="*/ 7986 w 38100"/>
                  <a:gd name="connsiteY2" fmla="*/ 37271 h 190500"/>
                  <a:gd name="connsiteX3" fmla="*/ 15606 w 38100"/>
                  <a:gd name="connsiteY3" fmla="*/ 94421 h 190500"/>
                  <a:gd name="connsiteX4" fmla="*/ 30846 w 38100"/>
                  <a:gd name="connsiteY4" fmla="*/ 197291 h 190500"/>
                  <a:gd name="connsiteX5" fmla="*/ 40371 w 38100"/>
                  <a:gd name="connsiteY5" fmla="*/ 194434 h 190500"/>
                  <a:gd name="connsiteX6" fmla="*/ 24179 w 38100"/>
                  <a:gd name="connsiteY6" fmla="*/ 85849 h 190500"/>
                  <a:gd name="connsiteX7" fmla="*/ 15606 w 38100"/>
                  <a:gd name="connsiteY7" fmla="*/ 26794 h 190500"/>
                  <a:gd name="connsiteX8" fmla="*/ 7986 w 38100"/>
                  <a:gd name="connsiteY8" fmla="*/ 124 h 190500"/>
                  <a:gd name="connsiteX9" fmla="*/ 1319 w 38100"/>
                  <a:gd name="connsiteY9" fmla="*/ 6791 h 190500"/>
                  <a:gd name="connsiteX10" fmla="*/ 1319 w 38100"/>
                  <a:gd name="connsiteY10" fmla="*/ 679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190500">
                    <a:moveTo>
                      <a:pt x="1319" y="6791"/>
                    </a:moveTo>
                    <a:cubicBezTo>
                      <a:pt x="2271" y="7744"/>
                      <a:pt x="3224" y="14411"/>
                      <a:pt x="4176" y="16316"/>
                    </a:cubicBezTo>
                    <a:cubicBezTo>
                      <a:pt x="6081" y="22984"/>
                      <a:pt x="7034" y="30604"/>
                      <a:pt x="7986" y="37271"/>
                    </a:cubicBezTo>
                    <a:cubicBezTo>
                      <a:pt x="10844" y="56321"/>
                      <a:pt x="13701" y="75371"/>
                      <a:pt x="15606" y="94421"/>
                    </a:cubicBezTo>
                    <a:cubicBezTo>
                      <a:pt x="19416" y="128711"/>
                      <a:pt x="23226" y="163954"/>
                      <a:pt x="30846" y="197291"/>
                    </a:cubicBezTo>
                    <a:cubicBezTo>
                      <a:pt x="31799" y="201101"/>
                      <a:pt x="42276" y="199196"/>
                      <a:pt x="40371" y="194434"/>
                    </a:cubicBezTo>
                    <a:cubicBezTo>
                      <a:pt x="31799" y="158239"/>
                      <a:pt x="27989" y="122044"/>
                      <a:pt x="24179" y="85849"/>
                    </a:cubicBezTo>
                    <a:cubicBezTo>
                      <a:pt x="22274" y="65846"/>
                      <a:pt x="19416" y="46796"/>
                      <a:pt x="15606" y="26794"/>
                    </a:cubicBezTo>
                    <a:cubicBezTo>
                      <a:pt x="14654" y="21079"/>
                      <a:pt x="13701" y="3934"/>
                      <a:pt x="7986" y="124"/>
                    </a:cubicBezTo>
                    <a:cubicBezTo>
                      <a:pt x="6081" y="-829"/>
                      <a:pt x="-3444" y="3934"/>
                      <a:pt x="1319" y="6791"/>
                    </a:cubicBezTo>
                    <a:lnTo>
                      <a:pt x="1319" y="6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18" name="Figura a mano libera: Forma 3217">
                <a:extLst>
                  <a:ext uri="{FF2B5EF4-FFF2-40B4-BE49-F238E27FC236}">
                    <a16:creationId xmlns:a16="http://schemas.microsoft.com/office/drawing/2014/main" id="{4EC8ED35-0E5C-4053-A7CE-9594DB285DAF}"/>
                  </a:ext>
                </a:extLst>
              </p:cNvPr>
              <p:cNvSpPr/>
              <p:nvPr/>
            </p:nvSpPr>
            <p:spPr>
              <a:xfrm>
                <a:off x="3514513" y="7585690"/>
                <a:ext cx="152400" cy="38100"/>
              </a:xfrm>
              <a:custGeom>
                <a:avLst/>
                <a:gdLst>
                  <a:gd name="connsiteX0" fmla="*/ 8511 w 152400"/>
                  <a:gd name="connsiteY0" fmla="*/ 42061 h 38100"/>
                  <a:gd name="connsiteX1" fmla="*/ 79948 w 152400"/>
                  <a:gd name="connsiteY1" fmla="*/ 15391 h 38100"/>
                  <a:gd name="connsiteX2" fmla="*/ 154244 w 152400"/>
                  <a:gd name="connsiteY2" fmla="*/ 3961 h 38100"/>
                  <a:gd name="connsiteX3" fmla="*/ 153291 w 152400"/>
                  <a:gd name="connsiteY3" fmla="*/ 152 h 38100"/>
                  <a:gd name="connsiteX4" fmla="*/ 152338 w 152400"/>
                  <a:gd name="connsiteY4" fmla="*/ 152 h 38100"/>
                  <a:gd name="connsiteX5" fmla="*/ 147576 w 152400"/>
                  <a:gd name="connsiteY5" fmla="*/ 1104 h 38100"/>
                  <a:gd name="connsiteX6" fmla="*/ 131384 w 152400"/>
                  <a:gd name="connsiteY6" fmla="*/ 3961 h 38100"/>
                  <a:gd name="connsiteX7" fmla="*/ 68519 w 152400"/>
                  <a:gd name="connsiteY7" fmla="*/ 12534 h 38100"/>
                  <a:gd name="connsiteX8" fmla="*/ 891 w 152400"/>
                  <a:gd name="connsiteY8" fmla="*/ 41109 h 38100"/>
                  <a:gd name="connsiteX9" fmla="*/ 8511 w 152400"/>
                  <a:gd name="connsiteY9" fmla="*/ 42061 h 38100"/>
                  <a:gd name="connsiteX10" fmla="*/ 8511 w 152400"/>
                  <a:gd name="connsiteY10" fmla="*/ 420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8100">
                    <a:moveTo>
                      <a:pt x="8511" y="42061"/>
                    </a:moveTo>
                    <a:cubicBezTo>
                      <a:pt x="27561" y="25869"/>
                      <a:pt x="55184" y="18249"/>
                      <a:pt x="79948" y="15391"/>
                    </a:cubicBezTo>
                    <a:cubicBezTo>
                      <a:pt x="104713" y="12534"/>
                      <a:pt x="130431" y="9677"/>
                      <a:pt x="154244" y="3961"/>
                    </a:cubicBezTo>
                    <a:cubicBezTo>
                      <a:pt x="159959" y="3009"/>
                      <a:pt x="159006" y="-801"/>
                      <a:pt x="153291" y="152"/>
                    </a:cubicBezTo>
                    <a:cubicBezTo>
                      <a:pt x="153291" y="152"/>
                      <a:pt x="154244" y="152"/>
                      <a:pt x="152338" y="152"/>
                    </a:cubicBezTo>
                    <a:cubicBezTo>
                      <a:pt x="150434" y="152"/>
                      <a:pt x="149481" y="1104"/>
                      <a:pt x="147576" y="1104"/>
                    </a:cubicBezTo>
                    <a:cubicBezTo>
                      <a:pt x="141861" y="2057"/>
                      <a:pt x="137098" y="3009"/>
                      <a:pt x="131384" y="3961"/>
                    </a:cubicBezTo>
                    <a:cubicBezTo>
                      <a:pt x="110428" y="7772"/>
                      <a:pt x="89473" y="8724"/>
                      <a:pt x="68519" y="12534"/>
                    </a:cubicBezTo>
                    <a:cubicBezTo>
                      <a:pt x="44706" y="17297"/>
                      <a:pt x="18988" y="24916"/>
                      <a:pt x="891" y="41109"/>
                    </a:cubicBezTo>
                    <a:cubicBezTo>
                      <a:pt x="-2919" y="43966"/>
                      <a:pt x="6606" y="43014"/>
                      <a:pt x="8511" y="42061"/>
                    </a:cubicBezTo>
                    <a:lnTo>
                      <a:pt x="8511" y="420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19" name="Figura a mano libera: Forma 3218">
                <a:extLst>
                  <a:ext uri="{FF2B5EF4-FFF2-40B4-BE49-F238E27FC236}">
                    <a16:creationId xmlns:a16="http://schemas.microsoft.com/office/drawing/2014/main" id="{02C9DAF5-9146-4210-8E7C-CA87C7E8840D}"/>
                  </a:ext>
                </a:extLst>
              </p:cNvPr>
              <p:cNvSpPr/>
              <p:nvPr/>
            </p:nvSpPr>
            <p:spPr>
              <a:xfrm>
                <a:off x="3507297" y="7631562"/>
                <a:ext cx="171450" cy="19050"/>
              </a:xfrm>
              <a:custGeom>
                <a:avLst/>
                <a:gdLst>
                  <a:gd name="connsiteX0" fmla="*/ 7154 w 171450"/>
                  <a:gd name="connsiteY0" fmla="*/ 20955 h 19050"/>
                  <a:gd name="connsiteX1" fmla="*/ 90022 w 171450"/>
                  <a:gd name="connsiteY1" fmla="*/ 6668 h 19050"/>
                  <a:gd name="connsiteX2" fmla="*/ 166222 w 171450"/>
                  <a:gd name="connsiteY2" fmla="*/ 14288 h 19050"/>
                  <a:gd name="connsiteX3" fmla="*/ 171937 w 171450"/>
                  <a:gd name="connsiteY3" fmla="*/ 8573 h 19050"/>
                  <a:gd name="connsiteX4" fmla="*/ 87164 w 171450"/>
                  <a:gd name="connsiteY4" fmla="*/ 0 h 19050"/>
                  <a:gd name="connsiteX5" fmla="*/ 2392 w 171450"/>
                  <a:gd name="connsiteY5" fmla="*/ 15240 h 19050"/>
                  <a:gd name="connsiteX6" fmla="*/ 7154 w 171450"/>
                  <a:gd name="connsiteY6" fmla="*/ 20955 h 19050"/>
                  <a:gd name="connsiteX7" fmla="*/ 7154 w 171450"/>
                  <a:gd name="connsiteY7" fmla="*/ 2095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9050">
                    <a:moveTo>
                      <a:pt x="7154" y="20955"/>
                    </a:moveTo>
                    <a:cubicBezTo>
                      <a:pt x="32872" y="10477"/>
                      <a:pt x="62400" y="6668"/>
                      <a:pt x="90022" y="6668"/>
                    </a:cubicBezTo>
                    <a:cubicBezTo>
                      <a:pt x="115739" y="6668"/>
                      <a:pt x="141457" y="8573"/>
                      <a:pt x="166222" y="14288"/>
                    </a:cubicBezTo>
                    <a:cubicBezTo>
                      <a:pt x="170032" y="15240"/>
                      <a:pt x="177652" y="10477"/>
                      <a:pt x="171937" y="8573"/>
                    </a:cubicBezTo>
                    <a:cubicBezTo>
                      <a:pt x="144314" y="1905"/>
                      <a:pt x="114787" y="0"/>
                      <a:pt x="87164" y="0"/>
                    </a:cubicBezTo>
                    <a:cubicBezTo>
                      <a:pt x="58589" y="952"/>
                      <a:pt x="29062" y="5715"/>
                      <a:pt x="2392" y="15240"/>
                    </a:cubicBezTo>
                    <a:cubicBezTo>
                      <a:pt x="-3323" y="19050"/>
                      <a:pt x="2392" y="22860"/>
                      <a:pt x="7154" y="20955"/>
                    </a:cubicBezTo>
                    <a:lnTo>
                      <a:pt x="7154" y="20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20" name="Figura a mano libera: Forma 3219">
                <a:extLst>
                  <a:ext uri="{FF2B5EF4-FFF2-40B4-BE49-F238E27FC236}">
                    <a16:creationId xmlns:a16="http://schemas.microsoft.com/office/drawing/2014/main" id="{0AEB29F8-B225-458E-B1B7-8FB5CD593B77}"/>
                  </a:ext>
                </a:extLst>
              </p:cNvPr>
              <p:cNvSpPr/>
              <p:nvPr/>
            </p:nvSpPr>
            <p:spPr>
              <a:xfrm>
                <a:off x="3448455" y="7733328"/>
                <a:ext cx="133350" cy="161925"/>
              </a:xfrm>
              <a:custGeom>
                <a:avLst/>
                <a:gdLst>
                  <a:gd name="connsiteX0" fmla="*/ 273 w 133350"/>
                  <a:gd name="connsiteY0" fmla="*/ 3961 h 161925"/>
                  <a:gd name="connsiteX1" fmla="*/ 127908 w 133350"/>
                  <a:gd name="connsiteY1" fmla="*/ 166839 h 161925"/>
                  <a:gd name="connsiteX2" fmla="*/ 137433 w 133350"/>
                  <a:gd name="connsiteY2" fmla="*/ 163982 h 161925"/>
                  <a:gd name="connsiteX3" fmla="*/ 9798 w 133350"/>
                  <a:gd name="connsiteY3" fmla="*/ 152 h 161925"/>
                  <a:gd name="connsiteX4" fmla="*/ 273 w 133350"/>
                  <a:gd name="connsiteY4" fmla="*/ 3961 h 161925"/>
                  <a:gd name="connsiteX5" fmla="*/ 273 w 133350"/>
                  <a:gd name="connsiteY5" fmla="*/ 396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61925">
                    <a:moveTo>
                      <a:pt x="273" y="3961"/>
                    </a:moveTo>
                    <a:cubicBezTo>
                      <a:pt x="57423" y="44919"/>
                      <a:pt x="93618" y="106832"/>
                      <a:pt x="127908" y="166839"/>
                    </a:cubicBezTo>
                    <a:cubicBezTo>
                      <a:pt x="128861" y="168744"/>
                      <a:pt x="138386" y="165886"/>
                      <a:pt x="137433" y="163982"/>
                    </a:cubicBezTo>
                    <a:cubicBezTo>
                      <a:pt x="103143" y="103974"/>
                      <a:pt x="65996" y="42061"/>
                      <a:pt x="9798" y="152"/>
                    </a:cubicBezTo>
                    <a:cubicBezTo>
                      <a:pt x="6941" y="-801"/>
                      <a:pt x="-1632" y="3009"/>
                      <a:pt x="273" y="3961"/>
                    </a:cubicBezTo>
                    <a:lnTo>
                      <a:pt x="273" y="3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21" name="Figura a mano libera: Forma 3220">
                <a:extLst>
                  <a:ext uri="{FF2B5EF4-FFF2-40B4-BE49-F238E27FC236}">
                    <a16:creationId xmlns:a16="http://schemas.microsoft.com/office/drawing/2014/main" id="{938F121A-0192-4FAA-AB6C-6203C923423E}"/>
                  </a:ext>
                </a:extLst>
              </p:cNvPr>
              <p:cNvSpPr/>
              <p:nvPr/>
            </p:nvSpPr>
            <p:spPr>
              <a:xfrm>
                <a:off x="3162009" y="7700142"/>
                <a:ext cx="142875" cy="76200"/>
              </a:xfrm>
              <a:custGeom>
                <a:avLst/>
                <a:gdLst>
                  <a:gd name="connsiteX0" fmla="*/ 150512 w 142875"/>
                  <a:gd name="connsiteY0" fmla="*/ 1905 h 76200"/>
                  <a:gd name="connsiteX1" fmla="*/ 142892 w 142875"/>
                  <a:gd name="connsiteY1" fmla="*/ 952 h 76200"/>
                  <a:gd name="connsiteX2" fmla="*/ 123842 w 142875"/>
                  <a:gd name="connsiteY2" fmla="*/ 10477 h 76200"/>
                  <a:gd name="connsiteX3" fmla="*/ 18115 w 142875"/>
                  <a:gd name="connsiteY3" fmla="*/ 66675 h 76200"/>
                  <a:gd name="connsiteX4" fmla="*/ 1922 w 142875"/>
                  <a:gd name="connsiteY4" fmla="*/ 76200 h 76200"/>
                  <a:gd name="connsiteX5" fmla="*/ 7637 w 142875"/>
                  <a:gd name="connsiteY5" fmla="*/ 78105 h 76200"/>
                  <a:gd name="connsiteX6" fmla="*/ 47642 w 142875"/>
                  <a:gd name="connsiteY6" fmla="*/ 55245 h 76200"/>
                  <a:gd name="connsiteX7" fmla="*/ 139082 w 142875"/>
                  <a:gd name="connsiteY7" fmla="*/ 6668 h 76200"/>
                  <a:gd name="connsiteX8" fmla="*/ 144797 w 142875"/>
                  <a:gd name="connsiteY8" fmla="*/ 3810 h 76200"/>
                  <a:gd name="connsiteX9" fmla="*/ 144797 w 142875"/>
                  <a:gd name="connsiteY9" fmla="*/ 3810 h 76200"/>
                  <a:gd name="connsiteX10" fmla="*/ 140035 w 142875"/>
                  <a:gd name="connsiteY10" fmla="*/ 1905 h 76200"/>
                  <a:gd name="connsiteX11" fmla="*/ 150512 w 142875"/>
                  <a:gd name="connsiteY11" fmla="*/ 1905 h 76200"/>
                  <a:gd name="connsiteX12" fmla="*/ 150512 w 142875"/>
                  <a:gd name="connsiteY12" fmla="*/ 19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76200">
                    <a:moveTo>
                      <a:pt x="150512" y="1905"/>
                    </a:moveTo>
                    <a:cubicBezTo>
                      <a:pt x="153370" y="-953"/>
                      <a:pt x="143845" y="0"/>
                      <a:pt x="142892" y="952"/>
                    </a:cubicBezTo>
                    <a:cubicBezTo>
                      <a:pt x="136225" y="3810"/>
                      <a:pt x="130510" y="6668"/>
                      <a:pt x="123842" y="10477"/>
                    </a:cubicBezTo>
                    <a:cubicBezTo>
                      <a:pt x="88600" y="28575"/>
                      <a:pt x="53357" y="47625"/>
                      <a:pt x="18115" y="66675"/>
                    </a:cubicBezTo>
                    <a:cubicBezTo>
                      <a:pt x="12400" y="69533"/>
                      <a:pt x="7637" y="72390"/>
                      <a:pt x="1922" y="76200"/>
                    </a:cubicBezTo>
                    <a:cubicBezTo>
                      <a:pt x="-3793" y="80010"/>
                      <a:pt x="4780" y="80010"/>
                      <a:pt x="7637" y="78105"/>
                    </a:cubicBezTo>
                    <a:cubicBezTo>
                      <a:pt x="20972" y="70485"/>
                      <a:pt x="34307" y="62865"/>
                      <a:pt x="47642" y="55245"/>
                    </a:cubicBezTo>
                    <a:cubicBezTo>
                      <a:pt x="78122" y="39052"/>
                      <a:pt x="108602" y="21908"/>
                      <a:pt x="139082" y="6668"/>
                    </a:cubicBezTo>
                    <a:cubicBezTo>
                      <a:pt x="141940" y="5715"/>
                      <a:pt x="143845" y="4763"/>
                      <a:pt x="144797" y="3810"/>
                    </a:cubicBezTo>
                    <a:cubicBezTo>
                      <a:pt x="145750" y="2858"/>
                      <a:pt x="145750" y="3810"/>
                      <a:pt x="144797" y="3810"/>
                    </a:cubicBezTo>
                    <a:cubicBezTo>
                      <a:pt x="144797" y="3810"/>
                      <a:pt x="138130" y="3810"/>
                      <a:pt x="140035" y="1905"/>
                    </a:cubicBezTo>
                    <a:cubicBezTo>
                      <a:pt x="138130" y="4763"/>
                      <a:pt x="147655" y="3810"/>
                      <a:pt x="150512" y="1905"/>
                    </a:cubicBezTo>
                    <a:lnTo>
                      <a:pt x="150512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22" name="Figura a mano libera: Forma 3221">
                <a:extLst>
                  <a:ext uri="{FF2B5EF4-FFF2-40B4-BE49-F238E27FC236}">
                    <a16:creationId xmlns:a16="http://schemas.microsoft.com/office/drawing/2014/main" id="{3CCD4B6A-FE33-4478-B145-AD000619DD20}"/>
                  </a:ext>
                </a:extLst>
              </p:cNvPr>
              <p:cNvSpPr/>
              <p:nvPr/>
            </p:nvSpPr>
            <p:spPr>
              <a:xfrm>
                <a:off x="3176477" y="7699696"/>
                <a:ext cx="142875" cy="85725"/>
              </a:xfrm>
              <a:custGeom>
                <a:avLst/>
                <a:gdLst>
                  <a:gd name="connsiteX0" fmla="*/ 137949 w 142875"/>
                  <a:gd name="connsiteY0" fmla="*/ 2351 h 85725"/>
                  <a:gd name="connsiteX1" fmla="*/ 78894 w 142875"/>
                  <a:gd name="connsiteY1" fmla="*/ 51881 h 85725"/>
                  <a:gd name="connsiteX2" fmla="*/ 2694 w 142875"/>
                  <a:gd name="connsiteY2" fmla="*/ 86171 h 85725"/>
                  <a:gd name="connsiteX3" fmla="*/ 789 w 142875"/>
                  <a:gd name="connsiteY3" fmla="*/ 90934 h 85725"/>
                  <a:gd name="connsiteX4" fmla="*/ 7457 w 142875"/>
                  <a:gd name="connsiteY4" fmla="*/ 91886 h 85725"/>
                  <a:gd name="connsiteX5" fmla="*/ 87467 w 142875"/>
                  <a:gd name="connsiteY5" fmla="*/ 54739 h 85725"/>
                  <a:gd name="connsiteX6" fmla="*/ 146522 w 142875"/>
                  <a:gd name="connsiteY6" fmla="*/ 4256 h 85725"/>
                  <a:gd name="connsiteX7" fmla="*/ 137949 w 142875"/>
                  <a:gd name="connsiteY7" fmla="*/ 2351 h 85725"/>
                  <a:gd name="connsiteX8" fmla="*/ 137949 w 142875"/>
                  <a:gd name="connsiteY8" fmla="*/ 235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85725">
                    <a:moveTo>
                      <a:pt x="137949" y="2351"/>
                    </a:moveTo>
                    <a:cubicBezTo>
                      <a:pt x="122709" y="23306"/>
                      <a:pt x="100802" y="40451"/>
                      <a:pt x="78894" y="51881"/>
                    </a:cubicBezTo>
                    <a:cubicBezTo>
                      <a:pt x="54129" y="65216"/>
                      <a:pt x="28412" y="76646"/>
                      <a:pt x="2694" y="86171"/>
                    </a:cubicBezTo>
                    <a:cubicBezTo>
                      <a:pt x="789" y="87123"/>
                      <a:pt x="-1116" y="89028"/>
                      <a:pt x="789" y="90934"/>
                    </a:cubicBezTo>
                    <a:cubicBezTo>
                      <a:pt x="1742" y="92839"/>
                      <a:pt x="5552" y="92839"/>
                      <a:pt x="7457" y="91886"/>
                    </a:cubicBezTo>
                    <a:cubicBezTo>
                      <a:pt x="35079" y="81409"/>
                      <a:pt x="61749" y="69978"/>
                      <a:pt x="87467" y="54739"/>
                    </a:cubicBezTo>
                    <a:cubicBezTo>
                      <a:pt x="109374" y="42356"/>
                      <a:pt x="131282" y="25211"/>
                      <a:pt x="146522" y="4256"/>
                    </a:cubicBezTo>
                    <a:cubicBezTo>
                      <a:pt x="149379" y="-507"/>
                      <a:pt x="140807" y="-1459"/>
                      <a:pt x="137949" y="2351"/>
                    </a:cubicBezTo>
                    <a:lnTo>
                      <a:pt x="137949" y="23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23" name="Figura a mano libera: Forma 3222">
                <a:extLst>
                  <a:ext uri="{FF2B5EF4-FFF2-40B4-BE49-F238E27FC236}">
                    <a16:creationId xmlns:a16="http://schemas.microsoft.com/office/drawing/2014/main" id="{D11BC128-A532-4593-B612-D505083EEE12}"/>
                  </a:ext>
                </a:extLst>
              </p:cNvPr>
              <p:cNvSpPr/>
              <p:nvPr/>
            </p:nvSpPr>
            <p:spPr>
              <a:xfrm>
                <a:off x="3300087" y="7720868"/>
                <a:ext cx="95250" cy="209550"/>
              </a:xfrm>
              <a:custGeom>
                <a:avLst/>
                <a:gdLst>
                  <a:gd name="connsiteX0" fmla="*/ 28627 w 95250"/>
                  <a:gd name="connsiteY0" fmla="*/ 205969 h 209550"/>
                  <a:gd name="connsiteX1" fmla="*/ 21007 w 95250"/>
                  <a:gd name="connsiteY1" fmla="*/ 166916 h 209550"/>
                  <a:gd name="connsiteX2" fmla="*/ 65774 w 95250"/>
                  <a:gd name="connsiteY2" fmla="*/ 147866 h 209550"/>
                  <a:gd name="connsiteX3" fmla="*/ 79110 w 95250"/>
                  <a:gd name="connsiteY3" fmla="*/ 120244 h 209550"/>
                  <a:gd name="connsiteX4" fmla="*/ 93397 w 95250"/>
                  <a:gd name="connsiteY4" fmla="*/ 66904 h 209550"/>
                  <a:gd name="connsiteX5" fmla="*/ 102922 w 95250"/>
                  <a:gd name="connsiteY5" fmla="*/ 2133 h 209550"/>
                  <a:gd name="connsiteX6" fmla="*/ 93397 w 95250"/>
                  <a:gd name="connsiteY6" fmla="*/ 3086 h 209550"/>
                  <a:gd name="connsiteX7" fmla="*/ 66727 w 95250"/>
                  <a:gd name="connsiteY7" fmla="*/ 128816 h 209550"/>
                  <a:gd name="connsiteX8" fmla="*/ 54344 w 95250"/>
                  <a:gd name="connsiteY8" fmla="*/ 148819 h 209550"/>
                  <a:gd name="connsiteX9" fmla="*/ 37199 w 95250"/>
                  <a:gd name="connsiteY9" fmla="*/ 155486 h 209550"/>
                  <a:gd name="connsiteX10" fmla="*/ 52 w 95250"/>
                  <a:gd name="connsiteY10" fmla="*/ 179299 h 209550"/>
                  <a:gd name="connsiteX11" fmla="*/ 20054 w 95250"/>
                  <a:gd name="connsiteY11" fmla="*/ 209779 h 209550"/>
                  <a:gd name="connsiteX12" fmla="*/ 28627 w 95250"/>
                  <a:gd name="connsiteY12" fmla="*/ 205969 h 209550"/>
                  <a:gd name="connsiteX13" fmla="*/ 28627 w 95250"/>
                  <a:gd name="connsiteY13" fmla="*/ 2059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9550">
                    <a:moveTo>
                      <a:pt x="28627" y="205969"/>
                    </a:moveTo>
                    <a:cubicBezTo>
                      <a:pt x="16244" y="196444"/>
                      <a:pt x="-1853" y="176441"/>
                      <a:pt x="21007" y="166916"/>
                    </a:cubicBezTo>
                    <a:cubicBezTo>
                      <a:pt x="35294" y="160249"/>
                      <a:pt x="54344" y="160249"/>
                      <a:pt x="65774" y="147866"/>
                    </a:cubicBezTo>
                    <a:cubicBezTo>
                      <a:pt x="72442" y="140246"/>
                      <a:pt x="76252" y="129769"/>
                      <a:pt x="79110" y="120244"/>
                    </a:cubicBezTo>
                    <a:cubicBezTo>
                      <a:pt x="84824" y="103099"/>
                      <a:pt x="89587" y="85001"/>
                      <a:pt x="93397" y="66904"/>
                    </a:cubicBezTo>
                    <a:cubicBezTo>
                      <a:pt x="98160" y="45949"/>
                      <a:pt x="101017" y="24041"/>
                      <a:pt x="102922" y="2133"/>
                    </a:cubicBezTo>
                    <a:cubicBezTo>
                      <a:pt x="102922" y="-1676"/>
                      <a:pt x="93397" y="229"/>
                      <a:pt x="93397" y="3086"/>
                    </a:cubicBezTo>
                    <a:cubicBezTo>
                      <a:pt x="90539" y="44996"/>
                      <a:pt x="82919" y="89763"/>
                      <a:pt x="66727" y="128816"/>
                    </a:cubicBezTo>
                    <a:cubicBezTo>
                      <a:pt x="63869" y="136436"/>
                      <a:pt x="60060" y="144056"/>
                      <a:pt x="54344" y="148819"/>
                    </a:cubicBezTo>
                    <a:cubicBezTo>
                      <a:pt x="49582" y="152629"/>
                      <a:pt x="42914" y="153581"/>
                      <a:pt x="37199" y="155486"/>
                    </a:cubicBezTo>
                    <a:cubicBezTo>
                      <a:pt x="24817" y="159296"/>
                      <a:pt x="1957" y="163106"/>
                      <a:pt x="52" y="179299"/>
                    </a:cubicBezTo>
                    <a:cubicBezTo>
                      <a:pt x="-901" y="191681"/>
                      <a:pt x="11482" y="203111"/>
                      <a:pt x="20054" y="209779"/>
                    </a:cubicBezTo>
                    <a:cubicBezTo>
                      <a:pt x="21959" y="211683"/>
                      <a:pt x="31484" y="207874"/>
                      <a:pt x="28627" y="205969"/>
                    </a:cubicBezTo>
                    <a:lnTo>
                      <a:pt x="28627" y="2059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24" name="Figura a mano libera: Forma 3223">
                <a:extLst>
                  <a:ext uri="{FF2B5EF4-FFF2-40B4-BE49-F238E27FC236}">
                    <a16:creationId xmlns:a16="http://schemas.microsoft.com/office/drawing/2014/main" id="{D0E95800-7B21-4618-BD7E-C3A5193151E1}"/>
                  </a:ext>
                </a:extLst>
              </p:cNvPr>
              <p:cNvSpPr/>
              <p:nvPr/>
            </p:nvSpPr>
            <p:spPr>
              <a:xfrm>
                <a:off x="3078583" y="7507584"/>
                <a:ext cx="200025" cy="104775"/>
              </a:xfrm>
              <a:custGeom>
                <a:avLst/>
                <a:gdLst>
                  <a:gd name="connsiteX0" fmla="*/ 575 w 200025"/>
                  <a:gd name="connsiteY0" fmla="*/ 3010 h 104775"/>
                  <a:gd name="connsiteX1" fmla="*/ 11053 w 200025"/>
                  <a:gd name="connsiteY1" fmla="*/ 8726 h 104775"/>
                  <a:gd name="connsiteX2" fmla="*/ 32960 w 200025"/>
                  <a:gd name="connsiteY2" fmla="*/ 22060 h 104775"/>
                  <a:gd name="connsiteX3" fmla="*/ 94873 w 200025"/>
                  <a:gd name="connsiteY3" fmla="*/ 60160 h 104775"/>
                  <a:gd name="connsiteX4" fmla="*/ 192028 w 200025"/>
                  <a:gd name="connsiteY4" fmla="*/ 113501 h 104775"/>
                  <a:gd name="connsiteX5" fmla="*/ 201553 w 200025"/>
                  <a:gd name="connsiteY5" fmla="*/ 109690 h 104775"/>
                  <a:gd name="connsiteX6" fmla="*/ 101540 w 200025"/>
                  <a:gd name="connsiteY6" fmla="*/ 55398 h 104775"/>
                  <a:gd name="connsiteX7" fmla="*/ 40580 w 200025"/>
                  <a:gd name="connsiteY7" fmla="*/ 17298 h 104775"/>
                  <a:gd name="connsiteX8" fmla="*/ 19625 w 200025"/>
                  <a:gd name="connsiteY8" fmla="*/ 4915 h 104775"/>
                  <a:gd name="connsiteX9" fmla="*/ 9148 w 200025"/>
                  <a:gd name="connsiteY9" fmla="*/ 153 h 104775"/>
                  <a:gd name="connsiteX10" fmla="*/ 575 w 200025"/>
                  <a:gd name="connsiteY10" fmla="*/ 3010 h 104775"/>
                  <a:gd name="connsiteX11" fmla="*/ 575 w 200025"/>
                  <a:gd name="connsiteY11" fmla="*/ 30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104775">
                    <a:moveTo>
                      <a:pt x="575" y="3010"/>
                    </a:moveTo>
                    <a:cubicBezTo>
                      <a:pt x="4385" y="3963"/>
                      <a:pt x="8195" y="6820"/>
                      <a:pt x="11053" y="8726"/>
                    </a:cubicBezTo>
                    <a:cubicBezTo>
                      <a:pt x="18673" y="12535"/>
                      <a:pt x="25340" y="17298"/>
                      <a:pt x="32960" y="22060"/>
                    </a:cubicBezTo>
                    <a:cubicBezTo>
                      <a:pt x="53915" y="34443"/>
                      <a:pt x="73918" y="47778"/>
                      <a:pt x="94873" y="60160"/>
                    </a:cubicBezTo>
                    <a:cubicBezTo>
                      <a:pt x="126305" y="79210"/>
                      <a:pt x="158690" y="97308"/>
                      <a:pt x="192028" y="113501"/>
                    </a:cubicBezTo>
                    <a:cubicBezTo>
                      <a:pt x="194885" y="114453"/>
                      <a:pt x="202505" y="110643"/>
                      <a:pt x="201553" y="109690"/>
                    </a:cubicBezTo>
                    <a:cubicBezTo>
                      <a:pt x="167263" y="93498"/>
                      <a:pt x="133925" y="74448"/>
                      <a:pt x="101540" y="55398"/>
                    </a:cubicBezTo>
                    <a:cubicBezTo>
                      <a:pt x="80585" y="43015"/>
                      <a:pt x="60583" y="29680"/>
                      <a:pt x="40580" y="17298"/>
                    </a:cubicBezTo>
                    <a:cubicBezTo>
                      <a:pt x="33913" y="12535"/>
                      <a:pt x="26293" y="8726"/>
                      <a:pt x="19625" y="4915"/>
                    </a:cubicBezTo>
                    <a:cubicBezTo>
                      <a:pt x="16768" y="3010"/>
                      <a:pt x="12958" y="153"/>
                      <a:pt x="9148" y="153"/>
                    </a:cubicBezTo>
                    <a:cubicBezTo>
                      <a:pt x="6290" y="-799"/>
                      <a:pt x="-2282" y="3010"/>
                      <a:pt x="575" y="3010"/>
                    </a:cubicBezTo>
                    <a:lnTo>
                      <a:pt x="575" y="3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25" name="Figura a mano libera: Forma 3224">
                <a:extLst>
                  <a:ext uri="{FF2B5EF4-FFF2-40B4-BE49-F238E27FC236}">
                    <a16:creationId xmlns:a16="http://schemas.microsoft.com/office/drawing/2014/main" id="{25552D3B-4B09-40E6-A91C-7DD205B9405C}"/>
                  </a:ext>
                </a:extLst>
              </p:cNvPr>
              <p:cNvSpPr/>
              <p:nvPr/>
            </p:nvSpPr>
            <p:spPr>
              <a:xfrm>
                <a:off x="3128336" y="7613976"/>
                <a:ext cx="171450" cy="57150"/>
              </a:xfrm>
              <a:custGeom>
                <a:avLst/>
                <a:gdLst>
                  <a:gd name="connsiteX0" fmla="*/ 1305 w 171450"/>
                  <a:gd name="connsiteY0" fmla="*/ 5204 h 57150"/>
                  <a:gd name="connsiteX1" fmla="*/ 77505 w 171450"/>
                  <a:gd name="connsiteY1" fmla="*/ 36636 h 57150"/>
                  <a:gd name="connsiteX2" fmla="*/ 130845 w 171450"/>
                  <a:gd name="connsiteY2" fmla="*/ 58544 h 57150"/>
                  <a:gd name="connsiteX3" fmla="*/ 168945 w 171450"/>
                  <a:gd name="connsiteY3" fmla="*/ 55686 h 57150"/>
                  <a:gd name="connsiteX4" fmla="*/ 165135 w 171450"/>
                  <a:gd name="connsiteY4" fmla="*/ 50924 h 57150"/>
                  <a:gd name="connsiteX5" fmla="*/ 122272 w 171450"/>
                  <a:gd name="connsiteY5" fmla="*/ 49019 h 57150"/>
                  <a:gd name="connsiteX6" fmla="*/ 76552 w 171450"/>
                  <a:gd name="connsiteY6" fmla="*/ 28064 h 57150"/>
                  <a:gd name="connsiteX7" fmla="*/ 9877 w 171450"/>
                  <a:gd name="connsiteY7" fmla="*/ 441 h 57150"/>
                  <a:gd name="connsiteX8" fmla="*/ 1305 w 171450"/>
                  <a:gd name="connsiteY8" fmla="*/ 5204 h 57150"/>
                  <a:gd name="connsiteX9" fmla="*/ 1305 w 171450"/>
                  <a:gd name="connsiteY9" fmla="*/ 52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57150">
                    <a:moveTo>
                      <a:pt x="1305" y="5204"/>
                    </a:moveTo>
                    <a:cubicBezTo>
                      <a:pt x="27022" y="14729"/>
                      <a:pt x="52740" y="25206"/>
                      <a:pt x="77505" y="36636"/>
                    </a:cubicBezTo>
                    <a:cubicBezTo>
                      <a:pt x="94650" y="44256"/>
                      <a:pt x="111795" y="55686"/>
                      <a:pt x="130845" y="58544"/>
                    </a:cubicBezTo>
                    <a:cubicBezTo>
                      <a:pt x="143227" y="60449"/>
                      <a:pt x="157515" y="60449"/>
                      <a:pt x="168945" y="55686"/>
                    </a:cubicBezTo>
                    <a:cubicBezTo>
                      <a:pt x="175612" y="52829"/>
                      <a:pt x="169897" y="49019"/>
                      <a:pt x="165135" y="50924"/>
                    </a:cubicBezTo>
                    <a:cubicBezTo>
                      <a:pt x="152752" y="55686"/>
                      <a:pt x="134655" y="53781"/>
                      <a:pt x="122272" y="49019"/>
                    </a:cubicBezTo>
                    <a:cubicBezTo>
                      <a:pt x="107032" y="43304"/>
                      <a:pt x="91792" y="34731"/>
                      <a:pt x="76552" y="28064"/>
                    </a:cubicBezTo>
                    <a:cubicBezTo>
                      <a:pt x="54645" y="18539"/>
                      <a:pt x="31785" y="9014"/>
                      <a:pt x="9877" y="441"/>
                    </a:cubicBezTo>
                    <a:cubicBezTo>
                      <a:pt x="6067" y="-1464"/>
                      <a:pt x="-3458" y="3299"/>
                      <a:pt x="1305" y="5204"/>
                    </a:cubicBezTo>
                    <a:lnTo>
                      <a:pt x="1305" y="5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26" name="Figura a mano libera: Forma 3225">
                <a:extLst>
                  <a:ext uri="{FF2B5EF4-FFF2-40B4-BE49-F238E27FC236}">
                    <a16:creationId xmlns:a16="http://schemas.microsoft.com/office/drawing/2014/main" id="{45A22C9D-C8F7-4C89-A257-150C8D2AD6A7}"/>
                  </a:ext>
                </a:extLst>
              </p:cNvPr>
              <p:cNvSpPr/>
              <p:nvPr/>
            </p:nvSpPr>
            <p:spPr>
              <a:xfrm>
                <a:off x="3464392" y="7477495"/>
                <a:ext cx="180975" cy="76200"/>
              </a:xfrm>
              <a:custGeom>
                <a:avLst/>
                <a:gdLst>
                  <a:gd name="connsiteX0" fmla="*/ 529 w 180975"/>
                  <a:gd name="connsiteY0" fmla="*/ 79772 h 76200"/>
                  <a:gd name="connsiteX1" fmla="*/ 28151 w 180975"/>
                  <a:gd name="connsiteY1" fmla="*/ 82629 h 76200"/>
                  <a:gd name="connsiteX2" fmla="*/ 92921 w 180975"/>
                  <a:gd name="connsiteY2" fmla="*/ 60722 h 76200"/>
                  <a:gd name="connsiteX3" fmla="*/ 162454 w 180975"/>
                  <a:gd name="connsiteY3" fmla="*/ 19765 h 76200"/>
                  <a:gd name="connsiteX4" fmla="*/ 184361 w 180975"/>
                  <a:gd name="connsiteY4" fmla="*/ 2619 h 76200"/>
                  <a:gd name="connsiteX5" fmla="*/ 176741 w 180975"/>
                  <a:gd name="connsiteY5" fmla="*/ 1667 h 76200"/>
                  <a:gd name="connsiteX6" fmla="*/ 105304 w 180975"/>
                  <a:gd name="connsiteY6" fmla="*/ 49292 h 76200"/>
                  <a:gd name="connsiteX7" fmla="*/ 36724 w 180975"/>
                  <a:gd name="connsiteY7" fmla="*/ 76915 h 76200"/>
                  <a:gd name="connsiteX8" fmla="*/ 10054 w 180975"/>
                  <a:gd name="connsiteY8" fmla="*/ 75962 h 76200"/>
                  <a:gd name="connsiteX9" fmla="*/ 529 w 180975"/>
                  <a:gd name="connsiteY9" fmla="*/ 79772 h 76200"/>
                  <a:gd name="connsiteX10" fmla="*/ 529 w 180975"/>
                  <a:gd name="connsiteY10" fmla="*/ 79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76200">
                    <a:moveTo>
                      <a:pt x="529" y="79772"/>
                    </a:moveTo>
                    <a:cubicBezTo>
                      <a:pt x="6243" y="86440"/>
                      <a:pt x="21483" y="83582"/>
                      <a:pt x="28151" y="82629"/>
                    </a:cubicBezTo>
                    <a:cubicBezTo>
                      <a:pt x="51011" y="79772"/>
                      <a:pt x="72918" y="70247"/>
                      <a:pt x="92921" y="60722"/>
                    </a:cubicBezTo>
                    <a:cubicBezTo>
                      <a:pt x="116733" y="49292"/>
                      <a:pt x="140546" y="35004"/>
                      <a:pt x="162454" y="19765"/>
                    </a:cubicBezTo>
                    <a:cubicBezTo>
                      <a:pt x="170074" y="14049"/>
                      <a:pt x="177693" y="8335"/>
                      <a:pt x="184361" y="2619"/>
                    </a:cubicBezTo>
                    <a:cubicBezTo>
                      <a:pt x="188171" y="-1190"/>
                      <a:pt x="178646" y="-238"/>
                      <a:pt x="176741" y="1667"/>
                    </a:cubicBezTo>
                    <a:cubicBezTo>
                      <a:pt x="155786" y="20717"/>
                      <a:pt x="130068" y="35957"/>
                      <a:pt x="105304" y="49292"/>
                    </a:cubicBezTo>
                    <a:cubicBezTo>
                      <a:pt x="83396" y="60722"/>
                      <a:pt x="61489" y="72152"/>
                      <a:pt x="36724" y="76915"/>
                    </a:cubicBezTo>
                    <a:cubicBezTo>
                      <a:pt x="31008" y="77867"/>
                      <a:pt x="14816" y="82629"/>
                      <a:pt x="10054" y="75962"/>
                    </a:cubicBezTo>
                    <a:cubicBezTo>
                      <a:pt x="7196" y="73104"/>
                      <a:pt x="-2329" y="76915"/>
                      <a:pt x="529" y="79772"/>
                    </a:cubicBezTo>
                    <a:lnTo>
                      <a:pt x="529" y="797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27" name="Figura a mano libera: Forma 3226">
                <a:extLst>
                  <a:ext uri="{FF2B5EF4-FFF2-40B4-BE49-F238E27FC236}">
                    <a16:creationId xmlns:a16="http://schemas.microsoft.com/office/drawing/2014/main" id="{9E6DE473-E5D0-4E59-9928-CB910DD652F8}"/>
                  </a:ext>
                </a:extLst>
              </p:cNvPr>
              <p:cNvSpPr/>
              <p:nvPr/>
            </p:nvSpPr>
            <p:spPr>
              <a:xfrm>
                <a:off x="3477897" y="7461136"/>
                <a:ext cx="180975" cy="114300"/>
              </a:xfrm>
              <a:custGeom>
                <a:avLst/>
                <a:gdLst>
                  <a:gd name="connsiteX0" fmla="*/ 8931 w 180975"/>
                  <a:gd name="connsiteY0" fmla="*/ 118991 h 114300"/>
                  <a:gd name="connsiteX1" fmla="*/ 66081 w 180975"/>
                  <a:gd name="connsiteY1" fmla="*/ 72319 h 114300"/>
                  <a:gd name="connsiteX2" fmla="*/ 101324 w 180975"/>
                  <a:gd name="connsiteY2" fmla="*/ 47553 h 114300"/>
                  <a:gd name="connsiteX3" fmla="*/ 147044 w 180975"/>
                  <a:gd name="connsiteY3" fmla="*/ 23741 h 114300"/>
                  <a:gd name="connsiteX4" fmla="*/ 183239 w 180975"/>
                  <a:gd name="connsiteY4" fmla="*/ 5644 h 114300"/>
                  <a:gd name="connsiteX5" fmla="*/ 179429 w 180975"/>
                  <a:gd name="connsiteY5" fmla="*/ 881 h 114300"/>
                  <a:gd name="connsiteX6" fmla="*/ 100372 w 180975"/>
                  <a:gd name="connsiteY6" fmla="*/ 41838 h 114300"/>
                  <a:gd name="connsiteX7" fmla="*/ 25124 w 180975"/>
                  <a:gd name="connsiteY7" fmla="*/ 98036 h 114300"/>
                  <a:gd name="connsiteX8" fmla="*/ 1312 w 180975"/>
                  <a:gd name="connsiteY8" fmla="*/ 118038 h 114300"/>
                  <a:gd name="connsiteX9" fmla="*/ 8931 w 180975"/>
                  <a:gd name="connsiteY9" fmla="*/ 118991 h 114300"/>
                  <a:gd name="connsiteX10" fmla="*/ 8931 w 180975"/>
                  <a:gd name="connsiteY10" fmla="*/ 1189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114300">
                    <a:moveTo>
                      <a:pt x="8931" y="118991"/>
                    </a:moveTo>
                    <a:cubicBezTo>
                      <a:pt x="27981" y="102799"/>
                      <a:pt x="47031" y="87558"/>
                      <a:pt x="66081" y="72319"/>
                    </a:cubicBezTo>
                    <a:cubicBezTo>
                      <a:pt x="77512" y="63746"/>
                      <a:pt x="88941" y="54221"/>
                      <a:pt x="101324" y="47553"/>
                    </a:cubicBezTo>
                    <a:cubicBezTo>
                      <a:pt x="115612" y="38981"/>
                      <a:pt x="131804" y="31361"/>
                      <a:pt x="147044" y="23741"/>
                    </a:cubicBezTo>
                    <a:cubicBezTo>
                      <a:pt x="158474" y="17074"/>
                      <a:pt x="170856" y="11358"/>
                      <a:pt x="183239" y="5644"/>
                    </a:cubicBezTo>
                    <a:cubicBezTo>
                      <a:pt x="188954" y="2786"/>
                      <a:pt x="184191" y="-1976"/>
                      <a:pt x="179429" y="881"/>
                    </a:cubicBezTo>
                    <a:cubicBezTo>
                      <a:pt x="152759" y="14216"/>
                      <a:pt x="127041" y="27551"/>
                      <a:pt x="100372" y="41838"/>
                    </a:cubicBezTo>
                    <a:cubicBezTo>
                      <a:pt x="73701" y="57078"/>
                      <a:pt x="48937" y="78033"/>
                      <a:pt x="25124" y="98036"/>
                    </a:cubicBezTo>
                    <a:cubicBezTo>
                      <a:pt x="17504" y="104703"/>
                      <a:pt x="8931" y="111371"/>
                      <a:pt x="1312" y="118038"/>
                    </a:cubicBezTo>
                    <a:cubicBezTo>
                      <a:pt x="-3451" y="120896"/>
                      <a:pt x="6074" y="121849"/>
                      <a:pt x="8931" y="118991"/>
                    </a:cubicBezTo>
                    <a:lnTo>
                      <a:pt x="8931" y="118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28" name="Figura a mano libera: Forma 3227">
                <a:extLst>
                  <a:ext uri="{FF2B5EF4-FFF2-40B4-BE49-F238E27FC236}">
                    <a16:creationId xmlns:a16="http://schemas.microsoft.com/office/drawing/2014/main" id="{F7E0812D-E4E5-4226-87E5-C7D3F30391A0}"/>
                  </a:ext>
                </a:extLst>
              </p:cNvPr>
              <p:cNvSpPr/>
              <p:nvPr/>
            </p:nvSpPr>
            <p:spPr>
              <a:xfrm>
                <a:off x="3334429" y="7215644"/>
                <a:ext cx="19050" cy="295275"/>
              </a:xfrm>
              <a:custGeom>
                <a:avLst/>
                <a:gdLst>
                  <a:gd name="connsiteX0" fmla="*/ 11430 w 19050"/>
                  <a:gd name="connsiteY0" fmla="*/ 3486 h 295275"/>
                  <a:gd name="connsiteX1" fmla="*/ 16193 w 19050"/>
                  <a:gd name="connsiteY1" fmla="*/ 50158 h 295275"/>
                  <a:gd name="connsiteX2" fmla="*/ 8572 w 19050"/>
                  <a:gd name="connsiteY2" fmla="*/ 163506 h 295275"/>
                  <a:gd name="connsiteX3" fmla="*/ 0 w 19050"/>
                  <a:gd name="connsiteY3" fmla="*/ 232086 h 295275"/>
                  <a:gd name="connsiteX4" fmla="*/ 6667 w 19050"/>
                  <a:gd name="connsiteY4" fmla="*/ 299713 h 295275"/>
                  <a:gd name="connsiteX5" fmla="*/ 16193 w 19050"/>
                  <a:gd name="connsiteY5" fmla="*/ 296856 h 295275"/>
                  <a:gd name="connsiteX6" fmla="*/ 9525 w 19050"/>
                  <a:gd name="connsiteY6" fmla="*/ 229228 h 295275"/>
                  <a:gd name="connsiteX7" fmla="*/ 18097 w 19050"/>
                  <a:gd name="connsiteY7" fmla="*/ 160648 h 295275"/>
                  <a:gd name="connsiteX8" fmla="*/ 25718 w 19050"/>
                  <a:gd name="connsiteY8" fmla="*/ 47300 h 295275"/>
                  <a:gd name="connsiteX9" fmla="*/ 20955 w 19050"/>
                  <a:gd name="connsiteY9" fmla="*/ 628 h 295275"/>
                  <a:gd name="connsiteX10" fmla="*/ 11430 w 19050"/>
                  <a:gd name="connsiteY10" fmla="*/ 3486 h 295275"/>
                  <a:gd name="connsiteX11" fmla="*/ 11430 w 19050"/>
                  <a:gd name="connsiteY11" fmla="*/ 348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295275">
                    <a:moveTo>
                      <a:pt x="11430" y="3486"/>
                    </a:moveTo>
                    <a:cubicBezTo>
                      <a:pt x="14288" y="18725"/>
                      <a:pt x="15240" y="34918"/>
                      <a:pt x="16193" y="50158"/>
                    </a:cubicBezTo>
                    <a:cubicBezTo>
                      <a:pt x="17145" y="88258"/>
                      <a:pt x="13335" y="125406"/>
                      <a:pt x="8572" y="163506"/>
                    </a:cubicBezTo>
                    <a:cubicBezTo>
                      <a:pt x="5715" y="186366"/>
                      <a:pt x="0" y="209225"/>
                      <a:pt x="0" y="232086"/>
                    </a:cubicBezTo>
                    <a:cubicBezTo>
                      <a:pt x="0" y="253993"/>
                      <a:pt x="3810" y="276853"/>
                      <a:pt x="6667" y="299713"/>
                    </a:cubicBezTo>
                    <a:cubicBezTo>
                      <a:pt x="6667" y="301618"/>
                      <a:pt x="17145" y="299713"/>
                      <a:pt x="16193" y="296856"/>
                    </a:cubicBezTo>
                    <a:cubicBezTo>
                      <a:pt x="13335" y="274948"/>
                      <a:pt x="9525" y="252088"/>
                      <a:pt x="9525" y="229228"/>
                    </a:cubicBezTo>
                    <a:cubicBezTo>
                      <a:pt x="9525" y="206368"/>
                      <a:pt x="14288" y="183508"/>
                      <a:pt x="18097" y="160648"/>
                    </a:cubicBezTo>
                    <a:cubicBezTo>
                      <a:pt x="22860" y="123500"/>
                      <a:pt x="26670" y="85400"/>
                      <a:pt x="25718" y="47300"/>
                    </a:cubicBezTo>
                    <a:cubicBezTo>
                      <a:pt x="25718" y="32061"/>
                      <a:pt x="24765" y="15868"/>
                      <a:pt x="20955" y="628"/>
                    </a:cubicBezTo>
                    <a:cubicBezTo>
                      <a:pt x="20955" y="-1277"/>
                      <a:pt x="11430" y="1581"/>
                      <a:pt x="11430" y="3486"/>
                    </a:cubicBezTo>
                    <a:lnTo>
                      <a:pt x="11430" y="34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29" name="Figura a mano libera: Forma 3228">
                <a:extLst>
                  <a:ext uri="{FF2B5EF4-FFF2-40B4-BE49-F238E27FC236}">
                    <a16:creationId xmlns:a16="http://schemas.microsoft.com/office/drawing/2014/main" id="{AFDBF2CD-71FD-4662-ADD4-9C1876C6ADAB}"/>
                  </a:ext>
                </a:extLst>
              </p:cNvPr>
              <p:cNvSpPr/>
              <p:nvPr/>
            </p:nvSpPr>
            <p:spPr>
              <a:xfrm>
                <a:off x="3425802" y="7738652"/>
                <a:ext cx="114300" cy="161925"/>
              </a:xfrm>
              <a:custGeom>
                <a:avLst/>
                <a:gdLst>
                  <a:gd name="connsiteX0" fmla="*/ 67 w 114300"/>
                  <a:gd name="connsiteY0" fmla="*/ 5305 h 161925"/>
                  <a:gd name="connsiteX1" fmla="*/ 56264 w 114300"/>
                  <a:gd name="connsiteY1" fmla="*/ 91983 h 161925"/>
                  <a:gd name="connsiteX2" fmla="*/ 110557 w 114300"/>
                  <a:gd name="connsiteY2" fmla="*/ 167230 h 161925"/>
                  <a:gd name="connsiteX3" fmla="*/ 120082 w 114300"/>
                  <a:gd name="connsiteY3" fmla="*/ 162467 h 161925"/>
                  <a:gd name="connsiteX4" fmla="*/ 66742 w 114300"/>
                  <a:gd name="connsiteY4" fmla="*/ 89125 h 161925"/>
                  <a:gd name="connsiteX5" fmla="*/ 10544 w 114300"/>
                  <a:gd name="connsiteY5" fmla="*/ 2448 h 161925"/>
                  <a:gd name="connsiteX6" fmla="*/ 67 w 114300"/>
                  <a:gd name="connsiteY6" fmla="*/ 5305 h 161925"/>
                  <a:gd name="connsiteX7" fmla="*/ 67 w 114300"/>
                  <a:gd name="connsiteY7" fmla="*/ 530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67" y="5305"/>
                    </a:moveTo>
                    <a:cubicBezTo>
                      <a:pt x="11497" y="37690"/>
                      <a:pt x="36262" y="64360"/>
                      <a:pt x="56264" y="91983"/>
                    </a:cubicBezTo>
                    <a:cubicBezTo>
                      <a:pt x="74362" y="116748"/>
                      <a:pt x="92459" y="141512"/>
                      <a:pt x="110557" y="167230"/>
                    </a:cubicBezTo>
                    <a:cubicBezTo>
                      <a:pt x="113414" y="171040"/>
                      <a:pt x="122939" y="167230"/>
                      <a:pt x="120082" y="162467"/>
                    </a:cubicBezTo>
                    <a:cubicBezTo>
                      <a:pt x="102937" y="137703"/>
                      <a:pt x="84839" y="113890"/>
                      <a:pt x="66742" y="89125"/>
                    </a:cubicBezTo>
                    <a:cubicBezTo>
                      <a:pt x="46739" y="62455"/>
                      <a:pt x="21974" y="34833"/>
                      <a:pt x="10544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lnTo>
                      <a:pt x="67" y="53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30" name="Figura a mano libera: Forma 3229">
                <a:extLst>
                  <a:ext uri="{FF2B5EF4-FFF2-40B4-BE49-F238E27FC236}">
                    <a16:creationId xmlns:a16="http://schemas.microsoft.com/office/drawing/2014/main" id="{5E9B4E57-5C2B-417A-9E6B-14DD4EA11E28}"/>
                  </a:ext>
                </a:extLst>
              </p:cNvPr>
              <p:cNvSpPr/>
              <p:nvPr/>
            </p:nvSpPr>
            <p:spPr>
              <a:xfrm>
                <a:off x="3283879" y="7691531"/>
                <a:ext cx="76200" cy="171450"/>
              </a:xfrm>
              <a:custGeom>
                <a:avLst/>
                <a:gdLst>
                  <a:gd name="connsiteX0" fmla="*/ 9592 w 76200"/>
                  <a:gd name="connsiteY0" fmla="*/ 172441 h 171450"/>
                  <a:gd name="connsiteX1" fmla="*/ 38167 w 76200"/>
                  <a:gd name="connsiteY1" fmla="*/ 92431 h 171450"/>
                  <a:gd name="connsiteX2" fmla="*/ 79124 w 76200"/>
                  <a:gd name="connsiteY2" fmla="*/ 991 h 171450"/>
                  <a:gd name="connsiteX3" fmla="*/ 69599 w 76200"/>
                  <a:gd name="connsiteY3" fmla="*/ 2896 h 171450"/>
                  <a:gd name="connsiteX4" fmla="*/ 28642 w 76200"/>
                  <a:gd name="connsiteY4" fmla="*/ 94336 h 171450"/>
                  <a:gd name="connsiteX5" fmla="*/ 67 w 76200"/>
                  <a:gd name="connsiteY5" fmla="*/ 174346 h 171450"/>
                  <a:gd name="connsiteX6" fmla="*/ 9592 w 76200"/>
                  <a:gd name="connsiteY6" fmla="*/ 172441 h 171450"/>
                  <a:gd name="connsiteX7" fmla="*/ 9592 w 76200"/>
                  <a:gd name="connsiteY7" fmla="*/ 17244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71450">
                    <a:moveTo>
                      <a:pt x="9592" y="172441"/>
                    </a:moveTo>
                    <a:cubicBezTo>
                      <a:pt x="18164" y="145771"/>
                      <a:pt x="27689" y="119101"/>
                      <a:pt x="38167" y="92431"/>
                    </a:cubicBezTo>
                    <a:cubicBezTo>
                      <a:pt x="50549" y="60999"/>
                      <a:pt x="66742" y="31471"/>
                      <a:pt x="79124" y="991"/>
                    </a:cubicBezTo>
                    <a:cubicBezTo>
                      <a:pt x="80077" y="-914"/>
                      <a:pt x="70552" y="38"/>
                      <a:pt x="69599" y="2896"/>
                    </a:cubicBezTo>
                    <a:cubicBezTo>
                      <a:pt x="57217" y="34329"/>
                      <a:pt x="41024" y="63856"/>
                      <a:pt x="28642" y="94336"/>
                    </a:cubicBezTo>
                    <a:cubicBezTo>
                      <a:pt x="18164" y="120054"/>
                      <a:pt x="8639" y="147676"/>
                      <a:pt x="67" y="174346"/>
                    </a:cubicBezTo>
                    <a:cubicBezTo>
                      <a:pt x="-886" y="176251"/>
                      <a:pt x="8639" y="175299"/>
                      <a:pt x="9592" y="172441"/>
                    </a:cubicBezTo>
                    <a:lnTo>
                      <a:pt x="9592" y="172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31" name="Figura a mano libera: Forma 3230">
                <a:extLst>
                  <a:ext uri="{FF2B5EF4-FFF2-40B4-BE49-F238E27FC236}">
                    <a16:creationId xmlns:a16="http://schemas.microsoft.com/office/drawing/2014/main" id="{8CBCFA2E-0048-4803-A06A-2E2F2526826B}"/>
                  </a:ext>
                </a:extLst>
              </p:cNvPr>
              <p:cNvSpPr/>
              <p:nvPr/>
            </p:nvSpPr>
            <p:spPr>
              <a:xfrm>
                <a:off x="3514810" y="7527349"/>
                <a:ext cx="133350" cy="76200"/>
              </a:xfrm>
              <a:custGeom>
                <a:avLst/>
                <a:gdLst>
                  <a:gd name="connsiteX0" fmla="*/ 5356 w 133350"/>
                  <a:gd name="connsiteY0" fmla="*/ 76590 h 76200"/>
                  <a:gd name="connsiteX1" fmla="*/ 136801 w 133350"/>
                  <a:gd name="connsiteY1" fmla="*/ 5152 h 76200"/>
                  <a:gd name="connsiteX2" fmla="*/ 130133 w 133350"/>
                  <a:gd name="connsiteY2" fmla="*/ 1343 h 76200"/>
                  <a:gd name="connsiteX3" fmla="*/ 3451 w 133350"/>
                  <a:gd name="connsiteY3" fmla="*/ 70875 h 76200"/>
                  <a:gd name="connsiteX4" fmla="*/ 5356 w 133350"/>
                  <a:gd name="connsiteY4" fmla="*/ 76590 h 76200"/>
                  <a:gd name="connsiteX5" fmla="*/ 5356 w 133350"/>
                  <a:gd name="connsiteY5" fmla="*/ 7659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76200">
                    <a:moveTo>
                      <a:pt x="5356" y="76590"/>
                    </a:moveTo>
                    <a:cubicBezTo>
                      <a:pt x="55838" y="67065"/>
                      <a:pt x="98701" y="36585"/>
                      <a:pt x="136801" y="5152"/>
                    </a:cubicBezTo>
                    <a:cubicBezTo>
                      <a:pt x="141563" y="390"/>
                      <a:pt x="133943" y="-1515"/>
                      <a:pt x="130133" y="1343"/>
                    </a:cubicBezTo>
                    <a:cubicBezTo>
                      <a:pt x="92986" y="31823"/>
                      <a:pt x="52028" y="61350"/>
                      <a:pt x="3451" y="70875"/>
                    </a:cubicBezTo>
                    <a:cubicBezTo>
                      <a:pt x="-2264" y="71827"/>
                      <a:pt x="-359" y="78495"/>
                      <a:pt x="5356" y="76590"/>
                    </a:cubicBezTo>
                    <a:lnTo>
                      <a:pt x="5356" y="76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32" name="Figura a mano libera: Forma 3231">
                <a:extLst>
                  <a:ext uri="{FF2B5EF4-FFF2-40B4-BE49-F238E27FC236}">
                    <a16:creationId xmlns:a16="http://schemas.microsoft.com/office/drawing/2014/main" id="{D4A93920-B91B-4632-AA07-581642E967D0}"/>
                  </a:ext>
                </a:extLst>
              </p:cNvPr>
              <p:cNvSpPr/>
              <p:nvPr/>
            </p:nvSpPr>
            <p:spPr>
              <a:xfrm>
                <a:off x="3221020" y="7416066"/>
                <a:ext cx="38100" cy="123825"/>
              </a:xfrm>
              <a:custGeom>
                <a:avLst/>
                <a:gdLst>
                  <a:gd name="connsiteX0" fmla="*/ 61 w 38100"/>
                  <a:gd name="connsiteY0" fmla="*/ 4041 h 123825"/>
                  <a:gd name="connsiteX1" fmla="*/ 12444 w 38100"/>
                  <a:gd name="connsiteY1" fmla="*/ 65953 h 123825"/>
                  <a:gd name="connsiteX2" fmla="*/ 30541 w 38100"/>
                  <a:gd name="connsiteY2" fmla="*/ 125009 h 123825"/>
                  <a:gd name="connsiteX3" fmla="*/ 40066 w 38100"/>
                  <a:gd name="connsiteY3" fmla="*/ 122151 h 123825"/>
                  <a:gd name="connsiteX4" fmla="*/ 21969 w 38100"/>
                  <a:gd name="connsiteY4" fmla="*/ 63096 h 123825"/>
                  <a:gd name="connsiteX5" fmla="*/ 9586 w 38100"/>
                  <a:gd name="connsiteY5" fmla="*/ 1184 h 123825"/>
                  <a:gd name="connsiteX6" fmla="*/ 61 w 38100"/>
                  <a:gd name="connsiteY6" fmla="*/ 4041 h 123825"/>
                  <a:gd name="connsiteX7" fmla="*/ 61 w 38100"/>
                  <a:gd name="connsiteY7" fmla="*/ 404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23825">
                    <a:moveTo>
                      <a:pt x="61" y="4041"/>
                    </a:moveTo>
                    <a:cubicBezTo>
                      <a:pt x="1966" y="24996"/>
                      <a:pt x="6729" y="45951"/>
                      <a:pt x="12444" y="65953"/>
                    </a:cubicBezTo>
                    <a:cubicBezTo>
                      <a:pt x="19111" y="85956"/>
                      <a:pt x="27684" y="104053"/>
                      <a:pt x="30541" y="125009"/>
                    </a:cubicBezTo>
                    <a:cubicBezTo>
                      <a:pt x="31494" y="127866"/>
                      <a:pt x="41019" y="125961"/>
                      <a:pt x="40066" y="122151"/>
                    </a:cubicBezTo>
                    <a:cubicBezTo>
                      <a:pt x="37209" y="102148"/>
                      <a:pt x="27684" y="83098"/>
                      <a:pt x="21969" y="63096"/>
                    </a:cubicBezTo>
                    <a:cubicBezTo>
                      <a:pt x="15301" y="43094"/>
                      <a:pt x="11491" y="22139"/>
                      <a:pt x="9586" y="1184"/>
                    </a:cubicBezTo>
                    <a:cubicBezTo>
                      <a:pt x="9586" y="-1674"/>
                      <a:pt x="-891" y="1184"/>
                      <a:pt x="61" y="4041"/>
                    </a:cubicBezTo>
                    <a:lnTo>
                      <a:pt x="61" y="4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33" name="Figura a mano libera: Forma 3232">
                <a:extLst>
                  <a:ext uri="{FF2B5EF4-FFF2-40B4-BE49-F238E27FC236}">
                    <a16:creationId xmlns:a16="http://schemas.microsoft.com/office/drawing/2014/main" id="{05D20EA7-4567-49E6-90F0-7F52DA1849F9}"/>
                  </a:ext>
                </a:extLst>
              </p:cNvPr>
              <p:cNvSpPr/>
              <p:nvPr/>
            </p:nvSpPr>
            <p:spPr>
              <a:xfrm>
                <a:off x="3086505" y="7443768"/>
                <a:ext cx="190500" cy="133350"/>
              </a:xfrm>
              <a:custGeom>
                <a:avLst/>
                <a:gdLst>
                  <a:gd name="connsiteX0" fmla="*/ 273 w 190500"/>
                  <a:gd name="connsiteY0" fmla="*/ 3962 h 133350"/>
                  <a:gd name="connsiteX1" fmla="*/ 33611 w 190500"/>
                  <a:gd name="connsiteY1" fmla="*/ 33489 h 133350"/>
                  <a:gd name="connsiteX2" fmla="*/ 99333 w 190500"/>
                  <a:gd name="connsiteY2" fmla="*/ 83971 h 133350"/>
                  <a:gd name="connsiteX3" fmla="*/ 186011 w 190500"/>
                  <a:gd name="connsiteY3" fmla="*/ 135407 h 133350"/>
                  <a:gd name="connsiteX4" fmla="*/ 195536 w 190500"/>
                  <a:gd name="connsiteY4" fmla="*/ 131596 h 133350"/>
                  <a:gd name="connsiteX5" fmla="*/ 108858 w 190500"/>
                  <a:gd name="connsiteY5" fmla="*/ 80162 h 133350"/>
                  <a:gd name="connsiteX6" fmla="*/ 43136 w 190500"/>
                  <a:gd name="connsiteY6" fmla="*/ 29679 h 133350"/>
                  <a:gd name="connsiteX7" fmla="*/ 9798 w 190500"/>
                  <a:gd name="connsiteY7" fmla="*/ 152 h 133350"/>
                  <a:gd name="connsiteX8" fmla="*/ 273 w 190500"/>
                  <a:gd name="connsiteY8" fmla="*/ 3962 h 133350"/>
                  <a:gd name="connsiteX9" fmla="*/ 273 w 190500"/>
                  <a:gd name="connsiteY9" fmla="*/ 396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33350">
                    <a:moveTo>
                      <a:pt x="273" y="3962"/>
                    </a:moveTo>
                    <a:cubicBezTo>
                      <a:pt x="12656" y="12534"/>
                      <a:pt x="23133" y="23964"/>
                      <a:pt x="33611" y="33489"/>
                    </a:cubicBezTo>
                    <a:cubicBezTo>
                      <a:pt x="54566" y="51587"/>
                      <a:pt x="76473" y="68732"/>
                      <a:pt x="99333" y="83971"/>
                    </a:cubicBezTo>
                    <a:cubicBezTo>
                      <a:pt x="126956" y="102069"/>
                      <a:pt x="156483" y="119214"/>
                      <a:pt x="186011" y="135407"/>
                    </a:cubicBezTo>
                    <a:cubicBezTo>
                      <a:pt x="188868" y="137312"/>
                      <a:pt x="197441" y="132549"/>
                      <a:pt x="195536" y="131596"/>
                    </a:cubicBezTo>
                    <a:cubicBezTo>
                      <a:pt x="166008" y="115404"/>
                      <a:pt x="137433" y="98259"/>
                      <a:pt x="108858" y="80162"/>
                    </a:cubicBezTo>
                    <a:cubicBezTo>
                      <a:pt x="85998" y="64921"/>
                      <a:pt x="64091" y="47777"/>
                      <a:pt x="43136" y="29679"/>
                    </a:cubicBezTo>
                    <a:cubicBezTo>
                      <a:pt x="31706" y="20154"/>
                      <a:pt x="21228" y="8724"/>
                      <a:pt x="9798" y="152"/>
                    </a:cubicBezTo>
                    <a:cubicBezTo>
                      <a:pt x="6941" y="-801"/>
                      <a:pt x="-1632" y="3009"/>
                      <a:pt x="273" y="3962"/>
                    </a:cubicBezTo>
                    <a:lnTo>
                      <a:pt x="273" y="39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34" name="Figura a mano libera: Forma 3233">
                <a:extLst>
                  <a:ext uri="{FF2B5EF4-FFF2-40B4-BE49-F238E27FC236}">
                    <a16:creationId xmlns:a16="http://schemas.microsoft.com/office/drawing/2014/main" id="{2F57B25C-75FD-4601-939A-74061427A03E}"/>
                  </a:ext>
                </a:extLst>
              </p:cNvPr>
              <p:cNvSpPr/>
              <p:nvPr/>
            </p:nvSpPr>
            <p:spPr>
              <a:xfrm>
                <a:off x="3259243" y="7685011"/>
                <a:ext cx="104775" cy="152400"/>
              </a:xfrm>
              <a:custGeom>
                <a:avLst/>
                <a:gdLst>
                  <a:gd name="connsiteX0" fmla="*/ 8511 w 104775"/>
                  <a:gd name="connsiteY0" fmla="*/ 153243 h 152400"/>
                  <a:gd name="connsiteX1" fmla="*/ 53278 w 104775"/>
                  <a:gd name="connsiteY1" fmla="*/ 97046 h 152400"/>
                  <a:gd name="connsiteX2" fmla="*/ 83758 w 104775"/>
                  <a:gd name="connsiteY2" fmla="*/ 58946 h 152400"/>
                  <a:gd name="connsiteX3" fmla="*/ 99951 w 104775"/>
                  <a:gd name="connsiteY3" fmla="*/ 37991 h 152400"/>
                  <a:gd name="connsiteX4" fmla="*/ 113286 w 104775"/>
                  <a:gd name="connsiteY4" fmla="*/ 3701 h 152400"/>
                  <a:gd name="connsiteX5" fmla="*/ 103761 w 104775"/>
                  <a:gd name="connsiteY5" fmla="*/ 2749 h 152400"/>
                  <a:gd name="connsiteX6" fmla="*/ 90426 w 104775"/>
                  <a:gd name="connsiteY6" fmla="*/ 36086 h 152400"/>
                  <a:gd name="connsiteX7" fmla="*/ 78044 w 104775"/>
                  <a:gd name="connsiteY7" fmla="*/ 53231 h 152400"/>
                  <a:gd name="connsiteX8" fmla="*/ 18036 w 104775"/>
                  <a:gd name="connsiteY8" fmla="*/ 128478 h 152400"/>
                  <a:gd name="connsiteX9" fmla="*/ 891 w 104775"/>
                  <a:gd name="connsiteY9" fmla="*/ 150386 h 152400"/>
                  <a:gd name="connsiteX10" fmla="*/ 8511 w 104775"/>
                  <a:gd name="connsiteY10" fmla="*/ 153243 h 152400"/>
                  <a:gd name="connsiteX11" fmla="*/ 8511 w 104775"/>
                  <a:gd name="connsiteY11" fmla="*/ 15324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52400">
                    <a:moveTo>
                      <a:pt x="8511" y="153243"/>
                    </a:moveTo>
                    <a:cubicBezTo>
                      <a:pt x="23751" y="134193"/>
                      <a:pt x="38991" y="116096"/>
                      <a:pt x="53278" y="97046"/>
                    </a:cubicBezTo>
                    <a:cubicBezTo>
                      <a:pt x="63756" y="84663"/>
                      <a:pt x="73281" y="71328"/>
                      <a:pt x="83758" y="58946"/>
                    </a:cubicBezTo>
                    <a:cubicBezTo>
                      <a:pt x="89473" y="52278"/>
                      <a:pt x="96141" y="45611"/>
                      <a:pt x="99951" y="37991"/>
                    </a:cubicBezTo>
                    <a:cubicBezTo>
                      <a:pt x="105666" y="27513"/>
                      <a:pt x="109476" y="15131"/>
                      <a:pt x="113286" y="3701"/>
                    </a:cubicBezTo>
                    <a:cubicBezTo>
                      <a:pt x="115191" y="-1062"/>
                      <a:pt x="105666" y="-1062"/>
                      <a:pt x="103761" y="2749"/>
                    </a:cubicBezTo>
                    <a:cubicBezTo>
                      <a:pt x="98998" y="14178"/>
                      <a:pt x="96141" y="25608"/>
                      <a:pt x="90426" y="36086"/>
                    </a:cubicBezTo>
                    <a:cubicBezTo>
                      <a:pt x="87569" y="42753"/>
                      <a:pt x="81853" y="47516"/>
                      <a:pt x="78044" y="53231"/>
                    </a:cubicBezTo>
                    <a:cubicBezTo>
                      <a:pt x="58041" y="77996"/>
                      <a:pt x="38039" y="103713"/>
                      <a:pt x="18036" y="128478"/>
                    </a:cubicBezTo>
                    <a:cubicBezTo>
                      <a:pt x="12321" y="136099"/>
                      <a:pt x="6606" y="142766"/>
                      <a:pt x="891" y="150386"/>
                    </a:cubicBezTo>
                    <a:cubicBezTo>
                      <a:pt x="-2919" y="155149"/>
                      <a:pt x="6606" y="156101"/>
                      <a:pt x="8511" y="153243"/>
                    </a:cubicBezTo>
                    <a:lnTo>
                      <a:pt x="8511" y="15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35" name="Figura a mano libera: Forma 3234">
                <a:extLst>
                  <a:ext uri="{FF2B5EF4-FFF2-40B4-BE49-F238E27FC236}">
                    <a16:creationId xmlns:a16="http://schemas.microsoft.com/office/drawing/2014/main" id="{A9080B5D-DEC9-4037-A17D-4CDEA994B4B0}"/>
                  </a:ext>
                </a:extLst>
              </p:cNvPr>
              <p:cNvSpPr/>
              <p:nvPr/>
            </p:nvSpPr>
            <p:spPr>
              <a:xfrm>
                <a:off x="3442198" y="7325349"/>
                <a:ext cx="95250" cy="190500"/>
              </a:xfrm>
              <a:custGeom>
                <a:avLst/>
                <a:gdLst>
                  <a:gd name="connsiteX0" fmla="*/ 10340 w 95250"/>
                  <a:gd name="connsiteY0" fmla="*/ 190008 h 190500"/>
                  <a:gd name="connsiteX1" fmla="*/ 10340 w 95250"/>
                  <a:gd name="connsiteY1" fmla="*/ 189056 h 190500"/>
                  <a:gd name="connsiteX2" fmla="*/ 14150 w 95250"/>
                  <a:gd name="connsiteY2" fmla="*/ 178578 h 190500"/>
                  <a:gd name="connsiteX3" fmla="*/ 50345 w 95250"/>
                  <a:gd name="connsiteY3" fmla="*/ 114761 h 190500"/>
                  <a:gd name="connsiteX4" fmla="*/ 99875 w 95250"/>
                  <a:gd name="connsiteY4" fmla="*/ 1413 h 190500"/>
                  <a:gd name="connsiteX5" fmla="*/ 90350 w 95250"/>
                  <a:gd name="connsiteY5" fmla="*/ 3319 h 190500"/>
                  <a:gd name="connsiteX6" fmla="*/ 60823 w 95250"/>
                  <a:gd name="connsiteY6" fmla="*/ 79519 h 190500"/>
                  <a:gd name="connsiteX7" fmla="*/ 18912 w 95250"/>
                  <a:gd name="connsiteY7" fmla="*/ 152861 h 190500"/>
                  <a:gd name="connsiteX8" fmla="*/ 1768 w 95250"/>
                  <a:gd name="connsiteY8" fmla="*/ 187151 h 190500"/>
                  <a:gd name="connsiteX9" fmla="*/ 815 w 95250"/>
                  <a:gd name="connsiteY9" fmla="*/ 194771 h 190500"/>
                  <a:gd name="connsiteX10" fmla="*/ 10340 w 95250"/>
                  <a:gd name="connsiteY10" fmla="*/ 190008 h 190500"/>
                  <a:gd name="connsiteX11" fmla="*/ 10340 w 95250"/>
                  <a:gd name="connsiteY11" fmla="*/ 1900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90500">
                    <a:moveTo>
                      <a:pt x="10340" y="190008"/>
                    </a:moveTo>
                    <a:cubicBezTo>
                      <a:pt x="11293" y="190961"/>
                      <a:pt x="10340" y="190008"/>
                      <a:pt x="10340" y="189056"/>
                    </a:cubicBezTo>
                    <a:cubicBezTo>
                      <a:pt x="11293" y="185246"/>
                      <a:pt x="13198" y="182388"/>
                      <a:pt x="14150" y="178578"/>
                    </a:cubicBezTo>
                    <a:cubicBezTo>
                      <a:pt x="24628" y="156671"/>
                      <a:pt x="37962" y="135716"/>
                      <a:pt x="50345" y="114761"/>
                    </a:cubicBezTo>
                    <a:cubicBezTo>
                      <a:pt x="71300" y="80471"/>
                      <a:pt x="92255" y="41419"/>
                      <a:pt x="99875" y="1413"/>
                    </a:cubicBezTo>
                    <a:cubicBezTo>
                      <a:pt x="100828" y="-1444"/>
                      <a:pt x="90350" y="461"/>
                      <a:pt x="90350" y="3319"/>
                    </a:cubicBezTo>
                    <a:cubicBezTo>
                      <a:pt x="84635" y="29988"/>
                      <a:pt x="73205" y="55706"/>
                      <a:pt x="60823" y="79519"/>
                    </a:cubicBezTo>
                    <a:cubicBezTo>
                      <a:pt x="48440" y="104283"/>
                      <a:pt x="33200" y="128096"/>
                      <a:pt x="18912" y="152861"/>
                    </a:cubicBezTo>
                    <a:cubicBezTo>
                      <a:pt x="12245" y="164291"/>
                      <a:pt x="6530" y="174769"/>
                      <a:pt x="1768" y="187151"/>
                    </a:cubicBezTo>
                    <a:cubicBezTo>
                      <a:pt x="815" y="189056"/>
                      <a:pt x="-1090" y="192866"/>
                      <a:pt x="815" y="194771"/>
                    </a:cubicBezTo>
                    <a:cubicBezTo>
                      <a:pt x="2720" y="195724"/>
                      <a:pt x="12245" y="191913"/>
                      <a:pt x="10340" y="190008"/>
                    </a:cubicBezTo>
                    <a:lnTo>
                      <a:pt x="10340" y="1900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36" name="Figura a mano libera: Forma 3235">
                <a:extLst>
                  <a:ext uri="{FF2B5EF4-FFF2-40B4-BE49-F238E27FC236}">
                    <a16:creationId xmlns:a16="http://schemas.microsoft.com/office/drawing/2014/main" id="{7F474CF4-CAC5-4992-9532-19B79A0D0C6A}"/>
                  </a:ext>
                </a:extLst>
              </p:cNvPr>
              <p:cNvSpPr/>
              <p:nvPr/>
            </p:nvSpPr>
            <p:spPr>
              <a:xfrm>
                <a:off x="3429186" y="7391400"/>
                <a:ext cx="66675" cy="123825"/>
              </a:xfrm>
              <a:custGeom>
                <a:avLst/>
                <a:gdLst>
                  <a:gd name="connsiteX0" fmla="*/ 9065 w 66675"/>
                  <a:gd name="connsiteY0" fmla="*/ 123004 h 123825"/>
                  <a:gd name="connsiteX1" fmla="*/ 29067 w 66675"/>
                  <a:gd name="connsiteY1" fmla="*/ 81094 h 123825"/>
                  <a:gd name="connsiteX2" fmla="*/ 55737 w 66675"/>
                  <a:gd name="connsiteY2" fmla="*/ 28707 h 123825"/>
                  <a:gd name="connsiteX3" fmla="*/ 74787 w 66675"/>
                  <a:gd name="connsiteY3" fmla="*/ 2989 h 123825"/>
                  <a:gd name="connsiteX4" fmla="*/ 65262 w 66675"/>
                  <a:gd name="connsiteY4" fmla="*/ 2037 h 123825"/>
                  <a:gd name="connsiteX5" fmla="*/ 47165 w 66675"/>
                  <a:gd name="connsiteY5" fmla="*/ 26802 h 123825"/>
                  <a:gd name="connsiteX6" fmla="*/ 37640 w 66675"/>
                  <a:gd name="connsiteY6" fmla="*/ 44899 h 123825"/>
                  <a:gd name="connsiteX7" fmla="*/ 8112 w 66675"/>
                  <a:gd name="connsiteY7" fmla="*/ 105860 h 123825"/>
                  <a:gd name="connsiteX8" fmla="*/ 492 w 66675"/>
                  <a:gd name="connsiteY8" fmla="*/ 122052 h 123825"/>
                  <a:gd name="connsiteX9" fmla="*/ 9065 w 66675"/>
                  <a:gd name="connsiteY9" fmla="*/ 123004 h 123825"/>
                  <a:gd name="connsiteX10" fmla="*/ 9065 w 66675"/>
                  <a:gd name="connsiteY10" fmla="*/ 12300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23825">
                    <a:moveTo>
                      <a:pt x="9065" y="123004"/>
                    </a:moveTo>
                    <a:cubicBezTo>
                      <a:pt x="15732" y="108717"/>
                      <a:pt x="22400" y="95382"/>
                      <a:pt x="29067" y="81094"/>
                    </a:cubicBezTo>
                    <a:cubicBezTo>
                      <a:pt x="37640" y="63949"/>
                      <a:pt x="45260" y="44899"/>
                      <a:pt x="55737" y="28707"/>
                    </a:cubicBezTo>
                    <a:cubicBezTo>
                      <a:pt x="61452" y="20135"/>
                      <a:pt x="68120" y="11562"/>
                      <a:pt x="74787" y="2989"/>
                    </a:cubicBezTo>
                    <a:cubicBezTo>
                      <a:pt x="77645" y="-821"/>
                      <a:pt x="67167" y="-821"/>
                      <a:pt x="65262" y="2037"/>
                    </a:cubicBezTo>
                    <a:cubicBezTo>
                      <a:pt x="59547" y="10610"/>
                      <a:pt x="52880" y="18229"/>
                      <a:pt x="47165" y="26802"/>
                    </a:cubicBezTo>
                    <a:cubicBezTo>
                      <a:pt x="43355" y="32517"/>
                      <a:pt x="40497" y="39185"/>
                      <a:pt x="37640" y="44899"/>
                    </a:cubicBezTo>
                    <a:cubicBezTo>
                      <a:pt x="27162" y="64902"/>
                      <a:pt x="17637" y="85857"/>
                      <a:pt x="8112" y="105860"/>
                    </a:cubicBezTo>
                    <a:cubicBezTo>
                      <a:pt x="5255" y="111574"/>
                      <a:pt x="3349" y="116337"/>
                      <a:pt x="492" y="122052"/>
                    </a:cubicBezTo>
                    <a:cubicBezTo>
                      <a:pt x="-2365" y="126814"/>
                      <a:pt x="8112" y="126814"/>
                      <a:pt x="9065" y="123004"/>
                    </a:cubicBezTo>
                    <a:lnTo>
                      <a:pt x="9065" y="1230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37" name="Figura a mano libera: Forma 3236">
                <a:extLst>
                  <a:ext uri="{FF2B5EF4-FFF2-40B4-BE49-F238E27FC236}">
                    <a16:creationId xmlns:a16="http://schemas.microsoft.com/office/drawing/2014/main" id="{BE7BE515-124A-43A0-A6BF-9ABCD6D32341}"/>
                  </a:ext>
                </a:extLst>
              </p:cNvPr>
              <p:cNvSpPr/>
              <p:nvPr/>
            </p:nvSpPr>
            <p:spPr>
              <a:xfrm>
                <a:off x="3149393" y="7393847"/>
                <a:ext cx="123825" cy="171450"/>
              </a:xfrm>
              <a:custGeom>
                <a:avLst/>
                <a:gdLst>
                  <a:gd name="connsiteX0" fmla="*/ 129790 w 123825"/>
                  <a:gd name="connsiteY0" fmla="*/ 166278 h 171450"/>
                  <a:gd name="connsiteX1" fmla="*/ 127885 w 123825"/>
                  <a:gd name="connsiteY1" fmla="*/ 164373 h 171450"/>
                  <a:gd name="connsiteX2" fmla="*/ 121218 w 123825"/>
                  <a:gd name="connsiteY2" fmla="*/ 158658 h 171450"/>
                  <a:gd name="connsiteX3" fmla="*/ 99310 w 123825"/>
                  <a:gd name="connsiteY3" fmla="*/ 137703 h 171450"/>
                  <a:gd name="connsiteX4" fmla="*/ 50733 w 123825"/>
                  <a:gd name="connsiteY4" fmla="*/ 83410 h 171450"/>
                  <a:gd name="connsiteX5" fmla="*/ 9776 w 123825"/>
                  <a:gd name="connsiteY5" fmla="*/ 2448 h 171450"/>
                  <a:gd name="connsiteX6" fmla="*/ 251 w 123825"/>
                  <a:gd name="connsiteY6" fmla="*/ 5305 h 171450"/>
                  <a:gd name="connsiteX7" fmla="*/ 41208 w 123825"/>
                  <a:gd name="connsiteY7" fmla="*/ 88173 h 171450"/>
                  <a:gd name="connsiteX8" fmla="*/ 90738 w 123825"/>
                  <a:gd name="connsiteY8" fmla="*/ 143417 h 171450"/>
                  <a:gd name="connsiteX9" fmla="*/ 122170 w 123825"/>
                  <a:gd name="connsiteY9" fmla="*/ 172945 h 171450"/>
                  <a:gd name="connsiteX10" fmla="*/ 129790 w 123825"/>
                  <a:gd name="connsiteY10" fmla="*/ 166278 h 171450"/>
                  <a:gd name="connsiteX11" fmla="*/ 129790 w 123825"/>
                  <a:gd name="connsiteY11" fmla="*/ 16627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129790" y="166278"/>
                    </a:moveTo>
                    <a:cubicBezTo>
                      <a:pt x="130743" y="167230"/>
                      <a:pt x="127885" y="164373"/>
                      <a:pt x="127885" y="164373"/>
                    </a:cubicBezTo>
                    <a:cubicBezTo>
                      <a:pt x="125980" y="162467"/>
                      <a:pt x="123123" y="160563"/>
                      <a:pt x="121218" y="158658"/>
                    </a:cubicBezTo>
                    <a:cubicBezTo>
                      <a:pt x="113598" y="151990"/>
                      <a:pt x="105978" y="144370"/>
                      <a:pt x="99310" y="137703"/>
                    </a:cubicBezTo>
                    <a:cubicBezTo>
                      <a:pt x="82165" y="120558"/>
                      <a:pt x="64068" y="103413"/>
                      <a:pt x="50733" y="83410"/>
                    </a:cubicBezTo>
                    <a:cubicBezTo>
                      <a:pt x="34540" y="58645"/>
                      <a:pt x="21205" y="31023"/>
                      <a:pt x="9776" y="2448"/>
                    </a:cubicBezTo>
                    <a:cubicBezTo>
                      <a:pt x="7870" y="-2315"/>
                      <a:pt x="-1655" y="542"/>
                      <a:pt x="251" y="5305"/>
                    </a:cubicBezTo>
                    <a:cubicBezTo>
                      <a:pt x="10728" y="33880"/>
                      <a:pt x="25015" y="62455"/>
                      <a:pt x="41208" y="88173"/>
                    </a:cubicBezTo>
                    <a:cubicBezTo>
                      <a:pt x="54543" y="109128"/>
                      <a:pt x="72640" y="126273"/>
                      <a:pt x="90738" y="143417"/>
                    </a:cubicBezTo>
                    <a:cubicBezTo>
                      <a:pt x="101215" y="153895"/>
                      <a:pt x="111693" y="163420"/>
                      <a:pt x="122170" y="172945"/>
                    </a:cubicBezTo>
                    <a:cubicBezTo>
                      <a:pt x="125028" y="174850"/>
                      <a:pt x="133601" y="170088"/>
                      <a:pt x="129790" y="166278"/>
                    </a:cubicBezTo>
                    <a:lnTo>
                      <a:pt x="129790" y="166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38" name="Figura a mano libera: Forma 3237">
                <a:extLst>
                  <a:ext uri="{FF2B5EF4-FFF2-40B4-BE49-F238E27FC236}">
                    <a16:creationId xmlns:a16="http://schemas.microsoft.com/office/drawing/2014/main" id="{D8D0BA0F-B6C1-464A-AF68-0D6B25C8EA76}"/>
                  </a:ext>
                </a:extLst>
              </p:cNvPr>
              <p:cNvSpPr/>
              <p:nvPr/>
            </p:nvSpPr>
            <p:spPr>
              <a:xfrm>
                <a:off x="2963889" y="7421887"/>
                <a:ext cx="180975" cy="66675"/>
              </a:xfrm>
              <a:custGeom>
                <a:avLst/>
                <a:gdLst>
                  <a:gd name="connsiteX0" fmla="*/ 1922 w 180975"/>
                  <a:gd name="connsiteY0" fmla="*/ 5839 h 66675"/>
                  <a:gd name="connsiteX1" fmla="*/ 92410 w 180975"/>
                  <a:gd name="connsiteY1" fmla="*/ 28700 h 66675"/>
                  <a:gd name="connsiteX2" fmla="*/ 140987 w 180975"/>
                  <a:gd name="connsiteY2" fmla="*/ 55369 h 66675"/>
                  <a:gd name="connsiteX3" fmla="*/ 178135 w 180975"/>
                  <a:gd name="connsiteY3" fmla="*/ 75372 h 66675"/>
                  <a:gd name="connsiteX4" fmla="*/ 185755 w 180975"/>
                  <a:gd name="connsiteY4" fmla="*/ 70610 h 66675"/>
                  <a:gd name="connsiteX5" fmla="*/ 148607 w 180975"/>
                  <a:gd name="connsiteY5" fmla="*/ 50607 h 66675"/>
                  <a:gd name="connsiteX6" fmla="*/ 99077 w 180975"/>
                  <a:gd name="connsiteY6" fmla="*/ 22985 h 66675"/>
                  <a:gd name="connsiteX7" fmla="*/ 7637 w 180975"/>
                  <a:gd name="connsiteY7" fmla="*/ 125 h 66675"/>
                  <a:gd name="connsiteX8" fmla="*/ 1922 w 180975"/>
                  <a:gd name="connsiteY8" fmla="*/ 5839 h 66675"/>
                  <a:gd name="connsiteX9" fmla="*/ 1922 w 180975"/>
                  <a:gd name="connsiteY9" fmla="*/ 583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66675">
                    <a:moveTo>
                      <a:pt x="1922" y="5839"/>
                    </a:moveTo>
                    <a:cubicBezTo>
                      <a:pt x="32402" y="11555"/>
                      <a:pt x="64787" y="17269"/>
                      <a:pt x="92410" y="28700"/>
                    </a:cubicBezTo>
                    <a:cubicBezTo>
                      <a:pt x="109555" y="36319"/>
                      <a:pt x="124795" y="46797"/>
                      <a:pt x="140987" y="55369"/>
                    </a:cubicBezTo>
                    <a:cubicBezTo>
                      <a:pt x="153370" y="62037"/>
                      <a:pt x="165752" y="68705"/>
                      <a:pt x="178135" y="75372"/>
                    </a:cubicBezTo>
                    <a:cubicBezTo>
                      <a:pt x="180992" y="77277"/>
                      <a:pt x="190517" y="72514"/>
                      <a:pt x="185755" y="70610"/>
                    </a:cubicBezTo>
                    <a:cubicBezTo>
                      <a:pt x="173372" y="63942"/>
                      <a:pt x="160990" y="57275"/>
                      <a:pt x="148607" y="50607"/>
                    </a:cubicBezTo>
                    <a:cubicBezTo>
                      <a:pt x="132415" y="41082"/>
                      <a:pt x="116222" y="30605"/>
                      <a:pt x="99077" y="22985"/>
                    </a:cubicBezTo>
                    <a:cubicBezTo>
                      <a:pt x="70502" y="11555"/>
                      <a:pt x="38117" y="4887"/>
                      <a:pt x="7637" y="125"/>
                    </a:cubicBezTo>
                    <a:cubicBezTo>
                      <a:pt x="4780" y="-828"/>
                      <a:pt x="-3793" y="3935"/>
                      <a:pt x="1922" y="5839"/>
                    </a:cubicBezTo>
                    <a:lnTo>
                      <a:pt x="1922" y="5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967" name="Elemento grafico 20">
              <a:extLst>
                <a:ext uri="{FF2B5EF4-FFF2-40B4-BE49-F238E27FC236}">
                  <a16:creationId xmlns:a16="http://schemas.microsoft.com/office/drawing/2014/main" id="{2CFF2C44-8631-47C5-9AD0-72BD84ACF7BC}"/>
                </a:ext>
              </a:extLst>
            </p:cNvPr>
            <p:cNvGrpSpPr/>
            <p:nvPr/>
          </p:nvGrpSpPr>
          <p:grpSpPr>
            <a:xfrm>
              <a:off x="2929857" y="7172229"/>
              <a:ext cx="971550" cy="857250"/>
              <a:chOff x="2281478" y="7160667"/>
              <a:chExt cx="971550" cy="857250"/>
            </a:xfrm>
            <a:solidFill>
              <a:schemeClr val="accent4"/>
            </a:solidFill>
          </p:grpSpPr>
          <p:sp>
            <p:nvSpPr>
              <p:cNvPr id="3144" name="Figura a mano libera: Forma 3143">
                <a:extLst>
                  <a:ext uri="{FF2B5EF4-FFF2-40B4-BE49-F238E27FC236}">
                    <a16:creationId xmlns:a16="http://schemas.microsoft.com/office/drawing/2014/main" id="{DE2288D3-9278-45BC-9B5F-531F7DB19098}"/>
                  </a:ext>
                </a:extLst>
              </p:cNvPr>
              <p:cNvSpPr/>
              <p:nvPr/>
            </p:nvSpPr>
            <p:spPr>
              <a:xfrm>
                <a:off x="2602403" y="7168515"/>
                <a:ext cx="38100" cy="66675"/>
              </a:xfrm>
              <a:custGeom>
                <a:avLst/>
                <a:gdLst>
                  <a:gd name="connsiteX0" fmla="*/ 22686 w 38100"/>
                  <a:gd name="connsiteY0" fmla="*/ 0 h 66675"/>
                  <a:gd name="connsiteX1" fmla="*/ 779 w 38100"/>
                  <a:gd name="connsiteY1" fmla="*/ 25718 h 66675"/>
                  <a:gd name="connsiteX2" fmla="*/ 13161 w 38100"/>
                  <a:gd name="connsiteY2" fmla="*/ 51435 h 66675"/>
                  <a:gd name="connsiteX3" fmla="*/ 36021 w 38100"/>
                  <a:gd name="connsiteY3" fmla="*/ 70485 h 66675"/>
                  <a:gd name="connsiteX4" fmla="*/ 44593 w 38100"/>
                  <a:gd name="connsiteY4" fmla="*/ 22860 h 66675"/>
                  <a:gd name="connsiteX5" fmla="*/ 22686 w 38100"/>
                  <a:gd name="connsiteY5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66675">
                    <a:moveTo>
                      <a:pt x="22686" y="0"/>
                    </a:moveTo>
                    <a:cubicBezTo>
                      <a:pt x="22686" y="0"/>
                      <a:pt x="-4936" y="15240"/>
                      <a:pt x="779" y="25718"/>
                    </a:cubicBezTo>
                    <a:cubicBezTo>
                      <a:pt x="6493" y="36195"/>
                      <a:pt x="6493" y="36195"/>
                      <a:pt x="13161" y="51435"/>
                    </a:cubicBezTo>
                    <a:cubicBezTo>
                      <a:pt x="19829" y="66675"/>
                      <a:pt x="32211" y="82868"/>
                      <a:pt x="36021" y="70485"/>
                    </a:cubicBezTo>
                    <a:cubicBezTo>
                      <a:pt x="39831" y="58103"/>
                      <a:pt x="49356" y="40958"/>
                      <a:pt x="44593" y="22860"/>
                    </a:cubicBezTo>
                    <a:cubicBezTo>
                      <a:pt x="38879" y="4763"/>
                      <a:pt x="22686" y="0"/>
                      <a:pt x="226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45" name="Figura a mano libera: Forma 3144">
                <a:extLst>
                  <a:ext uri="{FF2B5EF4-FFF2-40B4-BE49-F238E27FC236}">
                    <a16:creationId xmlns:a16="http://schemas.microsoft.com/office/drawing/2014/main" id="{CFF553A3-BC8D-4CE2-9091-C881799AB9DB}"/>
                  </a:ext>
                </a:extLst>
              </p:cNvPr>
              <p:cNvSpPr/>
              <p:nvPr/>
            </p:nvSpPr>
            <p:spPr>
              <a:xfrm>
                <a:off x="2681925" y="7160667"/>
                <a:ext cx="19050" cy="38100"/>
              </a:xfrm>
              <a:custGeom>
                <a:avLst/>
                <a:gdLst>
                  <a:gd name="connsiteX0" fmla="*/ 6030 w 19050"/>
                  <a:gd name="connsiteY0" fmla="*/ 1181 h 38100"/>
                  <a:gd name="connsiteX1" fmla="*/ 2220 w 19050"/>
                  <a:gd name="connsiteY1" fmla="*/ 20231 h 38100"/>
                  <a:gd name="connsiteX2" fmla="*/ 21270 w 19050"/>
                  <a:gd name="connsiteY2" fmla="*/ 33565 h 38100"/>
                  <a:gd name="connsiteX3" fmla="*/ 6030 w 19050"/>
                  <a:gd name="connsiteY3" fmla="*/ 11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6030" y="1181"/>
                    </a:moveTo>
                    <a:cubicBezTo>
                      <a:pt x="6030" y="1181"/>
                      <a:pt x="-4448" y="1181"/>
                      <a:pt x="2220" y="20231"/>
                    </a:cubicBezTo>
                    <a:cubicBezTo>
                      <a:pt x="8887" y="39281"/>
                      <a:pt x="18412" y="42138"/>
                      <a:pt x="21270" y="33565"/>
                    </a:cubicBezTo>
                    <a:cubicBezTo>
                      <a:pt x="23175" y="24993"/>
                      <a:pt x="29842" y="-6440"/>
                      <a:pt x="6030" y="1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46" name="Figura a mano libera: Forma 3145">
                <a:extLst>
                  <a:ext uri="{FF2B5EF4-FFF2-40B4-BE49-F238E27FC236}">
                    <a16:creationId xmlns:a16="http://schemas.microsoft.com/office/drawing/2014/main" id="{65E93CBE-EE17-4BF9-8406-FFB9EF1E77F8}"/>
                  </a:ext>
                </a:extLst>
              </p:cNvPr>
              <p:cNvSpPr/>
              <p:nvPr/>
            </p:nvSpPr>
            <p:spPr>
              <a:xfrm>
                <a:off x="2782254" y="7164732"/>
                <a:ext cx="28575" cy="47625"/>
              </a:xfrm>
              <a:custGeom>
                <a:avLst/>
                <a:gdLst>
                  <a:gd name="connsiteX0" fmla="*/ 17143 w 28575"/>
                  <a:gd name="connsiteY0" fmla="*/ 925 h 47625"/>
                  <a:gd name="connsiteX1" fmla="*/ 951 w 28575"/>
                  <a:gd name="connsiteY1" fmla="*/ 32357 h 47625"/>
                  <a:gd name="connsiteX2" fmla="*/ 14286 w 28575"/>
                  <a:gd name="connsiteY2" fmla="*/ 54265 h 47625"/>
                  <a:gd name="connsiteX3" fmla="*/ 27621 w 28575"/>
                  <a:gd name="connsiteY3" fmla="*/ 35215 h 47625"/>
                  <a:gd name="connsiteX4" fmla="*/ 17143 w 28575"/>
                  <a:gd name="connsiteY4" fmla="*/ 9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7143" y="925"/>
                    </a:moveTo>
                    <a:cubicBezTo>
                      <a:pt x="17143" y="925"/>
                      <a:pt x="-4764" y="20928"/>
                      <a:pt x="951" y="32357"/>
                    </a:cubicBezTo>
                    <a:cubicBezTo>
                      <a:pt x="6666" y="43788"/>
                      <a:pt x="10476" y="54265"/>
                      <a:pt x="14286" y="54265"/>
                    </a:cubicBezTo>
                    <a:cubicBezTo>
                      <a:pt x="18096" y="54265"/>
                      <a:pt x="22858" y="53313"/>
                      <a:pt x="27621" y="35215"/>
                    </a:cubicBezTo>
                    <a:cubicBezTo>
                      <a:pt x="32383" y="17118"/>
                      <a:pt x="26668" y="-4790"/>
                      <a:pt x="17143" y="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47" name="Figura a mano libera: Forma 3146">
                <a:extLst>
                  <a:ext uri="{FF2B5EF4-FFF2-40B4-BE49-F238E27FC236}">
                    <a16:creationId xmlns:a16="http://schemas.microsoft.com/office/drawing/2014/main" id="{73B8166F-9DA5-4FBE-A777-C4D4989666CA}"/>
                  </a:ext>
                </a:extLst>
              </p:cNvPr>
              <p:cNvSpPr/>
              <p:nvPr/>
            </p:nvSpPr>
            <p:spPr>
              <a:xfrm>
                <a:off x="2875597" y="7171373"/>
                <a:ext cx="38100" cy="57150"/>
              </a:xfrm>
              <a:custGeom>
                <a:avLst/>
                <a:gdLst>
                  <a:gd name="connsiteX0" fmla="*/ 33338 w 38100"/>
                  <a:gd name="connsiteY0" fmla="*/ 0 h 57150"/>
                  <a:gd name="connsiteX1" fmla="*/ 3810 w 38100"/>
                  <a:gd name="connsiteY1" fmla="*/ 29527 h 57150"/>
                  <a:gd name="connsiteX2" fmla="*/ 0 w 38100"/>
                  <a:gd name="connsiteY2" fmla="*/ 58102 h 57150"/>
                  <a:gd name="connsiteX3" fmla="*/ 25718 w 38100"/>
                  <a:gd name="connsiteY3" fmla="*/ 35242 h 57150"/>
                  <a:gd name="connsiteX4" fmla="*/ 33338 w 3810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3338" y="0"/>
                    </a:moveTo>
                    <a:cubicBezTo>
                      <a:pt x="33338" y="0"/>
                      <a:pt x="7620" y="16192"/>
                      <a:pt x="3810" y="29527"/>
                    </a:cubicBezTo>
                    <a:cubicBezTo>
                      <a:pt x="0" y="42863"/>
                      <a:pt x="0" y="58102"/>
                      <a:pt x="0" y="58102"/>
                    </a:cubicBezTo>
                    <a:cubicBezTo>
                      <a:pt x="0" y="58102"/>
                      <a:pt x="16193" y="44767"/>
                      <a:pt x="25718" y="35242"/>
                    </a:cubicBezTo>
                    <a:cubicBezTo>
                      <a:pt x="35243" y="25717"/>
                      <a:pt x="49530" y="0"/>
                      <a:pt x="3333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48" name="Figura a mano libera: Forma 3147">
                <a:extLst>
                  <a:ext uri="{FF2B5EF4-FFF2-40B4-BE49-F238E27FC236}">
                    <a16:creationId xmlns:a16="http://schemas.microsoft.com/office/drawing/2014/main" id="{E7972C48-AA4F-487E-AB10-F2CC81FC4D4B}"/>
                  </a:ext>
                </a:extLst>
              </p:cNvPr>
              <p:cNvSpPr/>
              <p:nvPr/>
            </p:nvSpPr>
            <p:spPr>
              <a:xfrm>
                <a:off x="2899140" y="7224958"/>
                <a:ext cx="19050" cy="66675"/>
              </a:xfrm>
              <a:custGeom>
                <a:avLst/>
                <a:gdLst>
                  <a:gd name="connsiteX0" fmla="*/ 11699 w 19050"/>
                  <a:gd name="connsiteY0" fmla="*/ 707 h 66675"/>
                  <a:gd name="connsiteX1" fmla="*/ 1222 w 19050"/>
                  <a:gd name="connsiteY1" fmla="*/ 26424 h 66675"/>
                  <a:gd name="connsiteX2" fmla="*/ 13604 w 19050"/>
                  <a:gd name="connsiteY2" fmla="*/ 67382 h 66675"/>
                  <a:gd name="connsiteX3" fmla="*/ 26939 w 19050"/>
                  <a:gd name="connsiteY3" fmla="*/ 39760 h 66675"/>
                  <a:gd name="connsiteX4" fmla="*/ 11699 w 19050"/>
                  <a:gd name="connsiteY4" fmla="*/ 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699" y="707"/>
                    </a:moveTo>
                    <a:cubicBezTo>
                      <a:pt x="11699" y="707"/>
                      <a:pt x="-4493" y="10232"/>
                      <a:pt x="1222" y="26424"/>
                    </a:cubicBezTo>
                    <a:cubicBezTo>
                      <a:pt x="6937" y="42617"/>
                      <a:pt x="13604" y="67382"/>
                      <a:pt x="13604" y="67382"/>
                    </a:cubicBezTo>
                    <a:cubicBezTo>
                      <a:pt x="13604" y="67382"/>
                      <a:pt x="29797" y="63572"/>
                      <a:pt x="26939" y="39760"/>
                    </a:cubicBezTo>
                    <a:cubicBezTo>
                      <a:pt x="24082" y="15947"/>
                      <a:pt x="19319" y="-4056"/>
                      <a:pt x="11699" y="7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49" name="Figura a mano libera: Forma 3148">
                <a:extLst>
                  <a:ext uri="{FF2B5EF4-FFF2-40B4-BE49-F238E27FC236}">
                    <a16:creationId xmlns:a16="http://schemas.microsoft.com/office/drawing/2014/main" id="{9C77E31E-5B66-42CE-90E3-A54CC24FBE4F}"/>
                  </a:ext>
                </a:extLst>
              </p:cNvPr>
              <p:cNvSpPr/>
              <p:nvPr/>
            </p:nvSpPr>
            <p:spPr>
              <a:xfrm>
                <a:off x="3040778" y="7317718"/>
                <a:ext cx="38100" cy="57150"/>
              </a:xfrm>
              <a:custGeom>
                <a:avLst/>
                <a:gdLst>
                  <a:gd name="connsiteX0" fmla="*/ 8175 w 38100"/>
                  <a:gd name="connsiteY0" fmla="*/ 4149 h 57150"/>
                  <a:gd name="connsiteX1" fmla="*/ 1507 w 38100"/>
                  <a:gd name="connsiteY1" fmla="*/ 39392 h 57150"/>
                  <a:gd name="connsiteX2" fmla="*/ 17700 w 38100"/>
                  <a:gd name="connsiteY2" fmla="*/ 54632 h 57150"/>
                  <a:gd name="connsiteX3" fmla="*/ 39607 w 38100"/>
                  <a:gd name="connsiteY3" fmla="*/ 19389 h 57150"/>
                  <a:gd name="connsiteX4" fmla="*/ 8175 w 38100"/>
                  <a:gd name="connsiteY4" fmla="*/ 4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8175" y="4149"/>
                    </a:moveTo>
                    <a:cubicBezTo>
                      <a:pt x="8175" y="4149"/>
                      <a:pt x="-4208" y="24152"/>
                      <a:pt x="1507" y="39392"/>
                    </a:cubicBezTo>
                    <a:cubicBezTo>
                      <a:pt x="7222" y="54632"/>
                      <a:pt x="2459" y="62252"/>
                      <a:pt x="17700" y="54632"/>
                    </a:cubicBezTo>
                    <a:cubicBezTo>
                      <a:pt x="32940" y="46059"/>
                      <a:pt x="46275" y="36534"/>
                      <a:pt x="39607" y="19389"/>
                    </a:cubicBezTo>
                    <a:cubicBezTo>
                      <a:pt x="32940" y="2244"/>
                      <a:pt x="19604" y="-5376"/>
                      <a:pt x="8175" y="4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50" name="Figura a mano libera: Forma 3149">
                <a:extLst>
                  <a:ext uri="{FF2B5EF4-FFF2-40B4-BE49-F238E27FC236}">
                    <a16:creationId xmlns:a16="http://schemas.microsoft.com/office/drawing/2014/main" id="{23E89EFA-B38F-4C05-9432-554A29EA5FB6}"/>
                  </a:ext>
                </a:extLst>
              </p:cNvPr>
              <p:cNvSpPr/>
              <p:nvPr/>
            </p:nvSpPr>
            <p:spPr>
              <a:xfrm>
                <a:off x="3071812" y="7362145"/>
                <a:ext cx="85725" cy="47625"/>
              </a:xfrm>
              <a:custGeom>
                <a:avLst/>
                <a:gdLst>
                  <a:gd name="connsiteX0" fmla="*/ 56197 w 85725"/>
                  <a:gd name="connsiteY0" fmla="*/ 1632 h 47625"/>
                  <a:gd name="connsiteX1" fmla="*/ 28575 w 85725"/>
                  <a:gd name="connsiteY1" fmla="*/ 21635 h 47625"/>
                  <a:gd name="connsiteX2" fmla="*/ 0 w 85725"/>
                  <a:gd name="connsiteY2" fmla="*/ 49257 h 47625"/>
                  <a:gd name="connsiteX3" fmla="*/ 51435 w 85725"/>
                  <a:gd name="connsiteY3" fmla="*/ 40685 h 47625"/>
                  <a:gd name="connsiteX4" fmla="*/ 89535 w 85725"/>
                  <a:gd name="connsiteY4" fmla="*/ 20682 h 47625"/>
                  <a:gd name="connsiteX5" fmla="*/ 56197 w 85725"/>
                  <a:gd name="connsiteY5" fmla="*/ 163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47625">
                    <a:moveTo>
                      <a:pt x="56197" y="1632"/>
                    </a:moveTo>
                    <a:cubicBezTo>
                      <a:pt x="56197" y="1632"/>
                      <a:pt x="46672" y="2585"/>
                      <a:pt x="28575" y="21635"/>
                    </a:cubicBezTo>
                    <a:cubicBezTo>
                      <a:pt x="10478" y="40685"/>
                      <a:pt x="0" y="49257"/>
                      <a:pt x="0" y="49257"/>
                    </a:cubicBezTo>
                    <a:cubicBezTo>
                      <a:pt x="0" y="49257"/>
                      <a:pt x="16193" y="48305"/>
                      <a:pt x="51435" y="40685"/>
                    </a:cubicBezTo>
                    <a:cubicBezTo>
                      <a:pt x="86678" y="33065"/>
                      <a:pt x="96203" y="31160"/>
                      <a:pt x="89535" y="20682"/>
                    </a:cubicBezTo>
                    <a:cubicBezTo>
                      <a:pt x="82868" y="10205"/>
                      <a:pt x="79057" y="-5035"/>
                      <a:pt x="56197" y="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51" name="Figura a mano libera: Forma 3150">
                <a:extLst>
                  <a:ext uri="{FF2B5EF4-FFF2-40B4-BE49-F238E27FC236}">
                    <a16:creationId xmlns:a16="http://schemas.microsoft.com/office/drawing/2014/main" id="{5EFF56D1-FC6C-4425-A46F-7B8F5FA6EEAF}"/>
                  </a:ext>
                </a:extLst>
              </p:cNvPr>
              <p:cNvSpPr/>
              <p:nvPr/>
            </p:nvSpPr>
            <p:spPr>
              <a:xfrm>
                <a:off x="2966466" y="7348098"/>
                <a:ext cx="38100" cy="38100"/>
              </a:xfrm>
              <a:custGeom>
                <a:avLst/>
                <a:gdLst>
                  <a:gd name="connsiteX0" fmla="*/ 24384 w 38100"/>
                  <a:gd name="connsiteY0" fmla="*/ 439 h 38100"/>
                  <a:gd name="connsiteX1" fmla="*/ 5334 w 38100"/>
                  <a:gd name="connsiteY1" fmla="*/ 38539 h 38100"/>
                  <a:gd name="connsiteX2" fmla="*/ 42481 w 38100"/>
                  <a:gd name="connsiteY2" fmla="*/ 29967 h 38100"/>
                  <a:gd name="connsiteX3" fmla="*/ 24384 w 38100"/>
                  <a:gd name="connsiteY3" fmla="*/ 4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4384" y="439"/>
                    </a:moveTo>
                    <a:cubicBezTo>
                      <a:pt x="24384" y="439"/>
                      <a:pt x="-13716" y="28062"/>
                      <a:pt x="5334" y="38539"/>
                    </a:cubicBezTo>
                    <a:cubicBezTo>
                      <a:pt x="24384" y="49017"/>
                      <a:pt x="36766" y="42350"/>
                      <a:pt x="42481" y="29967"/>
                    </a:cubicBezTo>
                    <a:cubicBezTo>
                      <a:pt x="47244" y="18537"/>
                      <a:pt x="37719" y="-3371"/>
                      <a:pt x="24384" y="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52" name="Figura a mano libera: Forma 3151">
                <a:extLst>
                  <a:ext uri="{FF2B5EF4-FFF2-40B4-BE49-F238E27FC236}">
                    <a16:creationId xmlns:a16="http://schemas.microsoft.com/office/drawing/2014/main" id="{71073811-C335-498D-982C-05C7BB42A1CE}"/>
                  </a:ext>
                </a:extLst>
              </p:cNvPr>
              <p:cNvSpPr/>
              <p:nvPr/>
            </p:nvSpPr>
            <p:spPr>
              <a:xfrm>
                <a:off x="2874413" y="7285911"/>
                <a:ext cx="28575" cy="57150"/>
              </a:xfrm>
              <a:custGeom>
                <a:avLst/>
                <a:gdLst>
                  <a:gd name="connsiteX0" fmla="*/ 8804 w 28575"/>
                  <a:gd name="connsiteY0" fmla="*/ 4525 h 57150"/>
                  <a:gd name="connsiteX1" fmla="*/ 231 w 28575"/>
                  <a:gd name="connsiteY1" fmla="*/ 29289 h 57150"/>
                  <a:gd name="connsiteX2" fmla="*/ 8804 w 28575"/>
                  <a:gd name="connsiteY2" fmla="*/ 56912 h 57150"/>
                  <a:gd name="connsiteX3" fmla="*/ 33569 w 28575"/>
                  <a:gd name="connsiteY3" fmla="*/ 34052 h 57150"/>
                  <a:gd name="connsiteX4" fmla="*/ 8804 w 28575"/>
                  <a:gd name="connsiteY4" fmla="*/ 45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8804" y="4525"/>
                    </a:moveTo>
                    <a:cubicBezTo>
                      <a:pt x="8804" y="4525"/>
                      <a:pt x="-1673" y="8334"/>
                      <a:pt x="231" y="29289"/>
                    </a:cubicBezTo>
                    <a:cubicBezTo>
                      <a:pt x="3089" y="49292"/>
                      <a:pt x="-5483" y="61675"/>
                      <a:pt x="8804" y="56912"/>
                    </a:cubicBezTo>
                    <a:cubicBezTo>
                      <a:pt x="22139" y="51197"/>
                      <a:pt x="31664" y="51197"/>
                      <a:pt x="33569" y="34052"/>
                    </a:cubicBezTo>
                    <a:cubicBezTo>
                      <a:pt x="34522" y="15954"/>
                      <a:pt x="24997" y="-10716"/>
                      <a:pt x="8804" y="4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53" name="Figura a mano libera: Forma 3152">
                <a:extLst>
                  <a:ext uri="{FF2B5EF4-FFF2-40B4-BE49-F238E27FC236}">
                    <a16:creationId xmlns:a16="http://schemas.microsoft.com/office/drawing/2014/main" id="{8B52D9C4-DF8D-4DF9-B722-115FB902194F}"/>
                  </a:ext>
                </a:extLst>
              </p:cNvPr>
              <p:cNvSpPr/>
              <p:nvPr/>
            </p:nvSpPr>
            <p:spPr>
              <a:xfrm>
                <a:off x="2833687" y="7344102"/>
                <a:ext cx="38100" cy="57150"/>
              </a:xfrm>
              <a:custGeom>
                <a:avLst/>
                <a:gdLst>
                  <a:gd name="connsiteX0" fmla="*/ 20003 w 38100"/>
                  <a:gd name="connsiteY0" fmla="*/ 3484 h 57150"/>
                  <a:gd name="connsiteX1" fmla="*/ 0 w 38100"/>
                  <a:gd name="connsiteY1" fmla="*/ 31106 h 57150"/>
                  <a:gd name="connsiteX2" fmla="*/ 0 w 38100"/>
                  <a:gd name="connsiteY2" fmla="*/ 63491 h 57150"/>
                  <a:gd name="connsiteX3" fmla="*/ 37147 w 38100"/>
                  <a:gd name="connsiteY3" fmla="*/ 45393 h 57150"/>
                  <a:gd name="connsiteX4" fmla="*/ 20003 w 38100"/>
                  <a:gd name="connsiteY4" fmla="*/ 3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20003" y="3484"/>
                    </a:moveTo>
                    <a:cubicBezTo>
                      <a:pt x="20003" y="3484"/>
                      <a:pt x="0" y="13961"/>
                      <a:pt x="0" y="31106"/>
                    </a:cubicBezTo>
                    <a:cubicBezTo>
                      <a:pt x="0" y="47298"/>
                      <a:pt x="0" y="63491"/>
                      <a:pt x="0" y="63491"/>
                    </a:cubicBezTo>
                    <a:cubicBezTo>
                      <a:pt x="0" y="63491"/>
                      <a:pt x="27622" y="59681"/>
                      <a:pt x="37147" y="45393"/>
                    </a:cubicBezTo>
                    <a:cubicBezTo>
                      <a:pt x="45720" y="32059"/>
                      <a:pt x="44768" y="-12709"/>
                      <a:pt x="20003" y="3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54" name="Figura a mano libera: Forma 3153">
                <a:extLst>
                  <a:ext uri="{FF2B5EF4-FFF2-40B4-BE49-F238E27FC236}">
                    <a16:creationId xmlns:a16="http://schemas.microsoft.com/office/drawing/2014/main" id="{7F448277-93BE-42BE-AE78-FA660C368786}"/>
                  </a:ext>
                </a:extLst>
              </p:cNvPr>
              <p:cNvSpPr/>
              <p:nvPr/>
            </p:nvSpPr>
            <p:spPr>
              <a:xfrm>
                <a:off x="2928492" y="7385685"/>
                <a:ext cx="47625" cy="28575"/>
              </a:xfrm>
              <a:custGeom>
                <a:avLst/>
                <a:gdLst>
                  <a:gd name="connsiteX0" fmla="*/ 18542 w 47625"/>
                  <a:gd name="connsiteY0" fmla="*/ 0 h 28575"/>
                  <a:gd name="connsiteX1" fmla="*/ 445 w 47625"/>
                  <a:gd name="connsiteY1" fmla="*/ 22860 h 28575"/>
                  <a:gd name="connsiteX2" fmla="*/ 31877 w 47625"/>
                  <a:gd name="connsiteY2" fmla="*/ 33338 h 28575"/>
                  <a:gd name="connsiteX3" fmla="*/ 50927 w 47625"/>
                  <a:gd name="connsiteY3" fmla="*/ 7620 h 28575"/>
                  <a:gd name="connsiteX4" fmla="*/ 18542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8542" y="0"/>
                    </a:moveTo>
                    <a:cubicBezTo>
                      <a:pt x="18542" y="0"/>
                      <a:pt x="-3365" y="15240"/>
                      <a:pt x="445" y="22860"/>
                    </a:cubicBezTo>
                    <a:cubicBezTo>
                      <a:pt x="4255" y="30480"/>
                      <a:pt x="12827" y="41910"/>
                      <a:pt x="31877" y="33338"/>
                    </a:cubicBezTo>
                    <a:cubicBezTo>
                      <a:pt x="50927" y="24765"/>
                      <a:pt x="59500" y="11430"/>
                      <a:pt x="50927" y="7620"/>
                    </a:cubicBezTo>
                    <a:cubicBezTo>
                      <a:pt x="43307" y="3810"/>
                      <a:pt x="18542" y="0"/>
                      <a:pt x="185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55" name="Figura a mano libera: Forma 3154">
                <a:extLst>
                  <a:ext uri="{FF2B5EF4-FFF2-40B4-BE49-F238E27FC236}">
                    <a16:creationId xmlns:a16="http://schemas.microsoft.com/office/drawing/2014/main" id="{E80A186E-6BC3-4D61-9DF6-036C280C7E16}"/>
                  </a:ext>
                </a:extLst>
              </p:cNvPr>
              <p:cNvSpPr/>
              <p:nvPr/>
            </p:nvSpPr>
            <p:spPr>
              <a:xfrm>
                <a:off x="2491205" y="7358683"/>
                <a:ext cx="28575" cy="66675"/>
              </a:xfrm>
              <a:custGeom>
                <a:avLst/>
                <a:gdLst>
                  <a:gd name="connsiteX0" fmla="*/ 7202 w 28575"/>
                  <a:gd name="connsiteY0" fmla="*/ 4142 h 66675"/>
                  <a:gd name="connsiteX1" fmla="*/ 535 w 28575"/>
                  <a:gd name="connsiteY1" fmla="*/ 26049 h 66675"/>
                  <a:gd name="connsiteX2" fmla="*/ 19585 w 28575"/>
                  <a:gd name="connsiteY2" fmla="*/ 61292 h 66675"/>
                  <a:gd name="connsiteX3" fmla="*/ 29110 w 28575"/>
                  <a:gd name="connsiteY3" fmla="*/ 39384 h 66675"/>
                  <a:gd name="connsiteX4" fmla="*/ 7202 w 28575"/>
                  <a:gd name="connsiteY4" fmla="*/ 414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7202" y="4142"/>
                    </a:moveTo>
                    <a:cubicBezTo>
                      <a:pt x="7202" y="4142"/>
                      <a:pt x="-2323" y="5094"/>
                      <a:pt x="535" y="26049"/>
                    </a:cubicBezTo>
                    <a:cubicBezTo>
                      <a:pt x="3392" y="46052"/>
                      <a:pt x="11012" y="50814"/>
                      <a:pt x="19585" y="61292"/>
                    </a:cubicBezTo>
                    <a:cubicBezTo>
                      <a:pt x="28157" y="71769"/>
                      <a:pt x="29110" y="73674"/>
                      <a:pt x="29110" y="39384"/>
                    </a:cubicBezTo>
                    <a:cubicBezTo>
                      <a:pt x="29110" y="5094"/>
                      <a:pt x="13870" y="-7289"/>
                      <a:pt x="7202" y="4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56" name="Figura a mano libera: Forma 3155">
                <a:extLst>
                  <a:ext uri="{FF2B5EF4-FFF2-40B4-BE49-F238E27FC236}">
                    <a16:creationId xmlns:a16="http://schemas.microsoft.com/office/drawing/2014/main" id="{0F29E7D3-0970-425D-B5EB-D29834527027}"/>
                  </a:ext>
                </a:extLst>
              </p:cNvPr>
              <p:cNvSpPr/>
              <p:nvPr/>
            </p:nvSpPr>
            <p:spPr>
              <a:xfrm>
                <a:off x="2352180" y="7347376"/>
                <a:ext cx="47625" cy="38100"/>
              </a:xfrm>
              <a:custGeom>
                <a:avLst/>
                <a:gdLst>
                  <a:gd name="connsiteX0" fmla="*/ 12877 w 47625"/>
                  <a:gd name="connsiteY0" fmla="*/ 209 h 38100"/>
                  <a:gd name="connsiteX1" fmla="*/ 4304 w 47625"/>
                  <a:gd name="connsiteY1" fmla="*/ 27831 h 38100"/>
                  <a:gd name="connsiteX2" fmla="*/ 45262 w 47625"/>
                  <a:gd name="connsiteY2" fmla="*/ 45929 h 38100"/>
                  <a:gd name="connsiteX3" fmla="*/ 12877 w 47625"/>
                  <a:gd name="connsiteY3" fmla="*/ 2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12877" y="209"/>
                    </a:moveTo>
                    <a:cubicBezTo>
                      <a:pt x="12877" y="209"/>
                      <a:pt x="-9031" y="12591"/>
                      <a:pt x="4304" y="27831"/>
                    </a:cubicBezTo>
                    <a:cubicBezTo>
                      <a:pt x="17639" y="43072"/>
                      <a:pt x="35737" y="45929"/>
                      <a:pt x="45262" y="45929"/>
                    </a:cubicBezTo>
                    <a:cubicBezTo>
                      <a:pt x="54787" y="45929"/>
                      <a:pt x="33832" y="-3601"/>
                      <a:pt x="12877" y="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57" name="Figura a mano libera: Forma 3156">
                <a:extLst>
                  <a:ext uri="{FF2B5EF4-FFF2-40B4-BE49-F238E27FC236}">
                    <a16:creationId xmlns:a16="http://schemas.microsoft.com/office/drawing/2014/main" id="{F2C47479-15ED-4D3B-8BD7-942F669FF86A}"/>
                  </a:ext>
                </a:extLst>
              </p:cNvPr>
              <p:cNvSpPr/>
              <p:nvPr/>
            </p:nvSpPr>
            <p:spPr>
              <a:xfrm>
                <a:off x="2284925" y="7390371"/>
                <a:ext cx="66675" cy="38100"/>
              </a:xfrm>
              <a:custGeom>
                <a:avLst/>
                <a:gdLst>
                  <a:gd name="connsiteX0" fmla="*/ 2980 w 66675"/>
                  <a:gd name="connsiteY0" fmla="*/ 4839 h 38100"/>
                  <a:gd name="connsiteX1" fmla="*/ 16315 w 66675"/>
                  <a:gd name="connsiteY1" fmla="*/ 30556 h 38100"/>
                  <a:gd name="connsiteX2" fmla="*/ 72512 w 66675"/>
                  <a:gd name="connsiteY2" fmla="*/ 41034 h 38100"/>
                  <a:gd name="connsiteX3" fmla="*/ 43937 w 66675"/>
                  <a:gd name="connsiteY3" fmla="*/ 6744 h 38100"/>
                  <a:gd name="connsiteX4" fmla="*/ 2980 w 66675"/>
                  <a:gd name="connsiteY4" fmla="*/ 48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38100">
                    <a:moveTo>
                      <a:pt x="2980" y="4839"/>
                    </a:moveTo>
                    <a:cubicBezTo>
                      <a:pt x="2980" y="4839"/>
                      <a:pt x="-9403" y="13412"/>
                      <a:pt x="16315" y="30556"/>
                    </a:cubicBezTo>
                    <a:cubicBezTo>
                      <a:pt x="42032" y="48654"/>
                      <a:pt x="61082" y="41034"/>
                      <a:pt x="72512" y="41034"/>
                    </a:cubicBezTo>
                    <a:cubicBezTo>
                      <a:pt x="82990" y="41034"/>
                      <a:pt x="66797" y="12459"/>
                      <a:pt x="43937" y="6744"/>
                    </a:cubicBezTo>
                    <a:cubicBezTo>
                      <a:pt x="21077" y="1981"/>
                      <a:pt x="5837" y="-4686"/>
                      <a:pt x="2980" y="4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58" name="Figura a mano libera: Forma 3157">
                <a:extLst>
                  <a:ext uri="{FF2B5EF4-FFF2-40B4-BE49-F238E27FC236}">
                    <a16:creationId xmlns:a16="http://schemas.microsoft.com/office/drawing/2014/main" id="{ADEF8610-89FE-43B4-9ABD-E121194DD572}"/>
                  </a:ext>
                </a:extLst>
              </p:cNvPr>
              <p:cNvSpPr/>
              <p:nvPr/>
            </p:nvSpPr>
            <p:spPr>
              <a:xfrm>
                <a:off x="2281478" y="7521758"/>
                <a:ext cx="57150" cy="38100"/>
              </a:xfrm>
              <a:custGeom>
                <a:avLst/>
                <a:gdLst>
                  <a:gd name="connsiteX0" fmla="*/ 9284 w 57150"/>
                  <a:gd name="connsiteY0" fmla="*/ 2992 h 38100"/>
                  <a:gd name="connsiteX1" fmla="*/ 2616 w 57150"/>
                  <a:gd name="connsiteY1" fmla="*/ 30615 h 38100"/>
                  <a:gd name="connsiteX2" fmla="*/ 59766 w 57150"/>
                  <a:gd name="connsiteY2" fmla="*/ 40140 h 38100"/>
                  <a:gd name="connsiteX3" fmla="*/ 9284 w 57150"/>
                  <a:gd name="connsiteY3" fmla="*/ 299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9284" y="2992"/>
                    </a:moveTo>
                    <a:cubicBezTo>
                      <a:pt x="9284" y="2992"/>
                      <a:pt x="-5956" y="18232"/>
                      <a:pt x="2616" y="30615"/>
                    </a:cubicBezTo>
                    <a:cubicBezTo>
                      <a:pt x="11189" y="42997"/>
                      <a:pt x="58814" y="49665"/>
                      <a:pt x="59766" y="40140"/>
                    </a:cubicBezTo>
                    <a:cubicBezTo>
                      <a:pt x="60719" y="29662"/>
                      <a:pt x="37859" y="-11296"/>
                      <a:pt x="9284" y="2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59" name="Figura a mano libera: Forma 3158">
                <a:extLst>
                  <a:ext uri="{FF2B5EF4-FFF2-40B4-BE49-F238E27FC236}">
                    <a16:creationId xmlns:a16="http://schemas.microsoft.com/office/drawing/2014/main" id="{BA552B67-490D-44EF-943E-EC591B5393F1}"/>
                  </a:ext>
                </a:extLst>
              </p:cNvPr>
              <p:cNvSpPr/>
              <p:nvPr/>
            </p:nvSpPr>
            <p:spPr>
              <a:xfrm>
                <a:off x="2394429" y="7588388"/>
                <a:ext cx="57150" cy="38100"/>
              </a:xfrm>
              <a:custGeom>
                <a:avLst/>
                <a:gdLst>
                  <a:gd name="connsiteX0" fmla="*/ 24921 w 57150"/>
                  <a:gd name="connsiteY0" fmla="*/ 1132 h 38100"/>
                  <a:gd name="connsiteX1" fmla="*/ 3013 w 57150"/>
                  <a:gd name="connsiteY1" fmla="*/ 23040 h 38100"/>
                  <a:gd name="connsiteX2" fmla="*/ 47781 w 57150"/>
                  <a:gd name="connsiteY2" fmla="*/ 32565 h 38100"/>
                  <a:gd name="connsiteX3" fmla="*/ 63021 w 57150"/>
                  <a:gd name="connsiteY3" fmla="*/ 26850 h 38100"/>
                  <a:gd name="connsiteX4" fmla="*/ 24921 w 57150"/>
                  <a:gd name="connsiteY4" fmla="*/ 11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24921" y="1132"/>
                    </a:moveTo>
                    <a:cubicBezTo>
                      <a:pt x="24921" y="1132"/>
                      <a:pt x="-10322" y="1132"/>
                      <a:pt x="3013" y="23040"/>
                    </a:cubicBezTo>
                    <a:cubicBezTo>
                      <a:pt x="16349" y="44948"/>
                      <a:pt x="32541" y="38280"/>
                      <a:pt x="47781" y="32565"/>
                    </a:cubicBezTo>
                    <a:cubicBezTo>
                      <a:pt x="63021" y="26850"/>
                      <a:pt x="63021" y="26850"/>
                      <a:pt x="63021" y="26850"/>
                    </a:cubicBezTo>
                    <a:cubicBezTo>
                      <a:pt x="63021" y="26850"/>
                      <a:pt x="53496" y="-6488"/>
                      <a:pt x="24921" y="1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60" name="Figura a mano libera: Forma 3159">
                <a:extLst>
                  <a:ext uri="{FF2B5EF4-FFF2-40B4-BE49-F238E27FC236}">
                    <a16:creationId xmlns:a16="http://schemas.microsoft.com/office/drawing/2014/main" id="{DC6066A0-382E-49B8-9835-E1B8EE32BC22}"/>
                  </a:ext>
                </a:extLst>
              </p:cNvPr>
              <p:cNvSpPr/>
              <p:nvPr/>
            </p:nvSpPr>
            <p:spPr>
              <a:xfrm>
                <a:off x="2386034" y="7523166"/>
                <a:ext cx="57150" cy="38100"/>
              </a:xfrm>
              <a:custGeom>
                <a:avLst/>
                <a:gdLst>
                  <a:gd name="connsiteX0" fmla="*/ 28553 w 57150"/>
                  <a:gd name="connsiteY0" fmla="*/ 1584 h 38100"/>
                  <a:gd name="connsiteX1" fmla="*/ 3788 w 57150"/>
                  <a:gd name="connsiteY1" fmla="*/ 23491 h 38100"/>
                  <a:gd name="connsiteX2" fmla="*/ 51413 w 57150"/>
                  <a:gd name="connsiteY2" fmla="*/ 36826 h 38100"/>
                  <a:gd name="connsiteX3" fmla="*/ 28553 w 57150"/>
                  <a:gd name="connsiteY3" fmla="*/ 15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28553" y="1584"/>
                    </a:moveTo>
                    <a:cubicBezTo>
                      <a:pt x="28553" y="1584"/>
                      <a:pt x="-12404" y="10156"/>
                      <a:pt x="3788" y="23491"/>
                    </a:cubicBezTo>
                    <a:cubicBezTo>
                      <a:pt x="19981" y="36826"/>
                      <a:pt x="32363" y="45399"/>
                      <a:pt x="51413" y="36826"/>
                    </a:cubicBezTo>
                    <a:cubicBezTo>
                      <a:pt x="70463" y="28254"/>
                      <a:pt x="54271" y="-7941"/>
                      <a:pt x="28553" y="15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61" name="Figura a mano libera: Forma 3160">
                <a:extLst>
                  <a:ext uri="{FF2B5EF4-FFF2-40B4-BE49-F238E27FC236}">
                    <a16:creationId xmlns:a16="http://schemas.microsoft.com/office/drawing/2014/main" id="{8C6969B6-86B4-4875-B86D-D01910EC57DA}"/>
                  </a:ext>
                </a:extLst>
              </p:cNvPr>
              <p:cNvSpPr/>
              <p:nvPr/>
            </p:nvSpPr>
            <p:spPr>
              <a:xfrm>
                <a:off x="3058477" y="7760018"/>
                <a:ext cx="66675" cy="28575"/>
              </a:xfrm>
              <a:custGeom>
                <a:avLst/>
                <a:gdLst>
                  <a:gd name="connsiteX0" fmla="*/ 50482 w 66675"/>
                  <a:gd name="connsiteY0" fmla="*/ 0 h 28575"/>
                  <a:gd name="connsiteX1" fmla="*/ 0 w 66675"/>
                  <a:gd name="connsiteY1" fmla="*/ 6668 h 28575"/>
                  <a:gd name="connsiteX2" fmla="*/ 37147 w 66675"/>
                  <a:gd name="connsiteY2" fmla="*/ 26670 h 28575"/>
                  <a:gd name="connsiteX3" fmla="*/ 74295 w 66675"/>
                  <a:gd name="connsiteY3" fmla="*/ 20955 h 28575"/>
                  <a:gd name="connsiteX4" fmla="*/ 50482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2" y="0"/>
                    </a:moveTo>
                    <a:lnTo>
                      <a:pt x="0" y="6668"/>
                    </a:lnTo>
                    <a:cubicBezTo>
                      <a:pt x="0" y="6668"/>
                      <a:pt x="9525" y="24765"/>
                      <a:pt x="37147" y="26670"/>
                    </a:cubicBezTo>
                    <a:cubicBezTo>
                      <a:pt x="64770" y="29527"/>
                      <a:pt x="71438" y="36195"/>
                      <a:pt x="74295" y="20955"/>
                    </a:cubicBezTo>
                    <a:cubicBezTo>
                      <a:pt x="76200" y="6668"/>
                      <a:pt x="66675" y="0"/>
                      <a:pt x="5048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62" name="Figura a mano libera: Forma 3161">
                <a:extLst>
                  <a:ext uri="{FF2B5EF4-FFF2-40B4-BE49-F238E27FC236}">
                    <a16:creationId xmlns:a16="http://schemas.microsoft.com/office/drawing/2014/main" id="{0F833FCE-AB99-46E7-BECD-4F19ADD7C556}"/>
                  </a:ext>
                </a:extLst>
              </p:cNvPr>
              <p:cNvSpPr/>
              <p:nvPr/>
            </p:nvSpPr>
            <p:spPr>
              <a:xfrm>
                <a:off x="3098482" y="7722870"/>
                <a:ext cx="66675" cy="28575"/>
              </a:xfrm>
              <a:custGeom>
                <a:avLst/>
                <a:gdLst>
                  <a:gd name="connsiteX0" fmla="*/ 50483 w 66675"/>
                  <a:gd name="connsiteY0" fmla="*/ 0 h 28575"/>
                  <a:gd name="connsiteX1" fmla="*/ 0 w 66675"/>
                  <a:gd name="connsiteY1" fmla="*/ 5715 h 28575"/>
                  <a:gd name="connsiteX2" fmla="*/ 38100 w 66675"/>
                  <a:gd name="connsiteY2" fmla="*/ 33338 h 28575"/>
                  <a:gd name="connsiteX3" fmla="*/ 70485 w 66675"/>
                  <a:gd name="connsiteY3" fmla="*/ 26670 h 28575"/>
                  <a:gd name="connsiteX4" fmla="*/ 50483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3" y="0"/>
                    </a:moveTo>
                    <a:lnTo>
                      <a:pt x="0" y="5715"/>
                    </a:lnTo>
                    <a:cubicBezTo>
                      <a:pt x="0" y="5715"/>
                      <a:pt x="18098" y="30480"/>
                      <a:pt x="38100" y="33338"/>
                    </a:cubicBezTo>
                    <a:cubicBezTo>
                      <a:pt x="58103" y="36195"/>
                      <a:pt x="65723" y="41910"/>
                      <a:pt x="70485" y="26670"/>
                    </a:cubicBezTo>
                    <a:cubicBezTo>
                      <a:pt x="76200" y="10478"/>
                      <a:pt x="71438" y="953"/>
                      <a:pt x="5048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63" name="Figura a mano libera: Forma 3162">
                <a:extLst>
                  <a:ext uri="{FF2B5EF4-FFF2-40B4-BE49-F238E27FC236}">
                    <a16:creationId xmlns:a16="http://schemas.microsoft.com/office/drawing/2014/main" id="{91F72E27-15D9-4C9A-A8BB-6273BF01C4F0}"/>
                  </a:ext>
                </a:extLst>
              </p:cNvPr>
              <p:cNvSpPr/>
              <p:nvPr/>
            </p:nvSpPr>
            <p:spPr>
              <a:xfrm>
                <a:off x="3159442" y="7654355"/>
                <a:ext cx="95250" cy="38100"/>
              </a:xfrm>
              <a:custGeom>
                <a:avLst/>
                <a:gdLst>
                  <a:gd name="connsiteX0" fmla="*/ 69532 w 95250"/>
                  <a:gd name="connsiteY0" fmla="*/ 888 h 38100"/>
                  <a:gd name="connsiteX1" fmla="*/ 0 w 95250"/>
                  <a:gd name="connsiteY1" fmla="*/ 26605 h 38100"/>
                  <a:gd name="connsiteX2" fmla="*/ 62865 w 95250"/>
                  <a:gd name="connsiteY2" fmla="*/ 41845 h 38100"/>
                  <a:gd name="connsiteX3" fmla="*/ 100013 w 95250"/>
                  <a:gd name="connsiteY3" fmla="*/ 26605 h 38100"/>
                  <a:gd name="connsiteX4" fmla="*/ 69532 w 95250"/>
                  <a:gd name="connsiteY4" fmla="*/ 8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38100">
                    <a:moveTo>
                      <a:pt x="69532" y="888"/>
                    </a:moveTo>
                    <a:lnTo>
                      <a:pt x="0" y="26605"/>
                    </a:lnTo>
                    <a:cubicBezTo>
                      <a:pt x="0" y="26605"/>
                      <a:pt x="38100" y="41845"/>
                      <a:pt x="62865" y="41845"/>
                    </a:cubicBezTo>
                    <a:cubicBezTo>
                      <a:pt x="87630" y="41845"/>
                      <a:pt x="106680" y="41845"/>
                      <a:pt x="100013" y="26605"/>
                    </a:cubicBezTo>
                    <a:cubicBezTo>
                      <a:pt x="93345" y="11365"/>
                      <a:pt x="98107" y="-3875"/>
                      <a:pt x="69532" y="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64" name="Figura a mano libera: Forma 3163">
                <a:extLst>
                  <a:ext uri="{FF2B5EF4-FFF2-40B4-BE49-F238E27FC236}">
                    <a16:creationId xmlns:a16="http://schemas.microsoft.com/office/drawing/2014/main" id="{CFE0C1CA-C96F-4E4C-AC28-65FEAD8D76F7}"/>
                  </a:ext>
                </a:extLst>
              </p:cNvPr>
              <p:cNvSpPr/>
              <p:nvPr/>
            </p:nvSpPr>
            <p:spPr>
              <a:xfrm>
                <a:off x="3142938" y="7516639"/>
                <a:ext cx="47625" cy="19050"/>
              </a:xfrm>
              <a:custGeom>
                <a:avLst/>
                <a:gdLst>
                  <a:gd name="connsiteX0" fmla="*/ 28887 w 47625"/>
                  <a:gd name="connsiteY0" fmla="*/ 491 h 19050"/>
                  <a:gd name="connsiteX1" fmla="*/ 312 w 47625"/>
                  <a:gd name="connsiteY1" fmla="*/ 18588 h 19050"/>
                  <a:gd name="connsiteX2" fmla="*/ 37459 w 47625"/>
                  <a:gd name="connsiteY2" fmla="*/ 28113 h 19050"/>
                  <a:gd name="connsiteX3" fmla="*/ 28887 w 47625"/>
                  <a:gd name="connsiteY3" fmla="*/ 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050">
                    <a:moveTo>
                      <a:pt x="28887" y="491"/>
                    </a:moveTo>
                    <a:cubicBezTo>
                      <a:pt x="28887" y="491"/>
                      <a:pt x="-3498" y="7159"/>
                      <a:pt x="312" y="18588"/>
                    </a:cubicBezTo>
                    <a:cubicBezTo>
                      <a:pt x="4122" y="29066"/>
                      <a:pt x="20314" y="29066"/>
                      <a:pt x="37459" y="28113"/>
                    </a:cubicBezTo>
                    <a:cubicBezTo>
                      <a:pt x="53652" y="27161"/>
                      <a:pt x="61272" y="-4272"/>
                      <a:pt x="28887" y="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65" name="Figura a mano libera: Forma 3164">
                <a:extLst>
                  <a:ext uri="{FF2B5EF4-FFF2-40B4-BE49-F238E27FC236}">
                    <a16:creationId xmlns:a16="http://schemas.microsoft.com/office/drawing/2014/main" id="{D104B1EA-DCA0-4738-849D-2C49C87CA972}"/>
                  </a:ext>
                </a:extLst>
              </p:cNvPr>
              <p:cNvSpPr/>
              <p:nvPr/>
            </p:nvSpPr>
            <p:spPr>
              <a:xfrm>
                <a:off x="3058477" y="7495295"/>
                <a:ext cx="66675" cy="28575"/>
              </a:xfrm>
              <a:custGeom>
                <a:avLst/>
                <a:gdLst>
                  <a:gd name="connsiteX0" fmla="*/ 50482 w 66675"/>
                  <a:gd name="connsiteY0" fmla="*/ 880 h 28575"/>
                  <a:gd name="connsiteX1" fmla="*/ 0 w 66675"/>
                  <a:gd name="connsiteY1" fmla="*/ 33265 h 28575"/>
                  <a:gd name="connsiteX2" fmla="*/ 53340 w 66675"/>
                  <a:gd name="connsiteY2" fmla="*/ 30407 h 28575"/>
                  <a:gd name="connsiteX3" fmla="*/ 50482 w 66675"/>
                  <a:gd name="connsiteY3" fmla="*/ 8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8575">
                    <a:moveTo>
                      <a:pt x="50482" y="880"/>
                    </a:moveTo>
                    <a:lnTo>
                      <a:pt x="0" y="33265"/>
                    </a:lnTo>
                    <a:cubicBezTo>
                      <a:pt x="0" y="33265"/>
                      <a:pt x="31432" y="33265"/>
                      <a:pt x="53340" y="30407"/>
                    </a:cubicBezTo>
                    <a:cubicBezTo>
                      <a:pt x="75247" y="27549"/>
                      <a:pt x="73342" y="-5788"/>
                      <a:pt x="50482" y="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66" name="Figura a mano libera: Forma 3165">
                <a:extLst>
                  <a:ext uri="{FF2B5EF4-FFF2-40B4-BE49-F238E27FC236}">
                    <a16:creationId xmlns:a16="http://schemas.microsoft.com/office/drawing/2014/main" id="{7084D438-7582-4A86-8C90-13D687263AE5}"/>
                  </a:ext>
                </a:extLst>
              </p:cNvPr>
              <p:cNvSpPr/>
              <p:nvPr/>
            </p:nvSpPr>
            <p:spPr>
              <a:xfrm>
                <a:off x="2980372" y="7550153"/>
                <a:ext cx="76200" cy="38100"/>
              </a:xfrm>
              <a:custGeom>
                <a:avLst/>
                <a:gdLst>
                  <a:gd name="connsiteX0" fmla="*/ 58103 w 76200"/>
                  <a:gd name="connsiteY0" fmla="*/ 315 h 38100"/>
                  <a:gd name="connsiteX1" fmla="*/ 0 w 76200"/>
                  <a:gd name="connsiteY1" fmla="*/ 315 h 38100"/>
                  <a:gd name="connsiteX2" fmla="*/ 35243 w 76200"/>
                  <a:gd name="connsiteY2" fmla="*/ 38415 h 38100"/>
                  <a:gd name="connsiteX3" fmla="*/ 76200 w 76200"/>
                  <a:gd name="connsiteY3" fmla="*/ 22222 h 38100"/>
                  <a:gd name="connsiteX4" fmla="*/ 58103 w 76200"/>
                  <a:gd name="connsiteY4" fmla="*/ 3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38100">
                    <a:moveTo>
                      <a:pt x="58103" y="315"/>
                    </a:moveTo>
                    <a:lnTo>
                      <a:pt x="0" y="315"/>
                    </a:lnTo>
                    <a:cubicBezTo>
                      <a:pt x="0" y="315"/>
                      <a:pt x="3810" y="32700"/>
                      <a:pt x="35243" y="38415"/>
                    </a:cubicBezTo>
                    <a:cubicBezTo>
                      <a:pt x="66675" y="44130"/>
                      <a:pt x="77153" y="38415"/>
                      <a:pt x="76200" y="22222"/>
                    </a:cubicBezTo>
                    <a:cubicBezTo>
                      <a:pt x="74295" y="5077"/>
                      <a:pt x="80010" y="-1590"/>
                      <a:pt x="58103" y="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67" name="Figura a mano libera: Forma 3166">
                <a:extLst>
                  <a:ext uri="{FF2B5EF4-FFF2-40B4-BE49-F238E27FC236}">
                    <a16:creationId xmlns:a16="http://schemas.microsoft.com/office/drawing/2014/main" id="{5F73D0D9-1814-44EB-8985-A6D02D1B205E}"/>
                  </a:ext>
                </a:extLst>
              </p:cNvPr>
              <p:cNvSpPr/>
              <p:nvPr/>
            </p:nvSpPr>
            <p:spPr>
              <a:xfrm>
                <a:off x="2991458" y="7773352"/>
                <a:ext cx="38100" cy="38100"/>
              </a:xfrm>
              <a:custGeom>
                <a:avLst/>
                <a:gdLst>
                  <a:gd name="connsiteX0" fmla="*/ 21299 w 38100"/>
                  <a:gd name="connsiteY0" fmla="*/ 0 h 38100"/>
                  <a:gd name="connsiteX1" fmla="*/ 2249 w 38100"/>
                  <a:gd name="connsiteY1" fmla="*/ 20003 h 38100"/>
                  <a:gd name="connsiteX2" fmla="*/ 33682 w 38100"/>
                  <a:gd name="connsiteY2" fmla="*/ 40005 h 38100"/>
                  <a:gd name="connsiteX3" fmla="*/ 21299 w 381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1299" y="0"/>
                    </a:moveTo>
                    <a:cubicBezTo>
                      <a:pt x="21299" y="0"/>
                      <a:pt x="-8228" y="3810"/>
                      <a:pt x="2249" y="20003"/>
                    </a:cubicBezTo>
                    <a:cubicBezTo>
                      <a:pt x="12727" y="36195"/>
                      <a:pt x="12727" y="41910"/>
                      <a:pt x="33682" y="40005"/>
                    </a:cubicBezTo>
                    <a:cubicBezTo>
                      <a:pt x="53684" y="39053"/>
                      <a:pt x="53684" y="0"/>
                      <a:pt x="2129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68" name="Figura a mano libera: Forma 3167">
                <a:extLst>
                  <a:ext uri="{FF2B5EF4-FFF2-40B4-BE49-F238E27FC236}">
                    <a16:creationId xmlns:a16="http://schemas.microsoft.com/office/drawing/2014/main" id="{C057DABD-1720-425B-AEAB-D424AC1F9B40}"/>
                  </a:ext>
                </a:extLst>
              </p:cNvPr>
              <p:cNvSpPr/>
              <p:nvPr/>
            </p:nvSpPr>
            <p:spPr>
              <a:xfrm>
                <a:off x="2909367" y="7865033"/>
                <a:ext cx="57150" cy="47625"/>
              </a:xfrm>
              <a:custGeom>
                <a:avLst/>
                <a:gdLst>
                  <a:gd name="connsiteX0" fmla="*/ 25285 w 57150"/>
                  <a:gd name="connsiteY0" fmla="*/ 712 h 47625"/>
                  <a:gd name="connsiteX1" fmla="*/ 520 w 57150"/>
                  <a:gd name="connsiteY1" fmla="*/ 15952 h 47625"/>
                  <a:gd name="connsiteX2" fmla="*/ 19570 w 57150"/>
                  <a:gd name="connsiteY2" fmla="*/ 48337 h 47625"/>
                  <a:gd name="connsiteX3" fmla="*/ 64337 w 57150"/>
                  <a:gd name="connsiteY3" fmla="*/ 23572 h 47625"/>
                  <a:gd name="connsiteX4" fmla="*/ 25285 w 57150"/>
                  <a:gd name="connsiteY4" fmla="*/ 7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25285" y="712"/>
                    </a:moveTo>
                    <a:cubicBezTo>
                      <a:pt x="25285" y="712"/>
                      <a:pt x="-4243" y="-5003"/>
                      <a:pt x="520" y="15952"/>
                    </a:cubicBezTo>
                    <a:cubicBezTo>
                      <a:pt x="6235" y="35954"/>
                      <a:pt x="-2338" y="48337"/>
                      <a:pt x="19570" y="48337"/>
                    </a:cubicBezTo>
                    <a:cubicBezTo>
                      <a:pt x="41477" y="48337"/>
                      <a:pt x="75767" y="37860"/>
                      <a:pt x="64337" y="23572"/>
                    </a:cubicBezTo>
                    <a:cubicBezTo>
                      <a:pt x="52907" y="9285"/>
                      <a:pt x="36715" y="-2146"/>
                      <a:pt x="25285" y="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69" name="Figura a mano libera: Forma 3168">
                <a:extLst>
                  <a:ext uri="{FF2B5EF4-FFF2-40B4-BE49-F238E27FC236}">
                    <a16:creationId xmlns:a16="http://schemas.microsoft.com/office/drawing/2014/main" id="{9B21C2E6-00EE-4F02-8E18-B5B65E6FA8E4}"/>
                  </a:ext>
                </a:extLst>
              </p:cNvPr>
              <p:cNvSpPr/>
              <p:nvPr/>
            </p:nvSpPr>
            <p:spPr>
              <a:xfrm>
                <a:off x="2739629" y="7917180"/>
                <a:ext cx="57150" cy="47625"/>
              </a:xfrm>
              <a:custGeom>
                <a:avLst/>
                <a:gdLst>
                  <a:gd name="connsiteX0" fmla="*/ 8333 w 57150"/>
                  <a:gd name="connsiteY0" fmla="*/ 5715 h 47625"/>
                  <a:gd name="connsiteX1" fmla="*/ 7381 w 57150"/>
                  <a:gd name="connsiteY1" fmla="*/ 38100 h 47625"/>
                  <a:gd name="connsiteX2" fmla="*/ 54053 w 57150"/>
                  <a:gd name="connsiteY2" fmla="*/ 40957 h 47625"/>
                  <a:gd name="connsiteX3" fmla="*/ 43576 w 57150"/>
                  <a:gd name="connsiteY3" fmla="*/ 0 h 47625"/>
                  <a:gd name="connsiteX4" fmla="*/ 8333 w 57150"/>
                  <a:gd name="connsiteY4" fmla="*/ 571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8333" y="5715"/>
                    </a:moveTo>
                    <a:cubicBezTo>
                      <a:pt x="8333" y="5715"/>
                      <a:pt x="-9764" y="24765"/>
                      <a:pt x="7381" y="38100"/>
                    </a:cubicBezTo>
                    <a:cubicBezTo>
                      <a:pt x="23573" y="51435"/>
                      <a:pt x="46433" y="56197"/>
                      <a:pt x="54053" y="40957"/>
                    </a:cubicBezTo>
                    <a:cubicBezTo>
                      <a:pt x="60721" y="25718"/>
                      <a:pt x="56911" y="0"/>
                      <a:pt x="43576" y="0"/>
                    </a:cubicBezTo>
                    <a:cubicBezTo>
                      <a:pt x="30241" y="0"/>
                      <a:pt x="8333" y="5715"/>
                      <a:pt x="8333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70" name="Figura a mano libera: Forma 3169">
                <a:extLst>
                  <a:ext uri="{FF2B5EF4-FFF2-40B4-BE49-F238E27FC236}">
                    <a16:creationId xmlns:a16="http://schemas.microsoft.com/office/drawing/2014/main" id="{03FA6B52-FDEB-4149-A7CE-739A604BF03D}"/>
                  </a:ext>
                </a:extLst>
              </p:cNvPr>
              <p:cNvSpPr/>
              <p:nvPr/>
            </p:nvSpPr>
            <p:spPr>
              <a:xfrm>
                <a:off x="2778541" y="7850505"/>
                <a:ext cx="38100" cy="28575"/>
              </a:xfrm>
              <a:custGeom>
                <a:avLst/>
                <a:gdLst>
                  <a:gd name="connsiteX0" fmla="*/ 18951 w 38100"/>
                  <a:gd name="connsiteY0" fmla="*/ 0 h 28575"/>
                  <a:gd name="connsiteX1" fmla="*/ 5616 w 38100"/>
                  <a:gd name="connsiteY1" fmla="*/ 24765 h 28575"/>
                  <a:gd name="connsiteX2" fmla="*/ 40858 w 38100"/>
                  <a:gd name="connsiteY2" fmla="*/ 20955 h 28575"/>
                  <a:gd name="connsiteX3" fmla="*/ 18951 w 3810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8951" y="0"/>
                    </a:moveTo>
                    <a:cubicBezTo>
                      <a:pt x="18951" y="0"/>
                      <a:pt x="-12482" y="952"/>
                      <a:pt x="5616" y="24765"/>
                    </a:cubicBezTo>
                    <a:cubicBezTo>
                      <a:pt x="23714" y="47625"/>
                      <a:pt x="38001" y="34290"/>
                      <a:pt x="40858" y="20955"/>
                    </a:cubicBezTo>
                    <a:cubicBezTo>
                      <a:pt x="43716" y="6668"/>
                      <a:pt x="18951" y="0"/>
                      <a:pt x="189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71" name="Figura a mano libera: Forma 3170">
                <a:extLst>
                  <a:ext uri="{FF2B5EF4-FFF2-40B4-BE49-F238E27FC236}">
                    <a16:creationId xmlns:a16="http://schemas.microsoft.com/office/drawing/2014/main" id="{9EE32661-1572-427E-808D-0C94FFDD47F0}"/>
                  </a:ext>
                </a:extLst>
              </p:cNvPr>
              <p:cNvSpPr/>
              <p:nvPr/>
            </p:nvSpPr>
            <p:spPr>
              <a:xfrm>
                <a:off x="2929407" y="7763827"/>
                <a:ext cx="57150" cy="38100"/>
              </a:xfrm>
              <a:custGeom>
                <a:avLst/>
                <a:gdLst>
                  <a:gd name="connsiteX0" fmla="*/ 39535 w 57150"/>
                  <a:gd name="connsiteY0" fmla="*/ 5715 h 38100"/>
                  <a:gd name="connsiteX1" fmla="*/ 1435 w 57150"/>
                  <a:gd name="connsiteY1" fmla="*/ 0 h 38100"/>
                  <a:gd name="connsiteX2" fmla="*/ 17627 w 57150"/>
                  <a:gd name="connsiteY2" fmla="*/ 34290 h 38100"/>
                  <a:gd name="connsiteX3" fmla="*/ 55727 w 57150"/>
                  <a:gd name="connsiteY3" fmla="*/ 35243 h 38100"/>
                  <a:gd name="connsiteX4" fmla="*/ 39535 w 57150"/>
                  <a:gd name="connsiteY4" fmla="*/ 57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39535" y="5715"/>
                    </a:moveTo>
                    <a:lnTo>
                      <a:pt x="1435" y="0"/>
                    </a:lnTo>
                    <a:cubicBezTo>
                      <a:pt x="1435" y="0"/>
                      <a:pt x="-7138" y="24765"/>
                      <a:pt x="17627" y="34290"/>
                    </a:cubicBezTo>
                    <a:cubicBezTo>
                      <a:pt x="42392" y="43815"/>
                      <a:pt x="51917" y="47625"/>
                      <a:pt x="55727" y="35243"/>
                    </a:cubicBezTo>
                    <a:cubicBezTo>
                      <a:pt x="60490" y="22860"/>
                      <a:pt x="62395" y="3810"/>
                      <a:pt x="395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72" name="Figura a mano libera: Forma 3171">
                <a:extLst>
                  <a:ext uri="{FF2B5EF4-FFF2-40B4-BE49-F238E27FC236}">
                    <a16:creationId xmlns:a16="http://schemas.microsoft.com/office/drawing/2014/main" id="{5D445D1D-FA38-476C-93EB-367DCAB2EE00}"/>
                  </a:ext>
                </a:extLst>
              </p:cNvPr>
              <p:cNvSpPr/>
              <p:nvPr/>
            </p:nvSpPr>
            <p:spPr>
              <a:xfrm>
                <a:off x="2479634" y="7734090"/>
                <a:ext cx="95250" cy="95250"/>
              </a:xfrm>
              <a:custGeom>
                <a:avLst/>
                <a:gdLst>
                  <a:gd name="connsiteX0" fmla="*/ 24488 w 95250"/>
                  <a:gd name="connsiteY0" fmla="*/ 21165 h 95250"/>
                  <a:gd name="connsiteX1" fmla="*/ 9248 w 95250"/>
                  <a:gd name="connsiteY1" fmla="*/ 46883 h 95250"/>
                  <a:gd name="connsiteX2" fmla="*/ 675 w 95250"/>
                  <a:gd name="connsiteY2" fmla="*/ 64980 h 95250"/>
                  <a:gd name="connsiteX3" fmla="*/ 20678 w 95250"/>
                  <a:gd name="connsiteY3" fmla="*/ 83077 h 95250"/>
                  <a:gd name="connsiteX4" fmla="*/ 52110 w 95250"/>
                  <a:gd name="connsiteY4" fmla="*/ 95460 h 95250"/>
                  <a:gd name="connsiteX5" fmla="*/ 94020 w 95250"/>
                  <a:gd name="connsiteY5" fmla="*/ 94508 h 95250"/>
                  <a:gd name="connsiteX6" fmla="*/ 71160 w 95250"/>
                  <a:gd name="connsiteY6" fmla="*/ 57360 h 95250"/>
                  <a:gd name="connsiteX7" fmla="*/ 67350 w 95250"/>
                  <a:gd name="connsiteY7" fmla="*/ 28785 h 95250"/>
                  <a:gd name="connsiteX8" fmla="*/ 57825 w 95250"/>
                  <a:gd name="connsiteY8" fmla="*/ 1162 h 95250"/>
                  <a:gd name="connsiteX9" fmla="*/ 24488 w 95250"/>
                  <a:gd name="connsiteY9" fmla="*/ 2116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24488" y="21165"/>
                    </a:moveTo>
                    <a:cubicBezTo>
                      <a:pt x="23535" y="24975"/>
                      <a:pt x="17820" y="41167"/>
                      <a:pt x="9248" y="46883"/>
                    </a:cubicBezTo>
                    <a:cubicBezTo>
                      <a:pt x="675" y="52597"/>
                      <a:pt x="-1230" y="55455"/>
                      <a:pt x="675" y="64980"/>
                    </a:cubicBezTo>
                    <a:cubicBezTo>
                      <a:pt x="3533" y="74505"/>
                      <a:pt x="6390" y="77362"/>
                      <a:pt x="20678" y="83077"/>
                    </a:cubicBezTo>
                    <a:cubicBezTo>
                      <a:pt x="35918" y="88792"/>
                      <a:pt x="40680" y="92602"/>
                      <a:pt x="52110" y="95460"/>
                    </a:cubicBezTo>
                    <a:cubicBezTo>
                      <a:pt x="63540" y="98317"/>
                      <a:pt x="84495" y="102127"/>
                      <a:pt x="94020" y="94508"/>
                    </a:cubicBezTo>
                    <a:cubicBezTo>
                      <a:pt x="103545" y="85935"/>
                      <a:pt x="83543" y="57360"/>
                      <a:pt x="71160" y="57360"/>
                    </a:cubicBezTo>
                    <a:cubicBezTo>
                      <a:pt x="58778" y="57360"/>
                      <a:pt x="62588" y="37358"/>
                      <a:pt x="67350" y="28785"/>
                    </a:cubicBezTo>
                    <a:cubicBezTo>
                      <a:pt x="71160" y="20212"/>
                      <a:pt x="70208" y="4020"/>
                      <a:pt x="57825" y="1162"/>
                    </a:cubicBezTo>
                    <a:cubicBezTo>
                      <a:pt x="46395" y="-1695"/>
                      <a:pt x="30203" y="-742"/>
                      <a:pt x="24488" y="211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73" name="Figura a mano libera: Forma 3172">
                <a:extLst>
                  <a:ext uri="{FF2B5EF4-FFF2-40B4-BE49-F238E27FC236}">
                    <a16:creationId xmlns:a16="http://schemas.microsoft.com/office/drawing/2014/main" id="{4C6BEF12-7F27-4297-A265-A5FF30200626}"/>
                  </a:ext>
                </a:extLst>
              </p:cNvPr>
              <p:cNvSpPr/>
              <p:nvPr/>
            </p:nvSpPr>
            <p:spPr>
              <a:xfrm>
                <a:off x="2510344" y="7695986"/>
                <a:ext cx="38100" cy="28575"/>
              </a:xfrm>
              <a:custGeom>
                <a:avLst/>
                <a:gdLst>
                  <a:gd name="connsiteX0" fmla="*/ 13780 w 38100"/>
                  <a:gd name="connsiteY0" fmla="*/ 2119 h 28575"/>
                  <a:gd name="connsiteX1" fmla="*/ 3303 w 38100"/>
                  <a:gd name="connsiteY1" fmla="*/ 20217 h 28575"/>
                  <a:gd name="connsiteX2" fmla="*/ 29020 w 38100"/>
                  <a:gd name="connsiteY2" fmla="*/ 29742 h 28575"/>
                  <a:gd name="connsiteX3" fmla="*/ 13780 w 38100"/>
                  <a:gd name="connsiteY3" fmla="*/ 211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3780" y="2119"/>
                    </a:moveTo>
                    <a:cubicBezTo>
                      <a:pt x="13780" y="2119"/>
                      <a:pt x="-8127" y="8787"/>
                      <a:pt x="3303" y="20217"/>
                    </a:cubicBezTo>
                    <a:cubicBezTo>
                      <a:pt x="13780" y="30694"/>
                      <a:pt x="16638" y="36409"/>
                      <a:pt x="29020" y="29742"/>
                    </a:cubicBezTo>
                    <a:cubicBezTo>
                      <a:pt x="41403" y="23074"/>
                      <a:pt x="47118" y="-8358"/>
                      <a:pt x="13780" y="21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74" name="Figura a mano libera: Forma 3173">
                <a:extLst>
                  <a:ext uri="{FF2B5EF4-FFF2-40B4-BE49-F238E27FC236}">
                    <a16:creationId xmlns:a16="http://schemas.microsoft.com/office/drawing/2014/main" id="{D9354B17-FFC5-4C30-BEB0-499DEAB5D206}"/>
                  </a:ext>
                </a:extLst>
              </p:cNvPr>
              <p:cNvSpPr/>
              <p:nvPr/>
            </p:nvSpPr>
            <p:spPr>
              <a:xfrm>
                <a:off x="2444650" y="7684245"/>
                <a:ext cx="47625" cy="28575"/>
              </a:xfrm>
              <a:custGeom>
                <a:avLst/>
                <a:gdLst>
                  <a:gd name="connsiteX0" fmla="*/ 15657 w 47625"/>
                  <a:gd name="connsiteY0" fmla="*/ 525 h 28575"/>
                  <a:gd name="connsiteX1" fmla="*/ 2322 w 47625"/>
                  <a:gd name="connsiteY1" fmla="*/ 20528 h 28575"/>
                  <a:gd name="connsiteX2" fmla="*/ 27087 w 47625"/>
                  <a:gd name="connsiteY2" fmla="*/ 31005 h 28575"/>
                  <a:gd name="connsiteX3" fmla="*/ 51852 w 47625"/>
                  <a:gd name="connsiteY3" fmla="*/ 5287 h 28575"/>
                  <a:gd name="connsiteX4" fmla="*/ 15657 w 47625"/>
                  <a:gd name="connsiteY4" fmla="*/ 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5657" y="525"/>
                    </a:moveTo>
                    <a:cubicBezTo>
                      <a:pt x="15657" y="525"/>
                      <a:pt x="-7203" y="11003"/>
                      <a:pt x="2322" y="20528"/>
                    </a:cubicBezTo>
                    <a:cubicBezTo>
                      <a:pt x="11847" y="30053"/>
                      <a:pt x="1369" y="32910"/>
                      <a:pt x="27087" y="31005"/>
                    </a:cubicBezTo>
                    <a:cubicBezTo>
                      <a:pt x="52804" y="30053"/>
                      <a:pt x="62329" y="12907"/>
                      <a:pt x="51852" y="5287"/>
                    </a:cubicBezTo>
                    <a:cubicBezTo>
                      <a:pt x="40422" y="-2333"/>
                      <a:pt x="15657" y="525"/>
                      <a:pt x="15657" y="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75" name="Figura a mano libera: Forma 3174">
                <a:extLst>
                  <a:ext uri="{FF2B5EF4-FFF2-40B4-BE49-F238E27FC236}">
                    <a16:creationId xmlns:a16="http://schemas.microsoft.com/office/drawing/2014/main" id="{F7D55029-79A7-4F41-9274-0DCCF18721FD}"/>
                  </a:ext>
                </a:extLst>
              </p:cNvPr>
              <p:cNvSpPr/>
              <p:nvPr/>
            </p:nvSpPr>
            <p:spPr>
              <a:xfrm>
                <a:off x="2406027" y="7643021"/>
                <a:ext cx="38100" cy="28575"/>
              </a:xfrm>
              <a:custGeom>
                <a:avLst/>
                <a:gdLst>
                  <a:gd name="connsiteX0" fmla="*/ 21895 w 38100"/>
                  <a:gd name="connsiteY0" fmla="*/ 792 h 28575"/>
                  <a:gd name="connsiteX1" fmla="*/ 1893 w 38100"/>
                  <a:gd name="connsiteY1" fmla="*/ 23652 h 28575"/>
                  <a:gd name="connsiteX2" fmla="*/ 43802 w 38100"/>
                  <a:gd name="connsiteY2" fmla="*/ 20794 h 28575"/>
                  <a:gd name="connsiteX3" fmla="*/ 21895 w 38100"/>
                  <a:gd name="connsiteY3" fmla="*/ 79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1895" y="792"/>
                    </a:moveTo>
                    <a:cubicBezTo>
                      <a:pt x="21895" y="792"/>
                      <a:pt x="-7632" y="16031"/>
                      <a:pt x="1893" y="23652"/>
                    </a:cubicBezTo>
                    <a:cubicBezTo>
                      <a:pt x="11418" y="32224"/>
                      <a:pt x="42850" y="34129"/>
                      <a:pt x="43802" y="20794"/>
                    </a:cubicBezTo>
                    <a:cubicBezTo>
                      <a:pt x="44755" y="7459"/>
                      <a:pt x="31420" y="-3019"/>
                      <a:pt x="21895" y="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76" name="Figura a mano libera: Forma 3175">
                <a:extLst>
                  <a:ext uri="{FF2B5EF4-FFF2-40B4-BE49-F238E27FC236}">
                    <a16:creationId xmlns:a16="http://schemas.microsoft.com/office/drawing/2014/main" id="{EC4FFB5E-EF5C-4C4D-94DA-1791FF4F7BA2}"/>
                  </a:ext>
                </a:extLst>
              </p:cNvPr>
              <p:cNvSpPr/>
              <p:nvPr/>
            </p:nvSpPr>
            <p:spPr>
              <a:xfrm>
                <a:off x="2544453" y="7865327"/>
                <a:ext cx="47625" cy="47625"/>
              </a:xfrm>
              <a:custGeom>
                <a:avLst/>
                <a:gdLst>
                  <a:gd name="connsiteX0" fmla="*/ 30154 w 47625"/>
                  <a:gd name="connsiteY0" fmla="*/ 418 h 47625"/>
                  <a:gd name="connsiteX1" fmla="*/ 627 w 47625"/>
                  <a:gd name="connsiteY1" fmla="*/ 26136 h 47625"/>
                  <a:gd name="connsiteX2" fmla="*/ 39679 w 47625"/>
                  <a:gd name="connsiteY2" fmla="*/ 44233 h 47625"/>
                  <a:gd name="connsiteX3" fmla="*/ 45394 w 47625"/>
                  <a:gd name="connsiteY3" fmla="*/ 19468 h 47625"/>
                  <a:gd name="connsiteX4" fmla="*/ 30154 w 47625"/>
                  <a:gd name="connsiteY4" fmla="*/ 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30154" y="418"/>
                    </a:moveTo>
                    <a:cubicBezTo>
                      <a:pt x="30154" y="418"/>
                      <a:pt x="-5088" y="7086"/>
                      <a:pt x="627" y="26136"/>
                    </a:cubicBezTo>
                    <a:cubicBezTo>
                      <a:pt x="6342" y="45186"/>
                      <a:pt x="26344" y="55663"/>
                      <a:pt x="39679" y="44233"/>
                    </a:cubicBezTo>
                    <a:cubicBezTo>
                      <a:pt x="53014" y="31851"/>
                      <a:pt x="48252" y="28993"/>
                      <a:pt x="45394" y="19468"/>
                    </a:cubicBezTo>
                    <a:cubicBezTo>
                      <a:pt x="42537" y="9943"/>
                      <a:pt x="41584" y="-2439"/>
                      <a:pt x="30154" y="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77" name="Figura a mano libera: Forma 3176">
                <a:extLst>
                  <a:ext uri="{FF2B5EF4-FFF2-40B4-BE49-F238E27FC236}">
                    <a16:creationId xmlns:a16="http://schemas.microsoft.com/office/drawing/2014/main" id="{2E2A469C-04A2-47A8-A5E9-7556B4808CDC}"/>
                  </a:ext>
                </a:extLst>
              </p:cNvPr>
              <p:cNvSpPr/>
              <p:nvPr/>
            </p:nvSpPr>
            <p:spPr>
              <a:xfrm>
                <a:off x="2673011" y="7977054"/>
                <a:ext cx="28575" cy="38100"/>
              </a:xfrm>
              <a:custGeom>
                <a:avLst/>
                <a:gdLst>
                  <a:gd name="connsiteX0" fmla="*/ 32089 w 28575"/>
                  <a:gd name="connsiteY0" fmla="*/ 10611 h 38100"/>
                  <a:gd name="connsiteX1" fmla="*/ 16849 w 28575"/>
                  <a:gd name="connsiteY1" fmla="*/ 2039 h 38100"/>
                  <a:gd name="connsiteX2" fmla="*/ 656 w 28575"/>
                  <a:gd name="connsiteY2" fmla="*/ 26804 h 38100"/>
                  <a:gd name="connsiteX3" fmla="*/ 26374 w 28575"/>
                  <a:gd name="connsiteY3" fmla="*/ 40139 h 38100"/>
                  <a:gd name="connsiteX4" fmla="*/ 32089 w 28575"/>
                  <a:gd name="connsiteY4" fmla="*/ 1061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2089" y="10611"/>
                    </a:moveTo>
                    <a:cubicBezTo>
                      <a:pt x="32089" y="10611"/>
                      <a:pt x="29232" y="-5581"/>
                      <a:pt x="16849" y="2039"/>
                    </a:cubicBezTo>
                    <a:cubicBezTo>
                      <a:pt x="4467" y="10611"/>
                      <a:pt x="-2201" y="14421"/>
                      <a:pt x="656" y="26804"/>
                    </a:cubicBezTo>
                    <a:cubicBezTo>
                      <a:pt x="3514" y="39186"/>
                      <a:pt x="18754" y="45854"/>
                      <a:pt x="26374" y="40139"/>
                    </a:cubicBezTo>
                    <a:cubicBezTo>
                      <a:pt x="34946" y="35376"/>
                      <a:pt x="32089" y="10611"/>
                      <a:pt x="32089" y="10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78" name="Figura a mano libera: Forma 3177">
                <a:extLst>
                  <a:ext uri="{FF2B5EF4-FFF2-40B4-BE49-F238E27FC236}">
                    <a16:creationId xmlns:a16="http://schemas.microsoft.com/office/drawing/2014/main" id="{3D3AAB9F-424C-4381-A8A5-1BC0F396D635}"/>
                  </a:ext>
                </a:extLst>
              </p:cNvPr>
              <p:cNvSpPr/>
              <p:nvPr/>
            </p:nvSpPr>
            <p:spPr>
              <a:xfrm>
                <a:off x="2656335" y="7900035"/>
                <a:ext cx="28575" cy="28575"/>
              </a:xfrm>
              <a:custGeom>
                <a:avLst/>
                <a:gdLst>
                  <a:gd name="connsiteX0" fmla="*/ 19237 w 28575"/>
                  <a:gd name="connsiteY0" fmla="*/ 0 h 28575"/>
                  <a:gd name="connsiteX1" fmla="*/ 1140 w 28575"/>
                  <a:gd name="connsiteY1" fmla="*/ 22860 h 28575"/>
                  <a:gd name="connsiteX2" fmla="*/ 25905 w 28575"/>
                  <a:gd name="connsiteY2" fmla="*/ 36195 h 28575"/>
                  <a:gd name="connsiteX3" fmla="*/ 1923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237" y="0"/>
                    </a:moveTo>
                    <a:cubicBezTo>
                      <a:pt x="19237" y="0"/>
                      <a:pt x="-5528" y="9525"/>
                      <a:pt x="1140" y="22860"/>
                    </a:cubicBezTo>
                    <a:cubicBezTo>
                      <a:pt x="7807" y="36195"/>
                      <a:pt x="14475" y="36195"/>
                      <a:pt x="25905" y="36195"/>
                    </a:cubicBezTo>
                    <a:cubicBezTo>
                      <a:pt x="36382" y="36195"/>
                      <a:pt x="35430" y="0"/>
                      <a:pt x="1923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79" name="Figura a mano libera: Forma 3178">
                <a:extLst>
                  <a:ext uri="{FF2B5EF4-FFF2-40B4-BE49-F238E27FC236}">
                    <a16:creationId xmlns:a16="http://schemas.microsoft.com/office/drawing/2014/main" id="{67228583-7977-4C43-95EF-13EA247112C1}"/>
                  </a:ext>
                </a:extLst>
              </p:cNvPr>
              <p:cNvSpPr/>
              <p:nvPr/>
            </p:nvSpPr>
            <p:spPr>
              <a:xfrm>
                <a:off x="2979745" y="7679055"/>
                <a:ext cx="47625" cy="28575"/>
              </a:xfrm>
              <a:custGeom>
                <a:avLst/>
                <a:gdLst>
                  <a:gd name="connsiteX0" fmla="*/ 30154 w 47625"/>
                  <a:gd name="connsiteY0" fmla="*/ 0 h 28575"/>
                  <a:gd name="connsiteX1" fmla="*/ 627 w 47625"/>
                  <a:gd name="connsiteY1" fmla="*/ 12382 h 28575"/>
                  <a:gd name="connsiteX2" fmla="*/ 18724 w 47625"/>
                  <a:gd name="connsiteY2" fmla="*/ 35243 h 28575"/>
                  <a:gd name="connsiteX3" fmla="*/ 55872 w 47625"/>
                  <a:gd name="connsiteY3" fmla="*/ 15240 h 28575"/>
                  <a:gd name="connsiteX4" fmla="*/ 30154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30154" y="0"/>
                    </a:moveTo>
                    <a:cubicBezTo>
                      <a:pt x="30154" y="0"/>
                      <a:pt x="-5088" y="952"/>
                      <a:pt x="627" y="12382"/>
                    </a:cubicBezTo>
                    <a:cubicBezTo>
                      <a:pt x="6342" y="23813"/>
                      <a:pt x="-326" y="32385"/>
                      <a:pt x="18724" y="35243"/>
                    </a:cubicBezTo>
                    <a:cubicBezTo>
                      <a:pt x="37774" y="38100"/>
                      <a:pt x="60635" y="26670"/>
                      <a:pt x="55872" y="15240"/>
                    </a:cubicBezTo>
                    <a:cubicBezTo>
                      <a:pt x="49204" y="2857"/>
                      <a:pt x="30154" y="0"/>
                      <a:pt x="3015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80" name="Figura a mano libera: Forma 3179">
                <a:extLst>
                  <a:ext uri="{FF2B5EF4-FFF2-40B4-BE49-F238E27FC236}">
                    <a16:creationId xmlns:a16="http://schemas.microsoft.com/office/drawing/2014/main" id="{D6BC29C0-6F94-44C7-B570-03ABDFFCBC83}"/>
                  </a:ext>
                </a:extLst>
              </p:cNvPr>
              <p:cNvSpPr/>
              <p:nvPr/>
            </p:nvSpPr>
            <p:spPr>
              <a:xfrm>
                <a:off x="3023564" y="7618333"/>
                <a:ext cx="38100" cy="19050"/>
              </a:xfrm>
              <a:custGeom>
                <a:avLst/>
                <a:gdLst>
                  <a:gd name="connsiteX0" fmla="*/ 30151 w 38100"/>
                  <a:gd name="connsiteY0" fmla="*/ 1667 h 19050"/>
                  <a:gd name="connsiteX1" fmla="*/ 623 w 38100"/>
                  <a:gd name="connsiteY1" fmla="*/ 8335 h 19050"/>
                  <a:gd name="connsiteX2" fmla="*/ 26341 w 38100"/>
                  <a:gd name="connsiteY2" fmla="*/ 28337 h 19050"/>
                  <a:gd name="connsiteX3" fmla="*/ 30151 w 38100"/>
                  <a:gd name="connsiteY3" fmla="*/ 1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30151" y="1667"/>
                    </a:moveTo>
                    <a:cubicBezTo>
                      <a:pt x="30151" y="1667"/>
                      <a:pt x="4433" y="-5001"/>
                      <a:pt x="623" y="8335"/>
                    </a:cubicBezTo>
                    <a:cubicBezTo>
                      <a:pt x="-3187" y="21669"/>
                      <a:pt x="11101" y="28337"/>
                      <a:pt x="26341" y="28337"/>
                    </a:cubicBezTo>
                    <a:cubicBezTo>
                      <a:pt x="41581" y="28337"/>
                      <a:pt x="49201" y="2619"/>
                      <a:pt x="30151" y="1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81" name="Figura a mano libera: Forma 3180">
                <a:extLst>
                  <a:ext uri="{FF2B5EF4-FFF2-40B4-BE49-F238E27FC236}">
                    <a16:creationId xmlns:a16="http://schemas.microsoft.com/office/drawing/2014/main" id="{152D7CFB-A5E7-494F-A8C2-B78579E9E8E4}"/>
                  </a:ext>
                </a:extLst>
              </p:cNvPr>
              <p:cNvSpPr/>
              <p:nvPr/>
            </p:nvSpPr>
            <p:spPr>
              <a:xfrm>
                <a:off x="2973552" y="7443788"/>
                <a:ext cx="47625" cy="66675"/>
              </a:xfrm>
              <a:custGeom>
                <a:avLst/>
                <a:gdLst>
                  <a:gd name="connsiteX0" fmla="*/ 44920 w 47625"/>
                  <a:gd name="connsiteY0" fmla="*/ 20955 h 66675"/>
                  <a:gd name="connsiteX1" fmla="*/ 45873 w 47625"/>
                  <a:gd name="connsiteY1" fmla="*/ 67627 h 66675"/>
                  <a:gd name="connsiteX2" fmla="*/ 4916 w 47625"/>
                  <a:gd name="connsiteY2" fmla="*/ 60960 h 66675"/>
                  <a:gd name="connsiteX3" fmla="*/ 11583 w 47625"/>
                  <a:gd name="connsiteY3" fmla="*/ 0 h 66675"/>
                  <a:gd name="connsiteX4" fmla="*/ 44920 w 47625"/>
                  <a:gd name="connsiteY4" fmla="*/ 2095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66675">
                    <a:moveTo>
                      <a:pt x="44920" y="20955"/>
                    </a:moveTo>
                    <a:cubicBezTo>
                      <a:pt x="44920" y="20955"/>
                      <a:pt x="58255" y="58102"/>
                      <a:pt x="45873" y="67627"/>
                    </a:cubicBezTo>
                    <a:cubicBezTo>
                      <a:pt x="33491" y="77152"/>
                      <a:pt x="7773" y="70485"/>
                      <a:pt x="4916" y="60960"/>
                    </a:cubicBezTo>
                    <a:cubicBezTo>
                      <a:pt x="2058" y="51435"/>
                      <a:pt x="-7467" y="0"/>
                      <a:pt x="11583" y="0"/>
                    </a:cubicBezTo>
                    <a:cubicBezTo>
                      <a:pt x="30633" y="0"/>
                      <a:pt x="44920" y="20955"/>
                      <a:pt x="4492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82" name="Figura a mano libera: Forma 3181">
                <a:extLst>
                  <a:ext uri="{FF2B5EF4-FFF2-40B4-BE49-F238E27FC236}">
                    <a16:creationId xmlns:a16="http://schemas.microsoft.com/office/drawing/2014/main" id="{6CDC8C51-491F-4B25-AFD8-9EE8DD77F483}"/>
                  </a:ext>
                </a:extLst>
              </p:cNvPr>
              <p:cNvSpPr/>
              <p:nvPr/>
            </p:nvSpPr>
            <p:spPr>
              <a:xfrm>
                <a:off x="3017337" y="7467600"/>
                <a:ext cx="47625" cy="19050"/>
              </a:xfrm>
              <a:custGeom>
                <a:avLst/>
                <a:gdLst>
                  <a:gd name="connsiteX0" fmla="*/ 46855 w 47625"/>
                  <a:gd name="connsiteY0" fmla="*/ 0 h 19050"/>
                  <a:gd name="connsiteX1" fmla="*/ 3040 w 47625"/>
                  <a:gd name="connsiteY1" fmla="*/ 15240 h 19050"/>
                  <a:gd name="connsiteX2" fmla="*/ 46855 w 4762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9050">
                    <a:moveTo>
                      <a:pt x="46855" y="0"/>
                    </a:moveTo>
                    <a:cubicBezTo>
                      <a:pt x="46855" y="0"/>
                      <a:pt x="-14105" y="952"/>
                      <a:pt x="3040" y="15240"/>
                    </a:cubicBezTo>
                    <a:cubicBezTo>
                      <a:pt x="21138" y="28575"/>
                      <a:pt x="72573" y="13335"/>
                      <a:pt x="46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83" name="Figura a mano libera: Forma 3182">
                <a:extLst>
                  <a:ext uri="{FF2B5EF4-FFF2-40B4-BE49-F238E27FC236}">
                    <a16:creationId xmlns:a16="http://schemas.microsoft.com/office/drawing/2014/main" id="{2DB79B9C-C096-4464-8CDB-DB79DB05E425}"/>
                  </a:ext>
                </a:extLst>
              </p:cNvPr>
              <p:cNvSpPr/>
              <p:nvPr/>
            </p:nvSpPr>
            <p:spPr>
              <a:xfrm>
                <a:off x="2570064" y="7302753"/>
                <a:ext cx="28575" cy="66675"/>
              </a:xfrm>
              <a:custGeom>
                <a:avLst/>
                <a:gdLst>
                  <a:gd name="connsiteX0" fmla="*/ 15973 w 28575"/>
                  <a:gd name="connsiteY0" fmla="*/ 1016 h 66675"/>
                  <a:gd name="connsiteX1" fmla="*/ 733 w 28575"/>
                  <a:gd name="connsiteY1" fmla="*/ 26734 h 66675"/>
                  <a:gd name="connsiteX2" fmla="*/ 25498 w 28575"/>
                  <a:gd name="connsiteY2" fmla="*/ 68644 h 66675"/>
                  <a:gd name="connsiteX3" fmla="*/ 35023 w 28575"/>
                  <a:gd name="connsiteY3" fmla="*/ 29591 h 66675"/>
                  <a:gd name="connsiteX4" fmla="*/ 15973 w 28575"/>
                  <a:gd name="connsiteY4" fmla="*/ 101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15973" y="1016"/>
                    </a:moveTo>
                    <a:cubicBezTo>
                      <a:pt x="15973" y="1016"/>
                      <a:pt x="-4029" y="9589"/>
                      <a:pt x="733" y="26734"/>
                    </a:cubicBezTo>
                    <a:cubicBezTo>
                      <a:pt x="6448" y="44832"/>
                      <a:pt x="25498" y="68644"/>
                      <a:pt x="25498" y="68644"/>
                    </a:cubicBezTo>
                    <a:cubicBezTo>
                      <a:pt x="25498" y="68644"/>
                      <a:pt x="35023" y="50547"/>
                      <a:pt x="35023" y="29591"/>
                    </a:cubicBezTo>
                    <a:cubicBezTo>
                      <a:pt x="35023" y="8636"/>
                      <a:pt x="19783" y="-3746"/>
                      <a:pt x="15973" y="10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84" name="Figura a mano libera: Forma 3183">
                <a:extLst>
                  <a:ext uri="{FF2B5EF4-FFF2-40B4-BE49-F238E27FC236}">
                    <a16:creationId xmlns:a16="http://schemas.microsoft.com/office/drawing/2014/main" id="{3922EC85-9515-4458-A3EF-78E65FD67153}"/>
                  </a:ext>
                </a:extLst>
              </p:cNvPr>
              <p:cNvSpPr/>
              <p:nvPr/>
            </p:nvSpPr>
            <p:spPr>
              <a:xfrm>
                <a:off x="2380008" y="7428586"/>
                <a:ext cx="57150" cy="57150"/>
              </a:xfrm>
              <a:custGeom>
                <a:avLst/>
                <a:gdLst>
                  <a:gd name="connsiteX0" fmla="*/ 6956 w 57150"/>
                  <a:gd name="connsiteY0" fmla="*/ 17106 h 57150"/>
                  <a:gd name="connsiteX1" fmla="*/ 1241 w 57150"/>
                  <a:gd name="connsiteY1" fmla="*/ 41871 h 57150"/>
                  <a:gd name="connsiteX2" fmla="*/ 52676 w 57150"/>
                  <a:gd name="connsiteY2" fmla="*/ 52349 h 57150"/>
                  <a:gd name="connsiteX3" fmla="*/ 49819 w 57150"/>
                  <a:gd name="connsiteY3" fmla="*/ 4724 h 57150"/>
                  <a:gd name="connsiteX4" fmla="*/ 6956 w 57150"/>
                  <a:gd name="connsiteY4" fmla="*/ 1710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6956" y="17106"/>
                    </a:moveTo>
                    <a:cubicBezTo>
                      <a:pt x="6956" y="17106"/>
                      <a:pt x="-3521" y="14249"/>
                      <a:pt x="1241" y="41871"/>
                    </a:cubicBezTo>
                    <a:cubicBezTo>
                      <a:pt x="6956" y="69494"/>
                      <a:pt x="45056" y="63778"/>
                      <a:pt x="52676" y="52349"/>
                    </a:cubicBezTo>
                    <a:cubicBezTo>
                      <a:pt x="61249" y="41871"/>
                      <a:pt x="59344" y="10439"/>
                      <a:pt x="49819" y="4724"/>
                    </a:cubicBezTo>
                    <a:cubicBezTo>
                      <a:pt x="41246" y="-991"/>
                      <a:pt x="23149" y="-5754"/>
                      <a:pt x="6956" y="171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85" name="Figura a mano libera: Forma 3184">
                <a:extLst>
                  <a:ext uri="{FF2B5EF4-FFF2-40B4-BE49-F238E27FC236}">
                    <a16:creationId xmlns:a16="http://schemas.microsoft.com/office/drawing/2014/main" id="{24BE3350-0707-430C-BE51-9127D494D69F}"/>
                  </a:ext>
                </a:extLst>
              </p:cNvPr>
              <p:cNvSpPr/>
              <p:nvPr/>
            </p:nvSpPr>
            <p:spPr>
              <a:xfrm>
                <a:off x="2411553" y="7381899"/>
                <a:ext cx="28575" cy="38100"/>
              </a:xfrm>
              <a:custGeom>
                <a:avLst/>
                <a:gdLst>
                  <a:gd name="connsiteX0" fmla="*/ 1129 w 28575"/>
                  <a:gd name="connsiteY0" fmla="*/ 2834 h 38100"/>
                  <a:gd name="connsiteX1" fmla="*/ 9701 w 28575"/>
                  <a:gd name="connsiteY1" fmla="*/ 35219 h 38100"/>
                  <a:gd name="connsiteX2" fmla="*/ 35419 w 28575"/>
                  <a:gd name="connsiteY2" fmla="*/ 34266 h 38100"/>
                  <a:gd name="connsiteX3" fmla="*/ 1129 w 28575"/>
                  <a:gd name="connsiteY3" fmla="*/ 2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129" y="2834"/>
                    </a:moveTo>
                    <a:cubicBezTo>
                      <a:pt x="1129" y="2834"/>
                      <a:pt x="-4586" y="25694"/>
                      <a:pt x="9701" y="35219"/>
                    </a:cubicBezTo>
                    <a:cubicBezTo>
                      <a:pt x="23036" y="44744"/>
                      <a:pt x="31609" y="50459"/>
                      <a:pt x="35419" y="34266"/>
                    </a:cubicBezTo>
                    <a:cubicBezTo>
                      <a:pt x="39229" y="17121"/>
                      <a:pt x="12559" y="-8596"/>
                      <a:pt x="1129" y="2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86" name="Figura a mano libera: Forma 3185">
                <a:extLst>
                  <a:ext uri="{FF2B5EF4-FFF2-40B4-BE49-F238E27FC236}">
                    <a16:creationId xmlns:a16="http://schemas.microsoft.com/office/drawing/2014/main" id="{18A25200-8196-4ADF-962A-D60728BD70A0}"/>
                  </a:ext>
                </a:extLst>
              </p:cNvPr>
              <p:cNvSpPr/>
              <p:nvPr/>
            </p:nvSpPr>
            <p:spPr>
              <a:xfrm>
                <a:off x="2456353" y="7572014"/>
                <a:ext cx="38100" cy="38100"/>
              </a:xfrm>
              <a:custGeom>
                <a:avLst/>
                <a:gdLst>
                  <a:gd name="connsiteX0" fmla="*/ 9669 w 38100"/>
                  <a:gd name="connsiteY0" fmla="*/ 361 h 38100"/>
                  <a:gd name="connsiteX1" fmla="*/ 3001 w 38100"/>
                  <a:gd name="connsiteY1" fmla="*/ 13696 h 38100"/>
                  <a:gd name="connsiteX2" fmla="*/ 27766 w 38100"/>
                  <a:gd name="connsiteY2" fmla="*/ 41318 h 38100"/>
                  <a:gd name="connsiteX3" fmla="*/ 46816 w 38100"/>
                  <a:gd name="connsiteY3" fmla="*/ 35603 h 38100"/>
                  <a:gd name="connsiteX4" fmla="*/ 9669 w 38100"/>
                  <a:gd name="connsiteY4" fmla="*/ 3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9669" y="361"/>
                    </a:moveTo>
                    <a:cubicBezTo>
                      <a:pt x="9669" y="361"/>
                      <a:pt x="-6524" y="-3449"/>
                      <a:pt x="3001" y="13696"/>
                    </a:cubicBezTo>
                    <a:cubicBezTo>
                      <a:pt x="12526" y="30841"/>
                      <a:pt x="15384" y="35603"/>
                      <a:pt x="27766" y="41318"/>
                    </a:cubicBezTo>
                    <a:cubicBezTo>
                      <a:pt x="40149" y="47033"/>
                      <a:pt x="46816" y="49891"/>
                      <a:pt x="46816" y="35603"/>
                    </a:cubicBezTo>
                    <a:cubicBezTo>
                      <a:pt x="46816" y="21316"/>
                      <a:pt x="23004" y="1313"/>
                      <a:pt x="9669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87" name="Figura a mano libera: Forma 3186">
                <a:extLst>
                  <a:ext uri="{FF2B5EF4-FFF2-40B4-BE49-F238E27FC236}">
                    <a16:creationId xmlns:a16="http://schemas.microsoft.com/office/drawing/2014/main" id="{0C980D9B-FE3B-4158-BF3E-03FBD92C2D1E}"/>
                  </a:ext>
                </a:extLst>
              </p:cNvPr>
              <p:cNvSpPr/>
              <p:nvPr/>
            </p:nvSpPr>
            <p:spPr>
              <a:xfrm>
                <a:off x="2729134" y="7230204"/>
                <a:ext cx="38100" cy="57150"/>
              </a:xfrm>
              <a:custGeom>
                <a:avLst/>
                <a:gdLst>
                  <a:gd name="connsiteX0" fmla="*/ 9303 w 38100"/>
                  <a:gd name="connsiteY0" fmla="*/ 5939 h 57150"/>
                  <a:gd name="connsiteX1" fmla="*/ 5493 w 38100"/>
                  <a:gd name="connsiteY1" fmla="*/ 35466 h 57150"/>
                  <a:gd name="connsiteX2" fmla="*/ 34068 w 38100"/>
                  <a:gd name="connsiteY2" fmla="*/ 64994 h 57150"/>
                  <a:gd name="connsiteX3" fmla="*/ 40736 w 38100"/>
                  <a:gd name="connsiteY3" fmla="*/ 30704 h 57150"/>
                  <a:gd name="connsiteX4" fmla="*/ 9303 w 38100"/>
                  <a:gd name="connsiteY4" fmla="*/ 59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9303" y="5939"/>
                    </a:moveTo>
                    <a:cubicBezTo>
                      <a:pt x="9303" y="5939"/>
                      <a:pt x="-8794" y="19274"/>
                      <a:pt x="5493" y="35466"/>
                    </a:cubicBezTo>
                    <a:cubicBezTo>
                      <a:pt x="18828" y="51659"/>
                      <a:pt x="34068" y="64994"/>
                      <a:pt x="34068" y="64994"/>
                    </a:cubicBezTo>
                    <a:cubicBezTo>
                      <a:pt x="34068" y="64994"/>
                      <a:pt x="43593" y="55469"/>
                      <a:pt x="40736" y="30704"/>
                    </a:cubicBezTo>
                    <a:cubicBezTo>
                      <a:pt x="36926" y="6891"/>
                      <a:pt x="20733" y="-9301"/>
                      <a:pt x="9303" y="59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88" name="Figura a mano libera: Forma 3187">
                <a:extLst>
                  <a:ext uri="{FF2B5EF4-FFF2-40B4-BE49-F238E27FC236}">
                    <a16:creationId xmlns:a16="http://schemas.microsoft.com/office/drawing/2014/main" id="{C33476FF-3D7F-4E6E-A085-DD643080CE79}"/>
                  </a:ext>
                </a:extLst>
              </p:cNvPr>
              <p:cNvSpPr/>
              <p:nvPr/>
            </p:nvSpPr>
            <p:spPr>
              <a:xfrm>
                <a:off x="2630689" y="7208159"/>
                <a:ext cx="47625" cy="47625"/>
              </a:xfrm>
              <a:custGeom>
                <a:avLst/>
                <a:gdLst>
                  <a:gd name="connsiteX0" fmla="*/ 42025 w 47625"/>
                  <a:gd name="connsiteY0" fmla="*/ 361 h 47625"/>
                  <a:gd name="connsiteX1" fmla="*/ 13450 w 47625"/>
                  <a:gd name="connsiteY1" fmla="*/ 13696 h 47625"/>
                  <a:gd name="connsiteX2" fmla="*/ 6783 w 47625"/>
                  <a:gd name="connsiteY2" fmla="*/ 54653 h 47625"/>
                  <a:gd name="connsiteX3" fmla="*/ 32500 w 47625"/>
                  <a:gd name="connsiteY3" fmla="*/ 44176 h 47625"/>
                  <a:gd name="connsiteX4" fmla="*/ 42025 w 47625"/>
                  <a:gd name="connsiteY4" fmla="*/ 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025" y="361"/>
                    </a:moveTo>
                    <a:cubicBezTo>
                      <a:pt x="42025" y="361"/>
                      <a:pt x="19165" y="-3449"/>
                      <a:pt x="13450" y="13696"/>
                    </a:cubicBezTo>
                    <a:cubicBezTo>
                      <a:pt x="7735" y="30841"/>
                      <a:pt x="-9410" y="50843"/>
                      <a:pt x="6783" y="54653"/>
                    </a:cubicBezTo>
                    <a:cubicBezTo>
                      <a:pt x="22975" y="58463"/>
                      <a:pt x="16308" y="54653"/>
                      <a:pt x="32500" y="44176"/>
                    </a:cubicBezTo>
                    <a:cubicBezTo>
                      <a:pt x="48693" y="33698"/>
                      <a:pt x="61075" y="5123"/>
                      <a:pt x="42025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89" name="Figura a mano libera: Forma 3188">
                <a:extLst>
                  <a:ext uri="{FF2B5EF4-FFF2-40B4-BE49-F238E27FC236}">
                    <a16:creationId xmlns:a16="http://schemas.microsoft.com/office/drawing/2014/main" id="{F669846C-6A96-4368-A179-7C7003DDC6AF}"/>
                  </a:ext>
                </a:extLst>
              </p:cNvPr>
              <p:cNvSpPr/>
              <p:nvPr/>
            </p:nvSpPr>
            <p:spPr>
              <a:xfrm>
                <a:off x="2868735" y="7888902"/>
                <a:ext cx="38100" cy="38100"/>
              </a:xfrm>
              <a:custGeom>
                <a:avLst/>
                <a:gdLst>
                  <a:gd name="connsiteX0" fmla="*/ 9719 w 38100"/>
                  <a:gd name="connsiteY0" fmla="*/ 1608 h 38100"/>
                  <a:gd name="connsiteX1" fmla="*/ 5909 w 38100"/>
                  <a:gd name="connsiteY1" fmla="*/ 35898 h 38100"/>
                  <a:gd name="connsiteX2" fmla="*/ 43057 w 38100"/>
                  <a:gd name="connsiteY2" fmla="*/ 33041 h 38100"/>
                  <a:gd name="connsiteX3" fmla="*/ 9719 w 38100"/>
                  <a:gd name="connsiteY3" fmla="*/ 16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9719" y="1608"/>
                    </a:moveTo>
                    <a:cubicBezTo>
                      <a:pt x="9719" y="1608"/>
                      <a:pt x="-9331" y="29230"/>
                      <a:pt x="5909" y="35898"/>
                    </a:cubicBezTo>
                    <a:cubicBezTo>
                      <a:pt x="21149" y="42566"/>
                      <a:pt x="41152" y="51138"/>
                      <a:pt x="43057" y="33041"/>
                    </a:cubicBezTo>
                    <a:cubicBezTo>
                      <a:pt x="43057" y="14943"/>
                      <a:pt x="26864" y="-6012"/>
                      <a:pt x="9719" y="16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90" name="Figura a mano libera: Forma 3189">
                <a:extLst>
                  <a:ext uri="{FF2B5EF4-FFF2-40B4-BE49-F238E27FC236}">
                    <a16:creationId xmlns:a16="http://schemas.microsoft.com/office/drawing/2014/main" id="{36DA8FC9-843B-41DA-9365-381B9A4B5D58}"/>
                  </a:ext>
                </a:extLst>
              </p:cNvPr>
              <p:cNvSpPr/>
              <p:nvPr/>
            </p:nvSpPr>
            <p:spPr>
              <a:xfrm>
                <a:off x="2583157" y="7819058"/>
                <a:ext cx="28575" cy="28575"/>
              </a:xfrm>
              <a:custGeom>
                <a:avLst/>
                <a:gdLst>
                  <a:gd name="connsiteX0" fmla="*/ 21930 w 28575"/>
                  <a:gd name="connsiteY0" fmla="*/ 15 h 28575"/>
                  <a:gd name="connsiteX1" fmla="*/ 23 w 28575"/>
                  <a:gd name="connsiteY1" fmla="*/ 12397 h 28575"/>
                  <a:gd name="connsiteX2" fmla="*/ 9548 w 28575"/>
                  <a:gd name="connsiteY2" fmla="*/ 34305 h 28575"/>
                  <a:gd name="connsiteX3" fmla="*/ 35265 w 28575"/>
                  <a:gd name="connsiteY3" fmla="*/ 27637 h 28575"/>
                  <a:gd name="connsiteX4" fmla="*/ 21930 w 28575"/>
                  <a:gd name="connsiteY4" fmla="*/ 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30" y="15"/>
                    </a:moveTo>
                    <a:cubicBezTo>
                      <a:pt x="21930" y="15"/>
                      <a:pt x="23" y="-938"/>
                      <a:pt x="23" y="12397"/>
                    </a:cubicBezTo>
                    <a:cubicBezTo>
                      <a:pt x="23" y="25732"/>
                      <a:pt x="-930" y="31447"/>
                      <a:pt x="9548" y="34305"/>
                    </a:cubicBezTo>
                    <a:cubicBezTo>
                      <a:pt x="20025" y="37162"/>
                      <a:pt x="31455" y="40972"/>
                      <a:pt x="35265" y="27637"/>
                    </a:cubicBezTo>
                    <a:cubicBezTo>
                      <a:pt x="39075" y="14302"/>
                      <a:pt x="32408" y="2872"/>
                      <a:pt x="21930" y="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91" name="Figura a mano libera: Forma 3190">
                <a:extLst>
                  <a:ext uri="{FF2B5EF4-FFF2-40B4-BE49-F238E27FC236}">
                    <a16:creationId xmlns:a16="http://schemas.microsoft.com/office/drawing/2014/main" id="{1A242BFF-8F75-4436-9196-20BD55C0E046}"/>
                  </a:ext>
                </a:extLst>
              </p:cNvPr>
              <p:cNvSpPr/>
              <p:nvPr/>
            </p:nvSpPr>
            <p:spPr>
              <a:xfrm>
                <a:off x="2521001" y="7551166"/>
                <a:ext cx="38100" cy="38100"/>
              </a:xfrm>
              <a:custGeom>
                <a:avLst/>
                <a:gdLst>
                  <a:gd name="connsiteX0" fmla="*/ 17411 w 38100"/>
                  <a:gd name="connsiteY0" fmla="*/ 254 h 38100"/>
                  <a:gd name="connsiteX1" fmla="*/ 1219 w 38100"/>
                  <a:gd name="connsiteY1" fmla="*/ 18351 h 38100"/>
                  <a:gd name="connsiteX2" fmla="*/ 25984 w 38100"/>
                  <a:gd name="connsiteY2" fmla="*/ 40259 h 38100"/>
                  <a:gd name="connsiteX3" fmla="*/ 36461 w 38100"/>
                  <a:gd name="connsiteY3" fmla="*/ 11684 h 38100"/>
                  <a:gd name="connsiteX4" fmla="*/ 17411 w 38100"/>
                  <a:gd name="connsiteY4" fmla="*/ 2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7411" y="254"/>
                    </a:moveTo>
                    <a:cubicBezTo>
                      <a:pt x="17411" y="254"/>
                      <a:pt x="-5449" y="-3556"/>
                      <a:pt x="1219" y="18351"/>
                    </a:cubicBezTo>
                    <a:cubicBezTo>
                      <a:pt x="7886" y="40259"/>
                      <a:pt x="16459" y="40259"/>
                      <a:pt x="25984" y="40259"/>
                    </a:cubicBezTo>
                    <a:cubicBezTo>
                      <a:pt x="35509" y="40259"/>
                      <a:pt x="45986" y="18351"/>
                      <a:pt x="36461" y="11684"/>
                    </a:cubicBezTo>
                    <a:cubicBezTo>
                      <a:pt x="26936" y="5016"/>
                      <a:pt x="17411" y="254"/>
                      <a:pt x="17411" y="2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92" name="Figura a mano libera: Forma 3191">
                <a:extLst>
                  <a:ext uri="{FF2B5EF4-FFF2-40B4-BE49-F238E27FC236}">
                    <a16:creationId xmlns:a16="http://schemas.microsoft.com/office/drawing/2014/main" id="{E4DB6605-69E8-469E-94BD-420913D8EC3D}"/>
                  </a:ext>
                </a:extLst>
              </p:cNvPr>
              <p:cNvSpPr/>
              <p:nvPr/>
            </p:nvSpPr>
            <p:spPr>
              <a:xfrm>
                <a:off x="2421254" y="7396163"/>
                <a:ext cx="57150" cy="57150"/>
              </a:xfrm>
              <a:custGeom>
                <a:avLst/>
                <a:gdLst>
                  <a:gd name="connsiteX0" fmla="*/ 31433 w 57150"/>
                  <a:gd name="connsiteY0" fmla="*/ 0 h 57150"/>
                  <a:gd name="connsiteX1" fmla="*/ 0 w 57150"/>
                  <a:gd name="connsiteY1" fmla="*/ 20002 h 57150"/>
                  <a:gd name="connsiteX2" fmla="*/ 38100 w 57150"/>
                  <a:gd name="connsiteY2" fmla="*/ 58102 h 57150"/>
                  <a:gd name="connsiteX3" fmla="*/ 60008 w 57150"/>
                  <a:gd name="connsiteY3" fmla="*/ 20955 h 57150"/>
                  <a:gd name="connsiteX4" fmla="*/ 31433 w 5715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433" y="0"/>
                    </a:moveTo>
                    <a:cubicBezTo>
                      <a:pt x="31433" y="0"/>
                      <a:pt x="0" y="5715"/>
                      <a:pt x="0" y="20002"/>
                    </a:cubicBezTo>
                    <a:cubicBezTo>
                      <a:pt x="0" y="34290"/>
                      <a:pt x="24765" y="60960"/>
                      <a:pt x="38100" y="58102"/>
                    </a:cubicBezTo>
                    <a:cubicBezTo>
                      <a:pt x="51435" y="55245"/>
                      <a:pt x="69533" y="40005"/>
                      <a:pt x="60008" y="20955"/>
                    </a:cubicBezTo>
                    <a:cubicBezTo>
                      <a:pt x="50483" y="1905"/>
                      <a:pt x="47625" y="0"/>
                      <a:pt x="314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93" name="Figura a mano libera: Forma 3192">
                <a:extLst>
                  <a:ext uri="{FF2B5EF4-FFF2-40B4-BE49-F238E27FC236}">
                    <a16:creationId xmlns:a16="http://schemas.microsoft.com/office/drawing/2014/main" id="{B82DE793-346C-4BC5-9EB4-DDB147751F01}"/>
                  </a:ext>
                </a:extLst>
              </p:cNvPr>
              <p:cNvSpPr/>
              <p:nvPr/>
            </p:nvSpPr>
            <p:spPr>
              <a:xfrm>
                <a:off x="2559856" y="7397234"/>
                <a:ext cx="19050" cy="38100"/>
              </a:xfrm>
              <a:custGeom>
                <a:avLst/>
                <a:gdLst>
                  <a:gd name="connsiteX0" fmla="*/ 13798 w 19050"/>
                  <a:gd name="connsiteY0" fmla="*/ 834 h 38100"/>
                  <a:gd name="connsiteX1" fmla="*/ 1416 w 19050"/>
                  <a:gd name="connsiteY1" fmla="*/ 25598 h 38100"/>
                  <a:gd name="connsiteX2" fmla="*/ 23323 w 19050"/>
                  <a:gd name="connsiteY2" fmla="*/ 44648 h 38100"/>
                  <a:gd name="connsiteX3" fmla="*/ 27133 w 19050"/>
                  <a:gd name="connsiteY3" fmla="*/ 16073 h 38100"/>
                  <a:gd name="connsiteX4" fmla="*/ 13798 w 19050"/>
                  <a:gd name="connsiteY4" fmla="*/ 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3798" y="834"/>
                    </a:moveTo>
                    <a:cubicBezTo>
                      <a:pt x="13798" y="834"/>
                      <a:pt x="-5252" y="11311"/>
                      <a:pt x="1416" y="25598"/>
                    </a:cubicBezTo>
                    <a:cubicBezTo>
                      <a:pt x="8083" y="38934"/>
                      <a:pt x="23323" y="44648"/>
                      <a:pt x="23323" y="44648"/>
                    </a:cubicBezTo>
                    <a:cubicBezTo>
                      <a:pt x="23323" y="44648"/>
                      <a:pt x="29038" y="32266"/>
                      <a:pt x="27133" y="16073"/>
                    </a:cubicBezTo>
                    <a:cubicBezTo>
                      <a:pt x="26181" y="-1072"/>
                      <a:pt x="20466" y="-1072"/>
                      <a:pt x="13798" y="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968" name="Gruppo 2967">
              <a:extLst>
                <a:ext uri="{FF2B5EF4-FFF2-40B4-BE49-F238E27FC236}">
                  <a16:creationId xmlns:a16="http://schemas.microsoft.com/office/drawing/2014/main" id="{5B786F5A-9663-4720-9A40-A172505BB88B}"/>
                </a:ext>
              </a:extLst>
            </p:cNvPr>
            <p:cNvGrpSpPr/>
            <p:nvPr/>
          </p:nvGrpSpPr>
          <p:grpSpPr>
            <a:xfrm>
              <a:off x="2560046" y="6661917"/>
              <a:ext cx="1873567" cy="1562100"/>
              <a:chOff x="2560046" y="6661917"/>
              <a:chExt cx="1873567" cy="1562100"/>
            </a:xfrm>
            <a:solidFill>
              <a:schemeClr val="accent1"/>
            </a:solidFill>
          </p:grpSpPr>
          <p:sp>
            <p:nvSpPr>
              <p:cNvPr id="3106" name="Figura a mano libera: Forma 3105">
                <a:extLst>
                  <a:ext uri="{FF2B5EF4-FFF2-40B4-BE49-F238E27FC236}">
                    <a16:creationId xmlns:a16="http://schemas.microsoft.com/office/drawing/2014/main" id="{553C4C89-D1F6-41A5-A983-D320524CCE2A}"/>
                  </a:ext>
                </a:extLst>
              </p:cNvPr>
              <p:cNvSpPr/>
              <p:nvPr/>
            </p:nvSpPr>
            <p:spPr>
              <a:xfrm>
                <a:off x="3262991" y="7905882"/>
                <a:ext cx="38100" cy="276225"/>
              </a:xfrm>
              <a:custGeom>
                <a:avLst/>
                <a:gdLst>
                  <a:gd name="connsiteX0" fmla="*/ 3810 w 38100"/>
                  <a:gd name="connsiteY0" fmla="*/ 283845 h 276225"/>
                  <a:gd name="connsiteX1" fmla="*/ 0 w 38100"/>
                  <a:gd name="connsiteY1" fmla="*/ 283845 h 276225"/>
                  <a:gd name="connsiteX2" fmla="*/ 6667 w 38100"/>
                  <a:gd name="connsiteY2" fmla="*/ 192405 h 276225"/>
                  <a:gd name="connsiteX3" fmla="*/ 12383 w 38100"/>
                  <a:gd name="connsiteY3" fmla="*/ 159068 h 276225"/>
                  <a:gd name="connsiteX4" fmla="*/ 20955 w 38100"/>
                  <a:gd name="connsiteY4" fmla="*/ 103823 h 276225"/>
                  <a:gd name="connsiteX5" fmla="*/ 42863 w 38100"/>
                  <a:gd name="connsiteY5" fmla="*/ 0 h 276225"/>
                  <a:gd name="connsiteX6" fmla="*/ 45720 w 38100"/>
                  <a:gd name="connsiteY6" fmla="*/ 953 h 276225"/>
                  <a:gd name="connsiteX7" fmla="*/ 23813 w 38100"/>
                  <a:gd name="connsiteY7" fmla="*/ 103823 h 276225"/>
                  <a:gd name="connsiteX8" fmla="*/ 14288 w 38100"/>
                  <a:gd name="connsiteY8" fmla="*/ 159068 h 276225"/>
                  <a:gd name="connsiteX9" fmla="*/ 8572 w 38100"/>
                  <a:gd name="connsiteY9" fmla="*/ 191453 h 276225"/>
                  <a:gd name="connsiteX10" fmla="*/ 3810 w 38100"/>
                  <a:gd name="connsiteY10" fmla="*/ 28384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276225">
                    <a:moveTo>
                      <a:pt x="3810" y="283845"/>
                    </a:moveTo>
                    <a:lnTo>
                      <a:pt x="0" y="283845"/>
                    </a:lnTo>
                    <a:cubicBezTo>
                      <a:pt x="0" y="282893"/>
                      <a:pt x="3810" y="221932"/>
                      <a:pt x="6667" y="192405"/>
                    </a:cubicBezTo>
                    <a:cubicBezTo>
                      <a:pt x="7620" y="179070"/>
                      <a:pt x="10478" y="169545"/>
                      <a:pt x="12383" y="159068"/>
                    </a:cubicBezTo>
                    <a:cubicBezTo>
                      <a:pt x="15240" y="145732"/>
                      <a:pt x="19050" y="130493"/>
                      <a:pt x="20955" y="103823"/>
                    </a:cubicBezTo>
                    <a:cubicBezTo>
                      <a:pt x="24765" y="56198"/>
                      <a:pt x="42863" y="953"/>
                      <a:pt x="42863" y="0"/>
                    </a:cubicBezTo>
                    <a:lnTo>
                      <a:pt x="45720" y="953"/>
                    </a:lnTo>
                    <a:cubicBezTo>
                      <a:pt x="45720" y="1905"/>
                      <a:pt x="27622" y="57150"/>
                      <a:pt x="23813" y="103823"/>
                    </a:cubicBezTo>
                    <a:cubicBezTo>
                      <a:pt x="21908" y="130493"/>
                      <a:pt x="18097" y="145732"/>
                      <a:pt x="14288" y="159068"/>
                    </a:cubicBezTo>
                    <a:cubicBezTo>
                      <a:pt x="11430" y="169545"/>
                      <a:pt x="9525" y="179070"/>
                      <a:pt x="8572" y="191453"/>
                    </a:cubicBezTo>
                    <a:cubicBezTo>
                      <a:pt x="7620" y="221932"/>
                      <a:pt x="3810" y="282893"/>
                      <a:pt x="3810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07" name="Figura a mano libera: Forma 3106">
                <a:extLst>
                  <a:ext uri="{FF2B5EF4-FFF2-40B4-BE49-F238E27FC236}">
                    <a16:creationId xmlns:a16="http://schemas.microsoft.com/office/drawing/2014/main" id="{CD56553C-DA65-475A-B811-2C316DC4AFC1}"/>
                  </a:ext>
                </a:extLst>
              </p:cNvPr>
              <p:cNvSpPr/>
              <p:nvPr/>
            </p:nvSpPr>
            <p:spPr>
              <a:xfrm>
                <a:off x="3311416" y="7935410"/>
                <a:ext cx="19050" cy="285750"/>
              </a:xfrm>
              <a:custGeom>
                <a:avLst/>
                <a:gdLst>
                  <a:gd name="connsiteX0" fmla="*/ 18250 w 19050"/>
                  <a:gd name="connsiteY0" fmla="*/ 291465 h 285750"/>
                  <a:gd name="connsiteX1" fmla="*/ 153 w 19050"/>
                  <a:gd name="connsiteY1" fmla="*/ 123825 h 285750"/>
                  <a:gd name="connsiteX2" fmla="*/ 3010 w 19050"/>
                  <a:gd name="connsiteY2" fmla="*/ 0 h 285750"/>
                  <a:gd name="connsiteX3" fmla="*/ 6820 w 19050"/>
                  <a:gd name="connsiteY3" fmla="*/ 0 h 285750"/>
                  <a:gd name="connsiteX4" fmla="*/ 3963 w 19050"/>
                  <a:gd name="connsiteY4" fmla="*/ 123825 h 285750"/>
                  <a:gd name="connsiteX5" fmla="*/ 22060 w 19050"/>
                  <a:gd name="connsiteY5" fmla="*/ 290513 h 285750"/>
                  <a:gd name="connsiteX6" fmla="*/ 18250 w 19050"/>
                  <a:gd name="connsiteY6" fmla="*/ 2914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0">
                    <a:moveTo>
                      <a:pt x="18250" y="291465"/>
                    </a:moveTo>
                    <a:cubicBezTo>
                      <a:pt x="18250" y="290513"/>
                      <a:pt x="2058" y="181927"/>
                      <a:pt x="153" y="123825"/>
                    </a:cubicBezTo>
                    <a:cubicBezTo>
                      <a:pt x="-800" y="65722"/>
                      <a:pt x="3010" y="952"/>
                      <a:pt x="3010" y="0"/>
                    </a:cubicBezTo>
                    <a:lnTo>
                      <a:pt x="6820" y="0"/>
                    </a:lnTo>
                    <a:cubicBezTo>
                      <a:pt x="6820" y="952"/>
                      <a:pt x="3010" y="65722"/>
                      <a:pt x="3963" y="123825"/>
                    </a:cubicBezTo>
                    <a:cubicBezTo>
                      <a:pt x="4915" y="181927"/>
                      <a:pt x="21108" y="289560"/>
                      <a:pt x="22060" y="290513"/>
                    </a:cubicBezTo>
                    <a:lnTo>
                      <a:pt x="18250" y="2914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08" name="Figura a mano libera: Forma 3107">
                <a:extLst>
                  <a:ext uri="{FF2B5EF4-FFF2-40B4-BE49-F238E27FC236}">
                    <a16:creationId xmlns:a16="http://schemas.microsoft.com/office/drawing/2014/main" id="{15B10857-5E52-4F7D-894A-F61ED4A81154}"/>
                  </a:ext>
                </a:extLst>
              </p:cNvPr>
              <p:cNvSpPr/>
              <p:nvPr/>
            </p:nvSpPr>
            <p:spPr>
              <a:xfrm>
                <a:off x="3380148" y="7928742"/>
                <a:ext cx="95250" cy="295275"/>
              </a:xfrm>
              <a:custGeom>
                <a:avLst/>
                <a:gdLst>
                  <a:gd name="connsiteX0" fmla="*/ 91440 w 95250"/>
                  <a:gd name="connsiteY0" fmla="*/ 301943 h 295275"/>
                  <a:gd name="connsiteX1" fmla="*/ 34290 w 95250"/>
                  <a:gd name="connsiteY1" fmla="*/ 152400 h 295275"/>
                  <a:gd name="connsiteX2" fmla="*/ 0 w 95250"/>
                  <a:gd name="connsiteY2" fmla="*/ 952 h 295275"/>
                  <a:gd name="connsiteX3" fmla="*/ 3810 w 95250"/>
                  <a:gd name="connsiteY3" fmla="*/ 0 h 295275"/>
                  <a:gd name="connsiteX4" fmla="*/ 38100 w 95250"/>
                  <a:gd name="connsiteY4" fmla="*/ 150495 h 295275"/>
                  <a:gd name="connsiteX5" fmla="*/ 95250 w 95250"/>
                  <a:gd name="connsiteY5" fmla="*/ 300038 h 295275"/>
                  <a:gd name="connsiteX6" fmla="*/ 91440 w 95250"/>
                  <a:gd name="connsiteY6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95275">
                    <a:moveTo>
                      <a:pt x="91440" y="301943"/>
                    </a:moveTo>
                    <a:cubicBezTo>
                      <a:pt x="91440" y="300990"/>
                      <a:pt x="51435" y="214313"/>
                      <a:pt x="34290" y="152400"/>
                    </a:cubicBezTo>
                    <a:cubicBezTo>
                      <a:pt x="17145" y="90488"/>
                      <a:pt x="0" y="1905"/>
                      <a:pt x="0" y="952"/>
                    </a:cubicBezTo>
                    <a:lnTo>
                      <a:pt x="3810" y="0"/>
                    </a:lnTo>
                    <a:cubicBezTo>
                      <a:pt x="3810" y="952"/>
                      <a:pt x="20003" y="88582"/>
                      <a:pt x="38100" y="150495"/>
                    </a:cubicBezTo>
                    <a:cubicBezTo>
                      <a:pt x="55245" y="212407"/>
                      <a:pt x="94298" y="299085"/>
                      <a:pt x="95250" y="300038"/>
                    </a:cubicBezTo>
                    <a:lnTo>
                      <a:pt x="91440" y="3019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09" name="Figura a mano libera: Forma 3108">
                <a:extLst>
                  <a:ext uri="{FF2B5EF4-FFF2-40B4-BE49-F238E27FC236}">
                    <a16:creationId xmlns:a16="http://schemas.microsoft.com/office/drawing/2014/main" id="{2E6546EC-E28B-4C3E-A778-BA8F97792D2E}"/>
                  </a:ext>
                </a:extLst>
              </p:cNvPr>
              <p:cNvSpPr/>
              <p:nvPr/>
            </p:nvSpPr>
            <p:spPr>
              <a:xfrm>
                <a:off x="2995338" y="7843017"/>
                <a:ext cx="190500" cy="200025"/>
              </a:xfrm>
              <a:custGeom>
                <a:avLst/>
                <a:gdLst>
                  <a:gd name="connsiteX0" fmla="*/ 2858 w 190500"/>
                  <a:gd name="connsiteY0" fmla="*/ 208597 h 200025"/>
                  <a:gd name="connsiteX1" fmla="*/ 0 w 190500"/>
                  <a:gd name="connsiteY1" fmla="*/ 206693 h 200025"/>
                  <a:gd name="connsiteX2" fmla="*/ 100013 w 190500"/>
                  <a:gd name="connsiteY2" fmla="*/ 92393 h 200025"/>
                  <a:gd name="connsiteX3" fmla="*/ 189548 w 190500"/>
                  <a:gd name="connsiteY3" fmla="*/ 0 h 200025"/>
                  <a:gd name="connsiteX4" fmla="*/ 192405 w 190500"/>
                  <a:gd name="connsiteY4" fmla="*/ 1905 h 200025"/>
                  <a:gd name="connsiteX5" fmla="*/ 101918 w 190500"/>
                  <a:gd name="connsiteY5" fmla="*/ 95250 h 200025"/>
                  <a:gd name="connsiteX6" fmla="*/ 2858 w 190500"/>
                  <a:gd name="connsiteY6" fmla="*/ 20859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00025">
                    <a:moveTo>
                      <a:pt x="2858" y="208597"/>
                    </a:moveTo>
                    <a:lnTo>
                      <a:pt x="0" y="206693"/>
                    </a:lnTo>
                    <a:cubicBezTo>
                      <a:pt x="0" y="205740"/>
                      <a:pt x="45720" y="131445"/>
                      <a:pt x="100013" y="92393"/>
                    </a:cubicBezTo>
                    <a:cubicBezTo>
                      <a:pt x="153353" y="53340"/>
                      <a:pt x="188595" y="952"/>
                      <a:pt x="189548" y="0"/>
                    </a:cubicBezTo>
                    <a:lnTo>
                      <a:pt x="192405" y="1905"/>
                    </a:lnTo>
                    <a:cubicBezTo>
                      <a:pt x="192405" y="2857"/>
                      <a:pt x="156210" y="55245"/>
                      <a:pt x="101918" y="95250"/>
                    </a:cubicBezTo>
                    <a:cubicBezTo>
                      <a:pt x="48578" y="133350"/>
                      <a:pt x="3810" y="207645"/>
                      <a:pt x="2858" y="208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10" name="Figura a mano libera: Forma 3109">
                <a:extLst>
                  <a:ext uri="{FF2B5EF4-FFF2-40B4-BE49-F238E27FC236}">
                    <a16:creationId xmlns:a16="http://schemas.microsoft.com/office/drawing/2014/main" id="{20B59700-AD2B-410A-B8BB-FCB9D1B13384}"/>
                  </a:ext>
                </a:extLst>
              </p:cNvPr>
              <p:cNvSpPr/>
              <p:nvPr/>
            </p:nvSpPr>
            <p:spPr>
              <a:xfrm>
                <a:off x="2911519" y="7833492"/>
                <a:ext cx="257175" cy="161925"/>
              </a:xfrm>
              <a:custGeom>
                <a:avLst/>
                <a:gdLst>
                  <a:gd name="connsiteX0" fmla="*/ 1905 w 257175"/>
                  <a:gd name="connsiteY0" fmla="*/ 168593 h 161925"/>
                  <a:gd name="connsiteX1" fmla="*/ 0 w 257175"/>
                  <a:gd name="connsiteY1" fmla="*/ 165735 h 161925"/>
                  <a:gd name="connsiteX2" fmla="*/ 140970 w 257175"/>
                  <a:gd name="connsiteY2" fmla="*/ 76200 h 161925"/>
                  <a:gd name="connsiteX3" fmla="*/ 260985 w 257175"/>
                  <a:gd name="connsiteY3" fmla="*/ 0 h 161925"/>
                  <a:gd name="connsiteX4" fmla="*/ 262890 w 257175"/>
                  <a:gd name="connsiteY4" fmla="*/ 2857 h 161925"/>
                  <a:gd name="connsiteX5" fmla="*/ 143827 w 257175"/>
                  <a:gd name="connsiteY5" fmla="*/ 79057 h 161925"/>
                  <a:gd name="connsiteX6" fmla="*/ 1905 w 257175"/>
                  <a:gd name="connsiteY6" fmla="*/ 16859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61925">
                    <a:moveTo>
                      <a:pt x="1905" y="168593"/>
                    </a:moveTo>
                    <a:lnTo>
                      <a:pt x="0" y="165735"/>
                    </a:lnTo>
                    <a:cubicBezTo>
                      <a:pt x="952" y="165735"/>
                      <a:pt x="74295" y="121920"/>
                      <a:pt x="140970" y="76200"/>
                    </a:cubicBezTo>
                    <a:cubicBezTo>
                      <a:pt x="208597" y="30480"/>
                      <a:pt x="260032" y="0"/>
                      <a:pt x="260985" y="0"/>
                    </a:cubicBezTo>
                    <a:lnTo>
                      <a:pt x="262890" y="2857"/>
                    </a:lnTo>
                    <a:cubicBezTo>
                      <a:pt x="261938" y="2857"/>
                      <a:pt x="210502" y="33338"/>
                      <a:pt x="143827" y="79057"/>
                    </a:cubicBezTo>
                    <a:cubicBezTo>
                      <a:pt x="76200" y="124777"/>
                      <a:pt x="2857" y="167640"/>
                      <a:pt x="1905" y="168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11" name="Figura a mano libera: Forma 3110">
                <a:extLst>
                  <a:ext uri="{FF2B5EF4-FFF2-40B4-BE49-F238E27FC236}">
                    <a16:creationId xmlns:a16="http://schemas.microsoft.com/office/drawing/2014/main" id="{5247D8D6-56C7-4A70-B23C-30F52CE7B755}"/>
                  </a:ext>
                </a:extLst>
              </p:cNvPr>
              <p:cNvSpPr/>
              <p:nvPr/>
            </p:nvSpPr>
            <p:spPr>
              <a:xfrm>
                <a:off x="2901041" y="7827777"/>
                <a:ext cx="257175" cy="142875"/>
              </a:xfrm>
              <a:custGeom>
                <a:avLst/>
                <a:gdLst>
                  <a:gd name="connsiteX0" fmla="*/ 953 w 257175"/>
                  <a:gd name="connsiteY0" fmla="*/ 146685 h 142875"/>
                  <a:gd name="connsiteX1" fmla="*/ 0 w 257175"/>
                  <a:gd name="connsiteY1" fmla="*/ 143828 h 142875"/>
                  <a:gd name="connsiteX2" fmla="*/ 140017 w 257175"/>
                  <a:gd name="connsiteY2" fmla="*/ 73343 h 142875"/>
                  <a:gd name="connsiteX3" fmla="*/ 257175 w 257175"/>
                  <a:gd name="connsiteY3" fmla="*/ 0 h 142875"/>
                  <a:gd name="connsiteX4" fmla="*/ 259080 w 257175"/>
                  <a:gd name="connsiteY4" fmla="*/ 2858 h 142875"/>
                  <a:gd name="connsiteX5" fmla="*/ 141922 w 257175"/>
                  <a:gd name="connsiteY5" fmla="*/ 76200 h 142875"/>
                  <a:gd name="connsiteX6" fmla="*/ 953 w 257175"/>
                  <a:gd name="connsiteY6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42875">
                    <a:moveTo>
                      <a:pt x="953" y="146685"/>
                    </a:moveTo>
                    <a:lnTo>
                      <a:pt x="0" y="143828"/>
                    </a:lnTo>
                    <a:cubicBezTo>
                      <a:pt x="953" y="143828"/>
                      <a:pt x="68580" y="116205"/>
                      <a:pt x="140017" y="73343"/>
                    </a:cubicBezTo>
                    <a:cubicBezTo>
                      <a:pt x="211455" y="30480"/>
                      <a:pt x="256222" y="0"/>
                      <a:pt x="257175" y="0"/>
                    </a:cubicBezTo>
                    <a:lnTo>
                      <a:pt x="259080" y="2858"/>
                    </a:lnTo>
                    <a:cubicBezTo>
                      <a:pt x="259080" y="2858"/>
                      <a:pt x="213360" y="33338"/>
                      <a:pt x="141922" y="76200"/>
                    </a:cubicBezTo>
                    <a:cubicBezTo>
                      <a:pt x="70485" y="119063"/>
                      <a:pt x="1905" y="146685"/>
                      <a:pt x="953" y="14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12" name="Figura a mano libera: Forma 3111">
                <a:extLst>
                  <a:ext uri="{FF2B5EF4-FFF2-40B4-BE49-F238E27FC236}">
                    <a16:creationId xmlns:a16="http://schemas.microsoft.com/office/drawing/2014/main" id="{3FECCC16-23D8-405F-9362-F1136AD27505}"/>
                  </a:ext>
                </a:extLst>
              </p:cNvPr>
              <p:cNvSpPr/>
              <p:nvPr/>
            </p:nvSpPr>
            <p:spPr>
              <a:xfrm>
                <a:off x="2659106" y="7810632"/>
                <a:ext cx="457200" cy="228600"/>
              </a:xfrm>
              <a:custGeom>
                <a:avLst/>
                <a:gdLst>
                  <a:gd name="connsiteX0" fmla="*/ 1905 w 457200"/>
                  <a:gd name="connsiteY0" fmla="*/ 237173 h 228600"/>
                  <a:gd name="connsiteX1" fmla="*/ 0 w 457200"/>
                  <a:gd name="connsiteY1" fmla="*/ 234315 h 228600"/>
                  <a:gd name="connsiteX2" fmla="*/ 301942 w 457200"/>
                  <a:gd name="connsiteY2" fmla="*/ 76200 h 228600"/>
                  <a:gd name="connsiteX3" fmla="*/ 461963 w 457200"/>
                  <a:gd name="connsiteY3" fmla="*/ 953 h 228600"/>
                  <a:gd name="connsiteX4" fmla="*/ 462915 w 457200"/>
                  <a:gd name="connsiteY4" fmla="*/ 1905 h 228600"/>
                  <a:gd name="connsiteX5" fmla="*/ 462915 w 457200"/>
                  <a:gd name="connsiteY5" fmla="*/ 1905 h 228600"/>
                  <a:gd name="connsiteX6" fmla="*/ 463867 w 457200"/>
                  <a:gd name="connsiteY6" fmla="*/ 0 h 228600"/>
                  <a:gd name="connsiteX7" fmla="*/ 464820 w 457200"/>
                  <a:gd name="connsiteY7" fmla="*/ 1905 h 228600"/>
                  <a:gd name="connsiteX8" fmla="*/ 302895 w 457200"/>
                  <a:gd name="connsiteY8" fmla="*/ 79057 h 228600"/>
                  <a:gd name="connsiteX9" fmla="*/ 1905 w 457200"/>
                  <a:gd name="connsiteY9" fmla="*/ 23717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228600">
                    <a:moveTo>
                      <a:pt x="1905" y="237173"/>
                    </a:moveTo>
                    <a:lnTo>
                      <a:pt x="0" y="234315"/>
                    </a:lnTo>
                    <a:cubicBezTo>
                      <a:pt x="952" y="233363"/>
                      <a:pt x="138113" y="149543"/>
                      <a:pt x="301942" y="76200"/>
                    </a:cubicBezTo>
                    <a:cubicBezTo>
                      <a:pt x="447675" y="11430"/>
                      <a:pt x="460057" y="1905"/>
                      <a:pt x="461963" y="953"/>
                    </a:cubicBezTo>
                    <a:lnTo>
                      <a:pt x="462915" y="1905"/>
                    </a:lnTo>
                    <a:lnTo>
                      <a:pt x="462915" y="1905"/>
                    </a:lnTo>
                    <a:lnTo>
                      <a:pt x="463867" y="0"/>
                    </a:lnTo>
                    <a:lnTo>
                      <a:pt x="464820" y="1905"/>
                    </a:lnTo>
                    <a:cubicBezTo>
                      <a:pt x="464820" y="3810"/>
                      <a:pt x="464820" y="8573"/>
                      <a:pt x="302895" y="79057"/>
                    </a:cubicBezTo>
                    <a:cubicBezTo>
                      <a:pt x="139065" y="152400"/>
                      <a:pt x="2857" y="237173"/>
                      <a:pt x="1905" y="237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3113" name="Gruppo 3112">
                <a:extLst>
                  <a:ext uri="{FF2B5EF4-FFF2-40B4-BE49-F238E27FC236}">
                    <a16:creationId xmlns:a16="http://schemas.microsoft.com/office/drawing/2014/main" id="{5BAB2EB2-F901-4B17-9969-EEB8633D9436}"/>
                  </a:ext>
                </a:extLst>
              </p:cNvPr>
              <p:cNvGrpSpPr/>
              <p:nvPr/>
            </p:nvGrpSpPr>
            <p:grpSpPr>
              <a:xfrm>
                <a:off x="2560046" y="6661917"/>
                <a:ext cx="1873567" cy="1454468"/>
                <a:chOff x="2560046" y="6661917"/>
                <a:chExt cx="1873567" cy="1454468"/>
              </a:xfrm>
              <a:grpFill/>
            </p:grpSpPr>
            <p:sp>
              <p:nvSpPr>
                <p:cNvPr id="3114" name="Figura a mano libera: Forma 3113">
                  <a:extLst>
                    <a:ext uri="{FF2B5EF4-FFF2-40B4-BE49-F238E27FC236}">
                      <a16:creationId xmlns:a16="http://schemas.microsoft.com/office/drawing/2014/main" id="{7E9D681A-5A5E-4592-B46A-2EE4B592D626}"/>
                    </a:ext>
                  </a:extLst>
                </p:cNvPr>
                <p:cNvSpPr/>
                <p:nvPr/>
              </p:nvSpPr>
              <p:spPr>
                <a:xfrm>
                  <a:off x="3842640" y="7705857"/>
                  <a:ext cx="323850" cy="57150"/>
                </a:xfrm>
                <a:custGeom>
                  <a:avLst/>
                  <a:gdLst>
                    <a:gd name="connsiteX0" fmla="*/ 8996 w 323850"/>
                    <a:gd name="connsiteY0" fmla="*/ 61913 h 57150"/>
                    <a:gd name="connsiteX1" fmla="*/ 423 w 323850"/>
                    <a:gd name="connsiteY1" fmla="*/ 60007 h 57150"/>
                    <a:gd name="connsiteX2" fmla="*/ 423 w 323850"/>
                    <a:gd name="connsiteY2" fmla="*/ 57150 h 57150"/>
                    <a:gd name="connsiteX3" fmla="*/ 3281 w 323850"/>
                    <a:gd name="connsiteY3" fmla="*/ 59055 h 57150"/>
                    <a:gd name="connsiteX4" fmla="*/ 2328 w 323850"/>
                    <a:gd name="connsiteY4" fmla="*/ 58103 h 57150"/>
                    <a:gd name="connsiteX5" fmla="*/ 4233 w 323850"/>
                    <a:gd name="connsiteY5" fmla="*/ 58103 h 57150"/>
                    <a:gd name="connsiteX6" fmla="*/ 4233 w 323850"/>
                    <a:gd name="connsiteY6" fmla="*/ 57150 h 57150"/>
                    <a:gd name="connsiteX7" fmla="*/ 89958 w 323850"/>
                    <a:gd name="connsiteY7" fmla="*/ 46673 h 57150"/>
                    <a:gd name="connsiteX8" fmla="*/ 326178 w 323850"/>
                    <a:gd name="connsiteY8" fmla="*/ 0 h 57150"/>
                    <a:gd name="connsiteX9" fmla="*/ 327131 w 323850"/>
                    <a:gd name="connsiteY9" fmla="*/ 3810 h 57150"/>
                    <a:gd name="connsiteX10" fmla="*/ 90911 w 323850"/>
                    <a:gd name="connsiteY10" fmla="*/ 50482 h 57150"/>
                    <a:gd name="connsiteX11" fmla="*/ 8996 w 323850"/>
                    <a:gd name="connsiteY11" fmla="*/ 619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3850" h="57150">
                      <a:moveTo>
                        <a:pt x="8996" y="61913"/>
                      </a:moveTo>
                      <a:cubicBezTo>
                        <a:pt x="1376" y="61913"/>
                        <a:pt x="423" y="60960"/>
                        <a:pt x="423" y="60007"/>
                      </a:cubicBezTo>
                      <a:cubicBezTo>
                        <a:pt x="-529" y="59055"/>
                        <a:pt x="423" y="58103"/>
                        <a:pt x="423" y="57150"/>
                      </a:cubicBezTo>
                      <a:lnTo>
                        <a:pt x="3281" y="59055"/>
                      </a:lnTo>
                      <a:lnTo>
                        <a:pt x="2328" y="58103"/>
                      </a:lnTo>
                      <a:lnTo>
                        <a:pt x="4233" y="58103"/>
                      </a:lnTo>
                      <a:cubicBezTo>
                        <a:pt x="4233" y="58103"/>
                        <a:pt x="4233" y="57150"/>
                        <a:pt x="4233" y="57150"/>
                      </a:cubicBezTo>
                      <a:cubicBezTo>
                        <a:pt x="5186" y="58103"/>
                        <a:pt x="14711" y="60960"/>
                        <a:pt x="89958" y="46673"/>
                      </a:cubicBezTo>
                      <a:cubicBezTo>
                        <a:pt x="182351" y="29528"/>
                        <a:pt x="325226" y="953"/>
                        <a:pt x="326178" y="0"/>
                      </a:cubicBezTo>
                      <a:lnTo>
                        <a:pt x="327131" y="3810"/>
                      </a:lnTo>
                      <a:cubicBezTo>
                        <a:pt x="326178" y="3810"/>
                        <a:pt x="183303" y="32385"/>
                        <a:pt x="90911" y="50482"/>
                      </a:cubicBezTo>
                      <a:cubicBezTo>
                        <a:pt x="40428" y="59055"/>
                        <a:pt x="18521" y="61913"/>
                        <a:pt x="8996" y="619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15" name="Figura a mano libera: Forma 3114">
                  <a:extLst>
                    <a:ext uri="{FF2B5EF4-FFF2-40B4-BE49-F238E27FC236}">
                      <a16:creationId xmlns:a16="http://schemas.microsoft.com/office/drawing/2014/main" id="{AD92338D-27E3-458C-9C3C-5781DE0E763B}"/>
                    </a:ext>
                  </a:extLst>
                </p:cNvPr>
                <p:cNvSpPr/>
                <p:nvPr/>
              </p:nvSpPr>
              <p:spPr>
                <a:xfrm>
                  <a:off x="3851636" y="7621085"/>
                  <a:ext cx="390525" cy="95250"/>
                </a:xfrm>
                <a:custGeom>
                  <a:avLst/>
                  <a:gdLst>
                    <a:gd name="connsiteX0" fmla="*/ 953 w 390525"/>
                    <a:gd name="connsiteY0" fmla="*/ 101917 h 95250"/>
                    <a:gd name="connsiteX1" fmla="*/ 0 w 390525"/>
                    <a:gd name="connsiteY1" fmla="*/ 98107 h 95250"/>
                    <a:gd name="connsiteX2" fmla="*/ 147638 w 390525"/>
                    <a:gd name="connsiteY2" fmla="*/ 70485 h 95250"/>
                    <a:gd name="connsiteX3" fmla="*/ 183833 w 390525"/>
                    <a:gd name="connsiteY3" fmla="*/ 62865 h 95250"/>
                    <a:gd name="connsiteX4" fmla="*/ 288608 w 390525"/>
                    <a:gd name="connsiteY4" fmla="*/ 38100 h 95250"/>
                    <a:gd name="connsiteX5" fmla="*/ 397193 w 390525"/>
                    <a:gd name="connsiteY5" fmla="*/ 0 h 95250"/>
                    <a:gd name="connsiteX6" fmla="*/ 398145 w 390525"/>
                    <a:gd name="connsiteY6" fmla="*/ 2857 h 95250"/>
                    <a:gd name="connsiteX7" fmla="*/ 289560 w 390525"/>
                    <a:gd name="connsiteY7" fmla="*/ 40957 h 95250"/>
                    <a:gd name="connsiteX8" fmla="*/ 183833 w 390525"/>
                    <a:gd name="connsiteY8" fmla="*/ 65722 h 95250"/>
                    <a:gd name="connsiteX9" fmla="*/ 147638 w 390525"/>
                    <a:gd name="connsiteY9" fmla="*/ 73342 h 95250"/>
                    <a:gd name="connsiteX10" fmla="*/ 953 w 390525"/>
                    <a:gd name="connsiteY10" fmla="*/ 1019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95250">
                      <a:moveTo>
                        <a:pt x="953" y="101917"/>
                      </a:moveTo>
                      <a:lnTo>
                        <a:pt x="0" y="98107"/>
                      </a:lnTo>
                      <a:cubicBezTo>
                        <a:pt x="953" y="98107"/>
                        <a:pt x="64770" y="88582"/>
                        <a:pt x="147638" y="70485"/>
                      </a:cubicBezTo>
                      <a:cubicBezTo>
                        <a:pt x="160973" y="67627"/>
                        <a:pt x="173355" y="64770"/>
                        <a:pt x="183833" y="62865"/>
                      </a:cubicBezTo>
                      <a:cubicBezTo>
                        <a:pt x="239078" y="51435"/>
                        <a:pt x="260033" y="46672"/>
                        <a:pt x="288608" y="38100"/>
                      </a:cubicBezTo>
                      <a:cubicBezTo>
                        <a:pt x="321945" y="27622"/>
                        <a:pt x="396240" y="0"/>
                        <a:pt x="397193" y="0"/>
                      </a:cubicBezTo>
                      <a:lnTo>
                        <a:pt x="398145" y="2857"/>
                      </a:lnTo>
                      <a:cubicBezTo>
                        <a:pt x="397193" y="2857"/>
                        <a:pt x="322898" y="30480"/>
                        <a:pt x="289560" y="40957"/>
                      </a:cubicBezTo>
                      <a:cubicBezTo>
                        <a:pt x="260985" y="50482"/>
                        <a:pt x="240030" y="54292"/>
                        <a:pt x="183833" y="65722"/>
                      </a:cubicBezTo>
                      <a:cubicBezTo>
                        <a:pt x="173355" y="67627"/>
                        <a:pt x="160973" y="70485"/>
                        <a:pt x="147638" y="73342"/>
                      </a:cubicBezTo>
                      <a:cubicBezTo>
                        <a:pt x="65723" y="92392"/>
                        <a:pt x="953" y="101917"/>
                        <a:pt x="953" y="1019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16" name="Figura a mano libera: Forma 3115">
                  <a:extLst>
                    <a:ext uri="{FF2B5EF4-FFF2-40B4-BE49-F238E27FC236}">
                      <a16:creationId xmlns:a16="http://schemas.microsoft.com/office/drawing/2014/main" id="{FABFB694-D7DE-4EDF-B883-2D69EF0BF17B}"/>
                    </a:ext>
                  </a:extLst>
                </p:cNvPr>
                <p:cNvSpPr/>
                <p:nvPr/>
              </p:nvSpPr>
              <p:spPr>
                <a:xfrm>
                  <a:off x="3938313" y="7583937"/>
                  <a:ext cx="495300" cy="142875"/>
                </a:xfrm>
                <a:custGeom>
                  <a:avLst/>
                  <a:gdLst>
                    <a:gd name="connsiteX0" fmla="*/ 0 w 495300"/>
                    <a:gd name="connsiteY0" fmla="*/ 146685 h 142875"/>
                    <a:gd name="connsiteX1" fmla="*/ 0 w 495300"/>
                    <a:gd name="connsiteY1" fmla="*/ 142875 h 142875"/>
                    <a:gd name="connsiteX2" fmla="*/ 188595 w 495300"/>
                    <a:gd name="connsiteY2" fmla="*/ 110490 h 142875"/>
                    <a:gd name="connsiteX3" fmla="*/ 495300 w 495300"/>
                    <a:gd name="connsiteY3" fmla="*/ 0 h 142875"/>
                    <a:gd name="connsiteX4" fmla="*/ 496253 w 495300"/>
                    <a:gd name="connsiteY4" fmla="*/ 2857 h 142875"/>
                    <a:gd name="connsiteX5" fmla="*/ 188595 w 495300"/>
                    <a:gd name="connsiteY5" fmla="*/ 113348 h 142875"/>
                    <a:gd name="connsiteX6" fmla="*/ 0 w 495300"/>
                    <a:gd name="connsiteY6" fmla="*/ 14668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300" h="142875">
                      <a:moveTo>
                        <a:pt x="0" y="146685"/>
                      </a:moveTo>
                      <a:lnTo>
                        <a:pt x="0" y="142875"/>
                      </a:lnTo>
                      <a:cubicBezTo>
                        <a:pt x="953" y="142875"/>
                        <a:pt x="121920" y="127635"/>
                        <a:pt x="188595" y="110490"/>
                      </a:cubicBezTo>
                      <a:cubicBezTo>
                        <a:pt x="255270" y="93345"/>
                        <a:pt x="493395" y="952"/>
                        <a:pt x="495300" y="0"/>
                      </a:cubicBezTo>
                      <a:lnTo>
                        <a:pt x="496253" y="2857"/>
                      </a:lnTo>
                      <a:cubicBezTo>
                        <a:pt x="493395" y="3810"/>
                        <a:pt x="256222" y="95250"/>
                        <a:pt x="188595" y="113348"/>
                      </a:cubicBezTo>
                      <a:cubicBezTo>
                        <a:pt x="121920" y="131445"/>
                        <a:pt x="953" y="145732"/>
                        <a:pt x="0" y="146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17" name="Figura a mano libera: Forma 3116">
                  <a:extLst>
                    <a:ext uri="{FF2B5EF4-FFF2-40B4-BE49-F238E27FC236}">
                      <a16:creationId xmlns:a16="http://schemas.microsoft.com/office/drawing/2014/main" id="{8891CE09-5F0D-4804-A3BD-AEE265B55CC6}"/>
                    </a:ext>
                  </a:extLst>
                </p:cNvPr>
                <p:cNvSpPr/>
                <p:nvPr/>
              </p:nvSpPr>
              <p:spPr>
                <a:xfrm>
                  <a:off x="3820204" y="7783962"/>
                  <a:ext cx="609600" cy="9525"/>
                </a:xfrm>
                <a:custGeom>
                  <a:avLst/>
                  <a:gdLst>
                    <a:gd name="connsiteX0" fmla="*/ 609600 w 609600"/>
                    <a:gd name="connsiteY0" fmla="*/ 15240 h 9525"/>
                    <a:gd name="connsiteX1" fmla="*/ 440055 w 609600"/>
                    <a:gd name="connsiteY1" fmla="*/ 5715 h 9525"/>
                    <a:gd name="connsiteX2" fmla="*/ 274320 w 609600"/>
                    <a:gd name="connsiteY2" fmla="*/ 4762 h 9525"/>
                    <a:gd name="connsiteX3" fmla="*/ 174307 w 609600"/>
                    <a:gd name="connsiteY3" fmla="*/ 5715 h 9525"/>
                    <a:gd name="connsiteX4" fmla="*/ 0 w 609600"/>
                    <a:gd name="connsiteY4" fmla="*/ 5715 h 9525"/>
                    <a:gd name="connsiteX5" fmla="*/ 0 w 609600"/>
                    <a:gd name="connsiteY5" fmla="*/ 1905 h 9525"/>
                    <a:gd name="connsiteX6" fmla="*/ 174307 w 609600"/>
                    <a:gd name="connsiteY6" fmla="*/ 1905 h 9525"/>
                    <a:gd name="connsiteX7" fmla="*/ 274320 w 609600"/>
                    <a:gd name="connsiteY7" fmla="*/ 952 h 9525"/>
                    <a:gd name="connsiteX8" fmla="*/ 440055 w 609600"/>
                    <a:gd name="connsiteY8" fmla="*/ 1905 h 9525"/>
                    <a:gd name="connsiteX9" fmla="*/ 609600 w 609600"/>
                    <a:gd name="connsiteY9" fmla="*/ 11430 h 9525"/>
                    <a:gd name="connsiteX10" fmla="*/ 609600 w 609600"/>
                    <a:gd name="connsiteY10" fmla="*/ 1524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600" h="9525">
                      <a:moveTo>
                        <a:pt x="609600" y="15240"/>
                      </a:moveTo>
                      <a:cubicBezTo>
                        <a:pt x="608647" y="15240"/>
                        <a:pt x="515303" y="11430"/>
                        <a:pt x="440055" y="5715"/>
                      </a:cubicBezTo>
                      <a:cubicBezTo>
                        <a:pt x="390525" y="1905"/>
                        <a:pt x="334328" y="2857"/>
                        <a:pt x="274320" y="4762"/>
                      </a:cubicBezTo>
                      <a:cubicBezTo>
                        <a:pt x="241935" y="5715"/>
                        <a:pt x="209550" y="5715"/>
                        <a:pt x="174307" y="5715"/>
                      </a:cubicBezTo>
                      <a:lnTo>
                        <a:pt x="0" y="5715"/>
                      </a:lnTo>
                      <a:lnTo>
                        <a:pt x="0" y="1905"/>
                      </a:lnTo>
                      <a:lnTo>
                        <a:pt x="174307" y="1905"/>
                      </a:lnTo>
                      <a:cubicBezTo>
                        <a:pt x="208597" y="1905"/>
                        <a:pt x="241935" y="952"/>
                        <a:pt x="274320" y="952"/>
                      </a:cubicBezTo>
                      <a:cubicBezTo>
                        <a:pt x="334328" y="0"/>
                        <a:pt x="390525" y="-952"/>
                        <a:pt x="440055" y="1905"/>
                      </a:cubicBezTo>
                      <a:cubicBezTo>
                        <a:pt x="515303" y="7620"/>
                        <a:pt x="608647" y="11430"/>
                        <a:pt x="609600" y="11430"/>
                      </a:cubicBezTo>
                      <a:lnTo>
                        <a:pt x="609600" y="15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18" name="Figura a mano libera: Forma 3117">
                  <a:extLst>
                    <a:ext uri="{FF2B5EF4-FFF2-40B4-BE49-F238E27FC236}">
                      <a16:creationId xmlns:a16="http://schemas.microsoft.com/office/drawing/2014/main" id="{7C67BC16-AEE0-43A4-BB0A-334D05630C5F}"/>
                    </a:ext>
                  </a:extLst>
                </p:cNvPr>
                <p:cNvSpPr/>
                <p:nvPr/>
              </p:nvSpPr>
              <p:spPr>
                <a:xfrm>
                  <a:off x="3835444" y="7768722"/>
                  <a:ext cx="409575" cy="9525"/>
                </a:xfrm>
                <a:custGeom>
                  <a:avLst/>
                  <a:gdLst>
                    <a:gd name="connsiteX0" fmla="*/ 0 w 409575"/>
                    <a:gd name="connsiteY0" fmla="*/ 7620 h 0"/>
                    <a:gd name="connsiteX1" fmla="*/ 0 w 409575"/>
                    <a:gd name="connsiteY1" fmla="*/ 3810 h 0"/>
                    <a:gd name="connsiteX2" fmla="*/ 177165 w 409575"/>
                    <a:gd name="connsiteY2" fmla="*/ 2857 h 0"/>
                    <a:gd name="connsiteX3" fmla="*/ 418147 w 409575"/>
                    <a:gd name="connsiteY3" fmla="*/ 0 h 0"/>
                    <a:gd name="connsiteX4" fmla="*/ 418147 w 409575"/>
                    <a:gd name="connsiteY4" fmla="*/ 3810 h 0"/>
                    <a:gd name="connsiteX5" fmla="*/ 177165 w 409575"/>
                    <a:gd name="connsiteY5" fmla="*/ 6667 h 0"/>
                    <a:gd name="connsiteX6" fmla="*/ 0 w 409575"/>
                    <a:gd name="connsiteY6" fmla="*/ 762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575">
                      <a:moveTo>
                        <a:pt x="0" y="7620"/>
                      </a:moveTo>
                      <a:lnTo>
                        <a:pt x="0" y="3810"/>
                      </a:lnTo>
                      <a:cubicBezTo>
                        <a:pt x="953" y="3810"/>
                        <a:pt x="80963" y="2857"/>
                        <a:pt x="177165" y="2857"/>
                      </a:cubicBezTo>
                      <a:cubicBezTo>
                        <a:pt x="272415" y="2857"/>
                        <a:pt x="416242" y="0"/>
                        <a:pt x="418147" y="0"/>
                      </a:cubicBezTo>
                      <a:lnTo>
                        <a:pt x="418147" y="3810"/>
                      </a:lnTo>
                      <a:cubicBezTo>
                        <a:pt x="416242" y="3810"/>
                        <a:pt x="273367" y="6667"/>
                        <a:pt x="177165" y="6667"/>
                      </a:cubicBezTo>
                      <a:cubicBezTo>
                        <a:pt x="81915" y="6667"/>
                        <a:pt x="953" y="7620"/>
                        <a:pt x="0" y="76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19" name="Figura a mano libera: Forma 3118">
                  <a:extLst>
                    <a:ext uri="{FF2B5EF4-FFF2-40B4-BE49-F238E27FC236}">
                      <a16:creationId xmlns:a16="http://schemas.microsoft.com/office/drawing/2014/main" id="{F4180873-ED6F-4233-BB6F-8A330D978E04}"/>
                    </a:ext>
                  </a:extLst>
                </p:cNvPr>
                <p:cNvSpPr/>
                <p:nvPr/>
              </p:nvSpPr>
              <p:spPr>
                <a:xfrm>
                  <a:off x="3727811" y="7803012"/>
                  <a:ext cx="333375" cy="95250"/>
                </a:xfrm>
                <a:custGeom>
                  <a:avLst/>
                  <a:gdLst>
                    <a:gd name="connsiteX0" fmla="*/ 339090 w 333375"/>
                    <a:gd name="connsiteY0" fmla="*/ 96202 h 95250"/>
                    <a:gd name="connsiteX1" fmla="*/ 148590 w 333375"/>
                    <a:gd name="connsiteY1" fmla="*/ 44768 h 95250"/>
                    <a:gd name="connsiteX2" fmla="*/ 0 w 333375"/>
                    <a:gd name="connsiteY2" fmla="*/ 2857 h 95250"/>
                    <a:gd name="connsiteX3" fmla="*/ 953 w 333375"/>
                    <a:gd name="connsiteY3" fmla="*/ 0 h 95250"/>
                    <a:gd name="connsiteX4" fmla="*/ 148590 w 333375"/>
                    <a:gd name="connsiteY4" fmla="*/ 41910 h 95250"/>
                    <a:gd name="connsiteX5" fmla="*/ 339090 w 333375"/>
                    <a:gd name="connsiteY5" fmla="*/ 93345 h 95250"/>
                    <a:gd name="connsiteX6" fmla="*/ 339090 w 333375"/>
                    <a:gd name="connsiteY6" fmla="*/ 96202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95250">
                      <a:moveTo>
                        <a:pt x="339090" y="96202"/>
                      </a:moveTo>
                      <a:cubicBezTo>
                        <a:pt x="338138" y="96202"/>
                        <a:pt x="255270" y="72390"/>
                        <a:pt x="148590" y="44768"/>
                      </a:cubicBezTo>
                      <a:cubicBezTo>
                        <a:pt x="41910" y="16193"/>
                        <a:pt x="953" y="2857"/>
                        <a:pt x="0" y="2857"/>
                      </a:cubicBezTo>
                      <a:lnTo>
                        <a:pt x="953" y="0"/>
                      </a:lnTo>
                      <a:cubicBezTo>
                        <a:pt x="953" y="0"/>
                        <a:pt x="42863" y="14288"/>
                        <a:pt x="148590" y="41910"/>
                      </a:cubicBezTo>
                      <a:cubicBezTo>
                        <a:pt x="254318" y="70485"/>
                        <a:pt x="338138" y="93345"/>
                        <a:pt x="339090" y="93345"/>
                      </a:cubicBezTo>
                      <a:lnTo>
                        <a:pt x="339090" y="962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20" name="Figura a mano libera: Forma 3119">
                  <a:extLst>
                    <a:ext uri="{FF2B5EF4-FFF2-40B4-BE49-F238E27FC236}">
                      <a16:creationId xmlns:a16="http://schemas.microsoft.com/office/drawing/2014/main" id="{8315779A-A9BE-466B-8D35-66545D93DA51}"/>
                    </a:ext>
                  </a:extLst>
                </p:cNvPr>
                <p:cNvSpPr/>
                <p:nvPr/>
              </p:nvSpPr>
              <p:spPr>
                <a:xfrm>
                  <a:off x="4190726" y="7825872"/>
                  <a:ext cx="152400" cy="28575"/>
                </a:xfrm>
                <a:custGeom>
                  <a:avLst/>
                  <a:gdLst>
                    <a:gd name="connsiteX0" fmla="*/ 156210 w 152400"/>
                    <a:gd name="connsiteY0" fmla="*/ 32385 h 28575"/>
                    <a:gd name="connsiteX1" fmla="*/ 123825 w 152400"/>
                    <a:gd name="connsiteY1" fmla="*/ 26670 h 28575"/>
                    <a:gd name="connsiteX2" fmla="*/ 0 w 152400"/>
                    <a:gd name="connsiteY2" fmla="*/ 3810 h 28575"/>
                    <a:gd name="connsiteX3" fmla="*/ 953 w 152400"/>
                    <a:gd name="connsiteY3" fmla="*/ 0 h 28575"/>
                    <a:gd name="connsiteX4" fmla="*/ 124778 w 152400"/>
                    <a:gd name="connsiteY4" fmla="*/ 22860 h 28575"/>
                    <a:gd name="connsiteX5" fmla="*/ 158115 w 152400"/>
                    <a:gd name="connsiteY5" fmla="*/ 28575 h 28575"/>
                    <a:gd name="connsiteX6" fmla="*/ 156210 w 152400"/>
                    <a:gd name="connsiteY6" fmla="*/ 3238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28575">
                      <a:moveTo>
                        <a:pt x="156210" y="32385"/>
                      </a:moveTo>
                      <a:cubicBezTo>
                        <a:pt x="156210" y="32385"/>
                        <a:pt x="146685" y="29527"/>
                        <a:pt x="123825" y="26670"/>
                      </a:cubicBezTo>
                      <a:cubicBezTo>
                        <a:pt x="100965" y="23813"/>
                        <a:pt x="953" y="3810"/>
                        <a:pt x="0" y="3810"/>
                      </a:cubicBezTo>
                      <a:lnTo>
                        <a:pt x="953" y="0"/>
                      </a:lnTo>
                      <a:cubicBezTo>
                        <a:pt x="1905" y="0"/>
                        <a:pt x="101918" y="20002"/>
                        <a:pt x="124778" y="22860"/>
                      </a:cubicBezTo>
                      <a:cubicBezTo>
                        <a:pt x="147638" y="25717"/>
                        <a:pt x="157163" y="28575"/>
                        <a:pt x="158115" y="28575"/>
                      </a:cubicBezTo>
                      <a:lnTo>
                        <a:pt x="156210" y="323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21" name="Figura a mano libera: Forma 3120">
                  <a:extLst>
                    <a:ext uri="{FF2B5EF4-FFF2-40B4-BE49-F238E27FC236}">
                      <a16:creationId xmlns:a16="http://schemas.microsoft.com/office/drawing/2014/main" id="{2D9A7703-474D-4831-93D1-E99A6DD7930F}"/>
                    </a:ext>
                  </a:extLst>
                </p:cNvPr>
                <p:cNvSpPr/>
                <p:nvPr/>
              </p:nvSpPr>
              <p:spPr>
                <a:xfrm>
                  <a:off x="3935456" y="7575364"/>
                  <a:ext cx="342900" cy="95250"/>
                </a:xfrm>
                <a:custGeom>
                  <a:avLst/>
                  <a:gdLst>
                    <a:gd name="connsiteX0" fmla="*/ 953 w 342900"/>
                    <a:gd name="connsiteY0" fmla="*/ 95250 h 95250"/>
                    <a:gd name="connsiteX1" fmla="*/ 0 w 342900"/>
                    <a:gd name="connsiteY1" fmla="*/ 91440 h 95250"/>
                    <a:gd name="connsiteX2" fmla="*/ 152400 w 342900"/>
                    <a:gd name="connsiteY2" fmla="*/ 57150 h 95250"/>
                    <a:gd name="connsiteX3" fmla="*/ 343853 w 342900"/>
                    <a:gd name="connsiteY3" fmla="*/ 0 h 95250"/>
                    <a:gd name="connsiteX4" fmla="*/ 344805 w 342900"/>
                    <a:gd name="connsiteY4" fmla="*/ 2858 h 95250"/>
                    <a:gd name="connsiteX5" fmla="*/ 153353 w 342900"/>
                    <a:gd name="connsiteY5" fmla="*/ 60008 h 95250"/>
                    <a:gd name="connsiteX6" fmla="*/ 953 w 3429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900" h="95250">
                      <a:moveTo>
                        <a:pt x="953" y="95250"/>
                      </a:moveTo>
                      <a:lnTo>
                        <a:pt x="0" y="91440"/>
                      </a:lnTo>
                      <a:cubicBezTo>
                        <a:pt x="953" y="91440"/>
                        <a:pt x="67628" y="80010"/>
                        <a:pt x="152400" y="57150"/>
                      </a:cubicBezTo>
                      <a:cubicBezTo>
                        <a:pt x="237172" y="34290"/>
                        <a:pt x="342900" y="0"/>
                        <a:pt x="343853" y="0"/>
                      </a:cubicBezTo>
                      <a:lnTo>
                        <a:pt x="344805" y="2858"/>
                      </a:lnTo>
                      <a:cubicBezTo>
                        <a:pt x="343853" y="2858"/>
                        <a:pt x="238125" y="37148"/>
                        <a:pt x="153353" y="60008"/>
                      </a:cubicBezTo>
                      <a:cubicBezTo>
                        <a:pt x="68580" y="83820"/>
                        <a:pt x="1905" y="95250"/>
                        <a:pt x="953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22" name="Figura a mano libera: Forma 3121">
                  <a:extLst>
                    <a:ext uri="{FF2B5EF4-FFF2-40B4-BE49-F238E27FC236}">
                      <a16:creationId xmlns:a16="http://schemas.microsoft.com/office/drawing/2014/main" id="{3DD11AFC-899B-4D15-8B2C-94524AC344E1}"/>
                    </a:ext>
                  </a:extLst>
                </p:cNvPr>
                <p:cNvSpPr/>
                <p:nvPr/>
              </p:nvSpPr>
              <p:spPr>
                <a:xfrm>
                  <a:off x="3555409" y="7943982"/>
                  <a:ext cx="180975" cy="133350"/>
                </a:xfrm>
                <a:custGeom>
                  <a:avLst/>
                  <a:gdLst>
                    <a:gd name="connsiteX0" fmla="*/ 182880 w 180975"/>
                    <a:gd name="connsiteY0" fmla="*/ 141923 h 133350"/>
                    <a:gd name="connsiteX1" fmla="*/ 83820 w 180975"/>
                    <a:gd name="connsiteY1" fmla="*/ 77153 h 133350"/>
                    <a:gd name="connsiteX2" fmla="*/ 0 w 180975"/>
                    <a:gd name="connsiteY2" fmla="*/ 953 h 133350"/>
                    <a:gd name="connsiteX3" fmla="*/ 3810 w 180975"/>
                    <a:gd name="connsiteY3" fmla="*/ 0 h 133350"/>
                    <a:gd name="connsiteX4" fmla="*/ 85725 w 180975"/>
                    <a:gd name="connsiteY4" fmla="*/ 73343 h 133350"/>
                    <a:gd name="connsiteX5" fmla="*/ 185738 w 180975"/>
                    <a:gd name="connsiteY5" fmla="*/ 139065 h 133350"/>
                    <a:gd name="connsiteX6" fmla="*/ 182880 w 180975"/>
                    <a:gd name="connsiteY6" fmla="*/ 14192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133350">
                      <a:moveTo>
                        <a:pt x="182880" y="141923"/>
                      </a:moveTo>
                      <a:cubicBezTo>
                        <a:pt x="182880" y="141923"/>
                        <a:pt x="158115" y="114300"/>
                        <a:pt x="83820" y="77153"/>
                      </a:cubicBezTo>
                      <a:cubicBezTo>
                        <a:pt x="9525" y="39053"/>
                        <a:pt x="0" y="2857"/>
                        <a:pt x="0" y="953"/>
                      </a:cubicBezTo>
                      <a:lnTo>
                        <a:pt x="3810" y="0"/>
                      </a:lnTo>
                      <a:cubicBezTo>
                        <a:pt x="3810" y="0"/>
                        <a:pt x="13335" y="36195"/>
                        <a:pt x="85725" y="73343"/>
                      </a:cubicBezTo>
                      <a:cubicBezTo>
                        <a:pt x="160020" y="111443"/>
                        <a:pt x="184785" y="138113"/>
                        <a:pt x="185738" y="139065"/>
                      </a:cubicBezTo>
                      <a:lnTo>
                        <a:pt x="182880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23" name="Figura a mano libera: Forma 3122">
                  <a:extLst>
                    <a:ext uri="{FF2B5EF4-FFF2-40B4-BE49-F238E27FC236}">
                      <a16:creationId xmlns:a16="http://schemas.microsoft.com/office/drawing/2014/main" id="{9098FCC4-7206-45F4-A7B7-632D513CE9BB}"/>
                    </a:ext>
                  </a:extLst>
                </p:cNvPr>
                <p:cNvSpPr/>
                <p:nvPr/>
              </p:nvSpPr>
              <p:spPr>
                <a:xfrm>
                  <a:off x="3587794" y="7925885"/>
                  <a:ext cx="314325" cy="190500"/>
                </a:xfrm>
                <a:custGeom>
                  <a:avLst/>
                  <a:gdLst>
                    <a:gd name="connsiteX0" fmla="*/ 317182 w 314325"/>
                    <a:gd name="connsiteY0" fmla="*/ 197167 h 190500"/>
                    <a:gd name="connsiteX1" fmla="*/ 213360 w 314325"/>
                    <a:gd name="connsiteY1" fmla="*/ 156210 h 190500"/>
                    <a:gd name="connsiteX2" fmla="*/ 169545 w 314325"/>
                    <a:gd name="connsiteY2" fmla="*/ 127635 h 190500"/>
                    <a:gd name="connsiteX3" fmla="*/ 95250 w 314325"/>
                    <a:gd name="connsiteY3" fmla="*/ 78105 h 190500"/>
                    <a:gd name="connsiteX4" fmla="*/ 0 w 314325"/>
                    <a:gd name="connsiteY4" fmla="*/ 1905 h 190500"/>
                    <a:gd name="connsiteX5" fmla="*/ 2857 w 314325"/>
                    <a:gd name="connsiteY5" fmla="*/ 0 h 190500"/>
                    <a:gd name="connsiteX6" fmla="*/ 97155 w 314325"/>
                    <a:gd name="connsiteY6" fmla="*/ 76200 h 190500"/>
                    <a:gd name="connsiteX7" fmla="*/ 171450 w 314325"/>
                    <a:gd name="connsiteY7" fmla="*/ 125730 h 190500"/>
                    <a:gd name="connsiteX8" fmla="*/ 215265 w 314325"/>
                    <a:gd name="connsiteY8" fmla="*/ 153352 h 190500"/>
                    <a:gd name="connsiteX9" fmla="*/ 318135 w 314325"/>
                    <a:gd name="connsiteY9" fmla="*/ 194310 h 190500"/>
                    <a:gd name="connsiteX10" fmla="*/ 317182 w 314325"/>
                    <a:gd name="connsiteY10" fmla="*/ 197167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325" h="190500">
                      <a:moveTo>
                        <a:pt x="317182" y="197167"/>
                      </a:moveTo>
                      <a:cubicBezTo>
                        <a:pt x="316230" y="197167"/>
                        <a:pt x="240982" y="171450"/>
                        <a:pt x="213360" y="156210"/>
                      </a:cubicBezTo>
                      <a:cubicBezTo>
                        <a:pt x="200025" y="148590"/>
                        <a:pt x="187642" y="140017"/>
                        <a:pt x="169545" y="127635"/>
                      </a:cubicBezTo>
                      <a:cubicBezTo>
                        <a:pt x="151447" y="115252"/>
                        <a:pt x="128588" y="99060"/>
                        <a:pt x="95250" y="78105"/>
                      </a:cubicBezTo>
                      <a:cubicBezTo>
                        <a:pt x="30480" y="38100"/>
                        <a:pt x="0" y="1905"/>
                        <a:pt x="0" y="1905"/>
                      </a:cubicBezTo>
                      <a:lnTo>
                        <a:pt x="2857" y="0"/>
                      </a:lnTo>
                      <a:cubicBezTo>
                        <a:pt x="2857" y="0"/>
                        <a:pt x="33338" y="35242"/>
                        <a:pt x="97155" y="76200"/>
                      </a:cubicBezTo>
                      <a:cubicBezTo>
                        <a:pt x="130492" y="97155"/>
                        <a:pt x="153353" y="113347"/>
                        <a:pt x="171450" y="125730"/>
                      </a:cubicBezTo>
                      <a:cubicBezTo>
                        <a:pt x="188595" y="138113"/>
                        <a:pt x="201930" y="146685"/>
                        <a:pt x="215265" y="153352"/>
                      </a:cubicBezTo>
                      <a:cubicBezTo>
                        <a:pt x="241935" y="167640"/>
                        <a:pt x="317182" y="193357"/>
                        <a:pt x="318135" y="194310"/>
                      </a:cubicBezTo>
                      <a:lnTo>
                        <a:pt x="317182" y="1971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24" name="Figura a mano libera: Forma 3123">
                  <a:extLst>
                    <a:ext uri="{FF2B5EF4-FFF2-40B4-BE49-F238E27FC236}">
                      <a16:creationId xmlns:a16="http://schemas.microsoft.com/office/drawing/2014/main" id="{AB3D18EA-7EC5-4BCE-BA5B-75B34AD5E011}"/>
                    </a:ext>
                  </a:extLst>
                </p:cNvPr>
                <p:cNvSpPr/>
                <p:nvPr/>
              </p:nvSpPr>
              <p:spPr>
                <a:xfrm>
                  <a:off x="3626846" y="7931600"/>
                  <a:ext cx="304800" cy="133350"/>
                </a:xfrm>
                <a:custGeom>
                  <a:avLst/>
                  <a:gdLst>
                    <a:gd name="connsiteX0" fmla="*/ 306705 w 304800"/>
                    <a:gd name="connsiteY0" fmla="*/ 140018 h 133350"/>
                    <a:gd name="connsiteX1" fmla="*/ 230505 w 304800"/>
                    <a:gd name="connsiteY1" fmla="*/ 121920 h 133350"/>
                    <a:gd name="connsiteX2" fmla="*/ 222885 w 304800"/>
                    <a:gd name="connsiteY2" fmla="*/ 120015 h 133350"/>
                    <a:gd name="connsiteX3" fmla="*/ 106680 w 304800"/>
                    <a:gd name="connsiteY3" fmla="*/ 74295 h 133350"/>
                    <a:gd name="connsiteX4" fmla="*/ 0 w 304800"/>
                    <a:gd name="connsiteY4" fmla="*/ 2857 h 133350"/>
                    <a:gd name="connsiteX5" fmla="*/ 2857 w 304800"/>
                    <a:gd name="connsiteY5" fmla="*/ 0 h 133350"/>
                    <a:gd name="connsiteX6" fmla="*/ 108585 w 304800"/>
                    <a:gd name="connsiteY6" fmla="*/ 70485 h 133350"/>
                    <a:gd name="connsiteX7" fmla="*/ 223838 w 304800"/>
                    <a:gd name="connsiteY7" fmla="*/ 116205 h 133350"/>
                    <a:gd name="connsiteX8" fmla="*/ 231457 w 304800"/>
                    <a:gd name="connsiteY8" fmla="*/ 118110 h 133350"/>
                    <a:gd name="connsiteX9" fmla="*/ 307657 w 304800"/>
                    <a:gd name="connsiteY9" fmla="*/ 136207 h 133350"/>
                    <a:gd name="connsiteX10" fmla="*/ 306705 w 304800"/>
                    <a:gd name="connsiteY10" fmla="*/ 14001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33350">
                      <a:moveTo>
                        <a:pt x="306705" y="140018"/>
                      </a:moveTo>
                      <a:cubicBezTo>
                        <a:pt x="306705" y="140018"/>
                        <a:pt x="259080" y="130493"/>
                        <a:pt x="230505" y="121920"/>
                      </a:cubicBezTo>
                      <a:lnTo>
                        <a:pt x="222885" y="120015"/>
                      </a:lnTo>
                      <a:cubicBezTo>
                        <a:pt x="197167" y="112395"/>
                        <a:pt x="171450" y="105727"/>
                        <a:pt x="106680" y="74295"/>
                      </a:cubicBezTo>
                      <a:cubicBezTo>
                        <a:pt x="36195" y="40957"/>
                        <a:pt x="952" y="3810"/>
                        <a:pt x="0" y="2857"/>
                      </a:cubicBezTo>
                      <a:lnTo>
                        <a:pt x="2857" y="0"/>
                      </a:lnTo>
                      <a:cubicBezTo>
                        <a:pt x="2857" y="0"/>
                        <a:pt x="39052" y="37148"/>
                        <a:pt x="108585" y="70485"/>
                      </a:cubicBezTo>
                      <a:cubicBezTo>
                        <a:pt x="172402" y="100965"/>
                        <a:pt x="199072" y="108585"/>
                        <a:pt x="223838" y="116205"/>
                      </a:cubicBezTo>
                      <a:lnTo>
                        <a:pt x="231457" y="118110"/>
                      </a:lnTo>
                      <a:cubicBezTo>
                        <a:pt x="260032" y="125730"/>
                        <a:pt x="306705" y="135255"/>
                        <a:pt x="307657" y="136207"/>
                      </a:cubicBezTo>
                      <a:lnTo>
                        <a:pt x="306705" y="1400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25" name="Figura a mano libera: Forma 3124">
                  <a:extLst>
                    <a:ext uri="{FF2B5EF4-FFF2-40B4-BE49-F238E27FC236}">
                      <a16:creationId xmlns:a16="http://schemas.microsoft.com/office/drawing/2014/main" id="{61918317-5A47-46AC-94D7-317A2F34F02B}"/>
                    </a:ext>
                  </a:extLst>
                </p:cNvPr>
                <p:cNvSpPr/>
                <p:nvPr/>
              </p:nvSpPr>
              <p:spPr>
                <a:xfrm>
                  <a:off x="3629704" y="7923027"/>
                  <a:ext cx="333375" cy="85725"/>
                </a:xfrm>
                <a:custGeom>
                  <a:avLst/>
                  <a:gdLst>
                    <a:gd name="connsiteX0" fmla="*/ 341947 w 333375"/>
                    <a:gd name="connsiteY0" fmla="*/ 90488 h 85725"/>
                    <a:gd name="connsiteX1" fmla="*/ 224790 w 333375"/>
                    <a:gd name="connsiteY1" fmla="*/ 83820 h 85725"/>
                    <a:gd name="connsiteX2" fmla="*/ 103822 w 333375"/>
                    <a:gd name="connsiteY2" fmla="*/ 52388 h 85725"/>
                    <a:gd name="connsiteX3" fmla="*/ 0 w 333375"/>
                    <a:gd name="connsiteY3" fmla="*/ 2858 h 85725"/>
                    <a:gd name="connsiteX4" fmla="*/ 1905 w 333375"/>
                    <a:gd name="connsiteY4" fmla="*/ 0 h 85725"/>
                    <a:gd name="connsiteX5" fmla="*/ 104775 w 333375"/>
                    <a:gd name="connsiteY5" fmla="*/ 48578 h 85725"/>
                    <a:gd name="connsiteX6" fmla="*/ 225743 w 333375"/>
                    <a:gd name="connsiteY6" fmla="*/ 80010 h 85725"/>
                    <a:gd name="connsiteX7" fmla="*/ 341947 w 333375"/>
                    <a:gd name="connsiteY7" fmla="*/ 86678 h 85725"/>
                    <a:gd name="connsiteX8" fmla="*/ 341947 w 333375"/>
                    <a:gd name="connsiteY8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375" h="85725">
                      <a:moveTo>
                        <a:pt x="341947" y="90488"/>
                      </a:moveTo>
                      <a:cubicBezTo>
                        <a:pt x="340995" y="90488"/>
                        <a:pt x="260985" y="90488"/>
                        <a:pt x="224790" y="83820"/>
                      </a:cubicBezTo>
                      <a:cubicBezTo>
                        <a:pt x="186690" y="77153"/>
                        <a:pt x="173355" y="74295"/>
                        <a:pt x="103822" y="52388"/>
                      </a:cubicBezTo>
                      <a:cubicBezTo>
                        <a:pt x="33338" y="30480"/>
                        <a:pt x="0" y="3810"/>
                        <a:pt x="0" y="2858"/>
                      </a:cubicBezTo>
                      <a:lnTo>
                        <a:pt x="1905" y="0"/>
                      </a:lnTo>
                      <a:cubicBezTo>
                        <a:pt x="1905" y="0"/>
                        <a:pt x="35243" y="27623"/>
                        <a:pt x="104775" y="48578"/>
                      </a:cubicBezTo>
                      <a:cubicBezTo>
                        <a:pt x="174307" y="69533"/>
                        <a:pt x="187643" y="72390"/>
                        <a:pt x="225743" y="80010"/>
                      </a:cubicBezTo>
                      <a:cubicBezTo>
                        <a:pt x="261938" y="86678"/>
                        <a:pt x="341947" y="86678"/>
                        <a:pt x="341947" y="86678"/>
                      </a:cubicBezTo>
                      <a:lnTo>
                        <a:pt x="341947" y="90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26" name="Figura a mano libera: Forma 3125">
                  <a:extLst>
                    <a:ext uri="{FF2B5EF4-FFF2-40B4-BE49-F238E27FC236}">
                      <a16:creationId xmlns:a16="http://schemas.microsoft.com/office/drawing/2014/main" id="{221A00F7-FDAF-44C8-BCB2-A3EE6DBE4C41}"/>
                    </a:ext>
                  </a:extLst>
                </p:cNvPr>
                <p:cNvSpPr/>
                <p:nvPr/>
              </p:nvSpPr>
              <p:spPr>
                <a:xfrm>
                  <a:off x="3629704" y="7918264"/>
                  <a:ext cx="371475" cy="57150"/>
                </a:xfrm>
                <a:custGeom>
                  <a:avLst/>
                  <a:gdLst>
                    <a:gd name="connsiteX0" fmla="*/ 286703 w 371475"/>
                    <a:gd name="connsiteY0" fmla="*/ 60960 h 57150"/>
                    <a:gd name="connsiteX1" fmla="*/ 256222 w 371475"/>
                    <a:gd name="connsiteY1" fmla="*/ 60008 h 57150"/>
                    <a:gd name="connsiteX2" fmla="*/ 227647 w 371475"/>
                    <a:gd name="connsiteY2" fmla="*/ 58103 h 57150"/>
                    <a:gd name="connsiteX3" fmla="*/ 95250 w 371475"/>
                    <a:gd name="connsiteY3" fmla="*/ 40005 h 57150"/>
                    <a:gd name="connsiteX4" fmla="*/ 0 w 371475"/>
                    <a:gd name="connsiteY4" fmla="*/ 953 h 57150"/>
                    <a:gd name="connsiteX5" fmla="*/ 2857 w 371475"/>
                    <a:gd name="connsiteY5" fmla="*/ 0 h 57150"/>
                    <a:gd name="connsiteX6" fmla="*/ 95250 w 371475"/>
                    <a:gd name="connsiteY6" fmla="*/ 37148 h 57150"/>
                    <a:gd name="connsiteX7" fmla="*/ 226695 w 371475"/>
                    <a:gd name="connsiteY7" fmla="*/ 55245 h 57150"/>
                    <a:gd name="connsiteX8" fmla="*/ 255270 w 371475"/>
                    <a:gd name="connsiteY8" fmla="*/ 57150 h 57150"/>
                    <a:gd name="connsiteX9" fmla="*/ 379095 w 371475"/>
                    <a:gd name="connsiteY9" fmla="*/ 53340 h 57150"/>
                    <a:gd name="connsiteX10" fmla="*/ 379095 w 371475"/>
                    <a:gd name="connsiteY10" fmla="*/ 57150 h 57150"/>
                    <a:gd name="connsiteX11" fmla="*/ 286703 w 371475"/>
                    <a:gd name="connsiteY11" fmla="*/ 609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75" h="57150">
                      <a:moveTo>
                        <a:pt x="286703" y="60960"/>
                      </a:moveTo>
                      <a:cubicBezTo>
                        <a:pt x="276225" y="60960"/>
                        <a:pt x="265747" y="60960"/>
                        <a:pt x="256222" y="60008"/>
                      </a:cubicBezTo>
                      <a:cubicBezTo>
                        <a:pt x="246697" y="59055"/>
                        <a:pt x="237172" y="58103"/>
                        <a:pt x="227647" y="58103"/>
                      </a:cubicBezTo>
                      <a:cubicBezTo>
                        <a:pt x="196215" y="56198"/>
                        <a:pt x="162878" y="53340"/>
                        <a:pt x="95250" y="40005"/>
                      </a:cubicBezTo>
                      <a:cubicBezTo>
                        <a:pt x="8572" y="21908"/>
                        <a:pt x="0" y="1905"/>
                        <a:pt x="0" y="953"/>
                      </a:cubicBezTo>
                      <a:lnTo>
                        <a:pt x="2857" y="0"/>
                      </a:lnTo>
                      <a:cubicBezTo>
                        <a:pt x="2857" y="0"/>
                        <a:pt x="11430" y="20003"/>
                        <a:pt x="95250" y="37148"/>
                      </a:cubicBezTo>
                      <a:cubicBezTo>
                        <a:pt x="162878" y="50483"/>
                        <a:pt x="195263" y="53340"/>
                        <a:pt x="226695" y="55245"/>
                      </a:cubicBezTo>
                      <a:cubicBezTo>
                        <a:pt x="236220" y="56198"/>
                        <a:pt x="244793" y="56198"/>
                        <a:pt x="255270" y="57150"/>
                      </a:cubicBezTo>
                      <a:cubicBezTo>
                        <a:pt x="299085" y="60960"/>
                        <a:pt x="378143" y="53340"/>
                        <a:pt x="379095" y="53340"/>
                      </a:cubicBezTo>
                      <a:lnTo>
                        <a:pt x="379095" y="57150"/>
                      </a:lnTo>
                      <a:cubicBezTo>
                        <a:pt x="380047" y="55245"/>
                        <a:pt x="329565" y="60960"/>
                        <a:pt x="286703" y="60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27" name="Figura a mano libera: Forma 3126">
                  <a:extLst>
                    <a:ext uri="{FF2B5EF4-FFF2-40B4-BE49-F238E27FC236}">
                      <a16:creationId xmlns:a16="http://schemas.microsoft.com/office/drawing/2014/main" id="{17585543-70C6-4195-B622-999C6F7B2D6A}"/>
                    </a:ext>
                  </a:extLst>
                </p:cNvPr>
                <p:cNvSpPr/>
                <p:nvPr/>
              </p:nvSpPr>
              <p:spPr>
                <a:xfrm>
                  <a:off x="2820079" y="7770627"/>
                  <a:ext cx="314325" cy="123825"/>
                </a:xfrm>
                <a:custGeom>
                  <a:avLst/>
                  <a:gdLst>
                    <a:gd name="connsiteX0" fmla="*/ 953 w 314325"/>
                    <a:gd name="connsiteY0" fmla="*/ 125730 h 123825"/>
                    <a:gd name="connsiteX1" fmla="*/ 0 w 314325"/>
                    <a:gd name="connsiteY1" fmla="*/ 122873 h 123825"/>
                    <a:gd name="connsiteX2" fmla="*/ 212408 w 314325"/>
                    <a:gd name="connsiteY2" fmla="*/ 49530 h 123825"/>
                    <a:gd name="connsiteX3" fmla="*/ 318135 w 314325"/>
                    <a:gd name="connsiteY3" fmla="*/ 4763 h 123825"/>
                    <a:gd name="connsiteX4" fmla="*/ 316230 w 314325"/>
                    <a:gd name="connsiteY4" fmla="*/ 3810 h 123825"/>
                    <a:gd name="connsiteX5" fmla="*/ 316230 w 314325"/>
                    <a:gd name="connsiteY5" fmla="*/ 0 h 123825"/>
                    <a:gd name="connsiteX6" fmla="*/ 320992 w 314325"/>
                    <a:gd name="connsiteY6" fmla="*/ 3810 h 123825"/>
                    <a:gd name="connsiteX7" fmla="*/ 213360 w 314325"/>
                    <a:gd name="connsiteY7" fmla="*/ 52388 h 123825"/>
                    <a:gd name="connsiteX8" fmla="*/ 953 w 314325"/>
                    <a:gd name="connsiteY8" fmla="*/ 12573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123825">
                      <a:moveTo>
                        <a:pt x="953" y="125730"/>
                      </a:moveTo>
                      <a:lnTo>
                        <a:pt x="0" y="122873"/>
                      </a:lnTo>
                      <a:cubicBezTo>
                        <a:pt x="953" y="122873"/>
                        <a:pt x="78105" y="93345"/>
                        <a:pt x="212408" y="49530"/>
                      </a:cubicBezTo>
                      <a:cubicBezTo>
                        <a:pt x="313372" y="16193"/>
                        <a:pt x="318135" y="6668"/>
                        <a:pt x="318135" y="4763"/>
                      </a:cubicBezTo>
                      <a:cubicBezTo>
                        <a:pt x="318135" y="4763"/>
                        <a:pt x="317183" y="3810"/>
                        <a:pt x="316230" y="3810"/>
                      </a:cubicBezTo>
                      <a:lnTo>
                        <a:pt x="316230" y="0"/>
                      </a:lnTo>
                      <a:cubicBezTo>
                        <a:pt x="316230" y="0"/>
                        <a:pt x="320992" y="953"/>
                        <a:pt x="320992" y="3810"/>
                      </a:cubicBezTo>
                      <a:cubicBezTo>
                        <a:pt x="320992" y="6668"/>
                        <a:pt x="321945" y="16193"/>
                        <a:pt x="213360" y="52388"/>
                      </a:cubicBezTo>
                      <a:cubicBezTo>
                        <a:pt x="78105" y="96203"/>
                        <a:pt x="1905" y="124778"/>
                        <a:pt x="953" y="1257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28" name="Figura a mano libera: Forma 3127">
                  <a:extLst>
                    <a:ext uri="{FF2B5EF4-FFF2-40B4-BE49-F238E27FC236}">
                      <a16:creationId xmlns:a16="http://schemas.microsoft.com/office/drawing/2014/main" id="{1F23F5CE-3808-44D1-A752-24E2CAEF24C8}"/>
                    </a:ext>
                  </a:extLst>
                </p:cNvPr>
                <p:cNvSpPr/>
                <p:nvPr/>
              </p:nvSpPr>
              <p:spPr>
                <a:xfrm>
                  <a:off x="3773531" y="7040060"/>
                  <a:ext cx="409575" cy="438150"/>
                </a:xfrm>
                <a:custGeom>
                  <a:avLst/>
                  <a:gdLst>
                    <a:gd name="connsiteX0" fmla="*/ 1905 w 409575"/>
                    <a:gd name="connsiteY0" fmla="*/ 438150 h 438150"/>
                    <a:gd name="connsiteX1" fmla="*/ 0 w 409575"/>
                    <a:gd name="connsiteY1" fmla="*/ 435292 h 438150"/>
                    <a:gd name="connsiteX2" fmla="*/ 120967 w 409575"/>
                    <a:gd name="connsiteY2" fmla="*/ 327660 h 438150"/>
                    <a:gd name="connsiteX3" fmla="*/ 210503 w 409575"/>
                    <a:gd name="connsiteY3" fmla="*/ 224790 h 438150"/>
                    <a:gd name="connsiteX4" fmla="*/ 281940 w 409575"/>
                    <a:gd name="connsiteY4" fmla="*/ 140017 h 438150"/>
                    <a:gd name="connsiteX5" fmla="*/ 408622 w 409575"/>
                    <a:gd name="connsiteY5" fmla="*/ 0 h 438150"/>
                    <a:gd name="connsiteX6" fmla="*/ 411480 w 409575"/>
                    <a:gd name="connsiteY6" fmla="*/ 1905 h 438150"/>
                    <a:gd name="connsiteX7" fmla="*/ 284797 w 409575"/>
                    <a:gd name="connsiteY7" fmla="*/ 141922 h 438150"/>
                    <a:gd name="connsiteX8" fmla="*/ 214313 w 409575"/>
                    <a:gd name="connsiteY8" fmla="*/ 225742 h 438150"/>
                    <a:gd name="connsiteX9" fmla="*/ 124778 w 409575"/>
                    <a:gd name="connsiteY9" fmla="*/ 329565 h 438150"/>
                    <a:gd name="connsiteX10" fmla="*/ 1905 w 409575"/>
                    <a:gd name="connsiteY10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75" h="438150">
                      <a:moveTo>
                        <a:pt x="1905" y="438150"/>
                      </a:moveTo>
                      <a:lnTo>
                        <a:pt x="0" y="435292"/>
                      </a:lnTo>
                      <a:cubicBezTo>
                        <a:pt x="953" y="435292"/>
                        <a:pt x="60007" y="386715"/>
                        <a:pt x="120967" y="327660"/>
                      </a:cubicBezTo>
                      <a:cubicBezTo>
                        <a:pt x="154305" y="295275"/>
                        <a:pt x="182880" y="259080"/>
                        <a:pt x="210503" y="224790"/>
                      </a:cubicBezTo>
                      <a:cubicBezTo>
                        <a:pt x="233363" y="196215"/>
                        <a:pt x="256222" y="166688"/>
                        <a:pt x="281940" y="140017"/>
                      </a:cubicBezTo>
                      <a:cubicBezTo>
                        <a:pt x="337185" y="81915"/>
                        <a:pt x="407670" y="952"/>
                        <a:pt x="408622" y="0"/>
                      </a:cubicBezTo>
                      <a:lnTo>
                        <a:pt x="411480" y="1905"/>
                      </a:lnTo>
                      <a:cubicBezTo>
                        <a:pt x="410528" y="2857"/>
                        <a:pt x="340042" y="83820"/>
                        <a:pt x="284797" y="141922"/>
                      </a:cubicBezTo>
                      <a:cubicBezTo>
                        <a:pt x="260032" y="168592"/>
                        <a:pt x="237172" y="196215"/>
                        <a:pt x="214313" y="225742"/>
                      </a:cubicBezTo>
                      <a:cubicBezTo>
                        <a:pt x="186690" y="260985"/>
                        <a:pt x="158115" y="296227"/>
                        <a:pt x="124778" y="329565"/>
                      </a:cubicBezTo>
                      <a:cubicBezTo>
                        <a:pt x="62865" y="389572"/>
                        <a:pt x="2857" y="438150"/>
                        <a:pt x="1905" y="438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29" name="Figura a mano libera: Forma 3128">
                  <a:extLst>
                    <a:ext uri="{FF2B5EF4-FFF2-40B4-BE49-F238E27FC236}">
                      <a16:creationId xmlns:a16="http://schemas.microsoft.com/office/drawing/2014/main" id="{697414A9-AB22-4336-B246-74FBBF192547}"/>
                    </a:ext>
                  </a:extLst>
                </p:cNvPr>
                <p:cNvSpPr/>
                <p:nvPr/>
              </p:nvSpPr>
              <p:spPr>
                <a:xfrm>
                  <a:off x="3774484" y="6990530"/>
                  <a:ext cx="409575" cy="457200"/>
                </a:xfrm>
                <a:custGeom>
                  <a:avLst/>
                  <a:gdLst>
                    <a:gd name="connsiteX0" fmla="*/ 1905 w 409575"/>
                    <a:gd name="connsiteY0" fmla="*/ 463868 h 457200"/>
                    <a:gd name="connsiteX1" fmla="*/ 0 w 409575"/>
                    <a:gd name="connsiteY1" fmla="*/ 461010 h 457200"/>
                    <a:gd name="connsiteX2" fmla="*/ 80010 w 409575"/>
                    <a:gd name="connsiteY2" fmla="*/ 382905 h 457200"/>
                    <a:gd name="connsiteX3" fmla="*/ 131445 w 409575"/>
                    <a:gd name="connsiteY3" fmla="*/ 314325 h 457200"/>
                    <a:gd name="connsiteX4" fmla="*/ 198120 w 409575"/>
                    <a:gd name="connsiteY4" fmla="*/ 228600 h 457200"/>
                    <a:gd name="connsiteX5" fmla="*/ 254317 w 409575"/>
                    <a:gd name="connsiteY5" fmla="*/ 158115 h 457200"/>
                    <a:gd name="connsiteX6" fmla="*/ 316230 w 409575"/>
                    <a:gd name="connsiteY6" fmla="*/ 82868 h 457200"/>
                    <a:gd name="connsiteX7" fmla="*/ 410527 w 409575"/>
                    <a:gd name="connsiteY7" fmla="*/ 0 h 457200"/>
                    <a:gd name="connsiteX8" fmla="*/ 412432 w 409575"/>
                    <a:gd name="connsiteY8" fmla="*/ 2857 h 457200"/>
                    <a:gd name="connsiteX9" fmla="*/ 319088 w 409575"/>
                    <a:gd name="connsiteY9" fmla="*/ 85725 h 457200"/>
                    <a:gd name="connsiteX10" fmla="*/ 257175 w 409575"/>
                    <a:gd name="connsiteY10" fmla="*/ 160020 h 457200"/>
                    <a:gd name="connsiteX11" fmla="*/ 200977 w 409575"/>
                    <a:gd name="connsiteY11" fmla="*/ 230505 h 457200"/>
                    <a:gd name="connsiteX12" fmla="*/ 134302 w 409575"/>
                    <a:gd name="connsiteY12" fmla="*/ 316230 h 457200"/>
                    <a:gd name="connsiteX13" fmla="*/ 82867 w 409575"/>
                    <a:gd name="connsiteY13" fmla="*/ 385763 h 457200"/>
                    <a:gd name="connsiteX14" fmla="*/ 1905 w 409575"/>
                    <a:gd name="connsiteY14" fmla="*/ 463868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575" h="457200">
                      <a:moveTo>
                        <a:pt x="1905" y="463868"/>
                      </a:moveTo>
                      <a:lnTo>
                        <a:pt x="0" y="461010"/>
                      </a:lnTo>
                      <a:cubicBezTo>
                        <a:pt x="0" y="461010"/>
                        <a:pt x="31432" y="443865"/>
                        <a:pt x="80010" y="382905"/>
                      </a:cubicBezTo>
                      <a:cubicBezTo>
                        <a:pt x="100013" y="357188"/>
                        <a:pt x="116205" y="335280"/>
                        <a:pt x="131445" y="314325"/>
                      </a:cubicBezTo>
                      <a:cubicBezTo>
                        <a:pt x="154305" y="282893"/>
                        <a:pt x="173355" y="256222"/>
                        <a:pt x="198120" y="228600"/>
                      </a:cubicBezTo>
                      <a:cubicBezTo>
                        <a:pt x="217170" y="207645"/>
                        <a:pt x="236220" y="182880"/>
                        <a:pt x="254317" y="158115"/>
                      </a:cubicBezTo>
                      <a:cubicBezTo>
                        <a:pt x="277177" y="127635"/>
                        <a:pt x="299085" y="99060"/>
                        <a:pt x="316230" y="82868"/>
                      </a:cubicBezTo>
                      <a:cubicBezTo>
                        <a:pt x="346710" y="54293"/>
                        <a:pt x="409575" y="0"/>
                        <a:pt x="410527" y="0"/>
                      </a:cubicBezTo>
                      <a:lnTo>
                        <a:pt x="412432" y="2857"/>
                      </a:lnTo>
                      <a:cubicBezTo>
                        <a:pt x="411480" y="3810"/>
                        <a:pt x="349567" y="57150"/>
                        <a:pt x="319088" y="85725"/>
                      </a:cubicBezTo>
                      <a:cubicBezTo>
                        <a:pt x="301942" y="101918"/>
                        <a:pt x="280035" y="130493"/>
                        <a:pt x="257175" y="160020"/>
                      </a:cubicBezTo>
                      <a:cubicBezTo>
                        <a:pt x="239077" y="184785"/>
                        <a:pt x="220027" y="209550"/>
                        <a:pt x="200977" y="230505"/>
                      </a:cubicBezTo>
                      <a:cubicBezTo>
                        <a:pt x="176213" y="259080"/>
                        <a:pt x="157163" y="285750"/>
                        <a:pt x="134302" y="316230"/>
                      </a:cubicBezTo>
                      <a:cubicBezTo>
                        <a:pt x="119063" y="338138"/>
                        <a:pt x="102870" y="360045"/>
                        <a:pt x="82867" y="385763"/>
                      </a:cubicBezTo>
                      <a:cubicBezTo>
                        <a:pt x="34290" y="446722"/>
                        <a:pt x="3810" y="462915"/>
                        <a:pt x="1905" y="4638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30" name="Figura a mano libera: Forma 3129">
                  <a:extLst>
                    <a:ext uri="{FF2B5EF4-FFF2-40B4-BE49-F238E27FC236}">
                      <a16:creationId xmlns:a16="http://schemas.microsoft.com/office/drawing/2014/main" id="{D4BE913F-81E6-4083-A226-218D7CABDE3A}"/>
                    </a:ext>
                  </a:extLst>
                </p:cNvPr>
                <p:cNvSpPr/>
                <p:nvPr/>
              </p:nvSpPr>
              <p:spPr>
                <a:xfrm>
                  <a:off x="3875448" y="6960050"/>
                  <a:ext cx="295275" cy="333375"/>
                </a:xfrm>
                <a:custGeom>
                  <a:avLst/>
                  <a:gdLst>
                    <a:gd name="connsiteX0" fmla="*/ 2858 w 295275"/>
                    <a:gd name="connsiteY0" fmla="*/ 336232 h 333375"/>
                    <a:gd name="connsiteX1" fmla="*/ 0 w 295275"/>
                    <a:gd name="connsiteY1" fmla="*/ 334327 h 333375"/>
                    <a:gd name="connsiteX2" fmla="*/ 104775 w 295275"/>
                    <a:gd name="connsiteY2" fmla="*/ 210502 h 333375"/>
                    <a:gd name="connsiteX3" fmla="*/ 178118 w 295275"/>
                    <a:gd name="connsiteY3" fmla="*/ 123825 h 333375"/>
                    <a:gd name="connsiteX4" fmla="*/ 233363 w 295275"/>
                    <a:gd name="connsiteY4" fmla="*/ 60007 h 333375"/>
                    <a:gd name="connsiteX5" fmla="*/ 293370 w 295275"/>
                    <a:gd name="connsiteY5" fmla="*/ 0 h 333375"/>
                    <a:gd name="connsiteX6" fmla="*/ 296228 w 295275"/>
                    <a:gd name="connsiteY6" fmla="*/ 2857 h 333375"/>
                    <a:gd name="connsiteX7" fmla="*/ 236220 w 295275"/>
                    <a:gd name="connsiteY7" fmla="*/ 62865 h 333375"/>
                    <a:gd name="connsiteX8" fmla="*/ 180975 w 295275"/>
                    <a:gd name="connsiteY8" fmla="*/ 126682 h 333375"/>
                    <a:gd name="connsiteX9" fmla="*/ 107633 w 295275"/>
                    <a:gd name="connsiteY9" fmla="*/ 213360 h 333375"/>
                    <a:gd name="connsiteX10" fmla="*/ 2858 w 295275"/>
                    <a:gd name="connsiteY10" fmla="*/ 336232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275" h="333375">
                      <a:moveTo>
                        <a:pt x="2858" y="336232"/>
                      </a:moveTo>
                      <a:lnTo>
                        <a:pt x="0" y="334327"/>
                      </a:lnTo>
                      <a:cubicBezTo>
                        <a:pt x="0" y="333375"/>
                        <a:pt x="45720" y="278130"/>
                        <a:pt x="104775" y="210502"/>
                      </a:cubicBezTo>
                      <a:cubicBezTo>
                        <a:pt x="132398" y="179070"/>
                        <a:pt x="157163" y="149543"/>
                        <a:pt x="178118" y="123825"/>
                      </a:cubicBezTo>
                      <a:cubicBezTo>
                        <a:pt x="202883" y="94298"/>
                        <a:pt x="221933" y="70485"/>
                        <a:pt x="233363" y="60007"/>
                      </a:cubicBezTo>
                      <a:cubicBezTo>
                        <a:pt x="255270" y="40005"/>
                        <a:pt x="292418" y="952"/>
                        <a:pt x="293370" y="0"/>
                      </a:cubicBezTo>
                      <a:lnTo>
                        <a:pt x="296228" y="2857"/>
                      </a:lnTo>
                      <a:cubicBezTo>
                        <a:pt x="296228" y="2857"/>
                        <a:pt x="258128" y="42863"/>
                        <a:pt x="236220" y="62865"/>
                      </a:cubicBezTo>
                      <a:cubicBezTo>
                        <a:pt x="224790" y="73343"/>
                        <a:pt x="205740" y="97155"/>
                        <a:pt x="180975" y="126682"/>
                      </a:cubicBezTo>
                      <a:cubicBezTo>
                        <a:pt x="159068" y="152400"/>
                        <a:pt x="135255" y="181927"/>
                        <a:pt x="107633" y="213360"/>
                      </a:cubicBezTo>
                      <a:cubicBezTo>
                        <a:pt x="47625" y="279082"/>
                        <a:pt x="2858" y="335280"/>
                        <a:pt x="2858" y="3362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31" name="Figura a mano libera: Forma 3130">
                  <a:extLst>
                    <a:ext uri="{FF2B5EF4-FFF2-40B4-BE49-F238E27FC236}">
                      <a16:creationId xmlns:a16="http://schemas.microsoft.com/office/drawing/2014/main" id="{173761BA-0B3E-4229-8E98-8F4173475CA7}"/>
                    </a:ext>
                  </a:extLst>
                </p:cNvPr>
                <p:cNvSpPr/>
                <p:nvPr/>
              </p:nvSpPr>
              <p:spPr>
                <a:xfrm>
                  <a:off x="3405866" y="6843844"/>
                  <a:ext cx="57150" cy="285750"/>
                </a:xfrm>
                <a:custGeom>
                  <a:avLst/>
                  <a:gdLst>
                    <a:gd name="connsiteX0" fmla="*/ 52388 w 57150"/>
                    <a:gd name="connsiteY0" fmla="*/ 289560 h 285750"/>
                    <a:gd name="connsiteX1" fmla="*/ 48578 w 57150"/>
                    <a:gd name="connsiteY1" fmla="*/ 288607 h 285750"/>
                    <a:gd name="connsiteX2" fmla="*/ 51435 w 57150"/>
                    <a:gd name="connsiteY2" fmla="*/ 153353 h 285750"/>
                    <a:gd name="connsiteX3" fmla="*/ 0 w 57150"/>
                    <a:gd name="connsiteY3" fmla="*/ 1905 h 285750"/>
                    <a:gd name="connsiteX4" fmla="*/ 2857 w 57150"/>
                    <a:gd name="connsiteY4" fmla="*/ 0 h 285750"/>
                    <a:gd name="connsiteX5" fmla="*/ 55245 w 57150"/>
                    <a:gd name="connsiteY5" fmla="*/ 153353 h 285750"/>
                    <a:gd name="connsiteX6" fmla="*/ 52388 w 57150"/>
                    <a:gd name="connsiteY6" fmla="*/ 28956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285750">
                      <a:moveTo>
                        <a:pt x="52388" y="289560"/>
                      </a:moveTo>
                      <a:lnTo>
                        <a:pt x="48578" y="288607"/>
                      </a:lnTo>
                      <a:cubicBezTo>
                        <a:pt x="48578" y="287655"/>
                        <a:pt x="59055" y="236220"/>
                        <a:pt x="51435" y="153353"/>
                      </a:cubicBezTo>
                      <a:cubicBezTo>
                        <a:pt x="43815" y="70485"/>
                        <a:pt x="0" y="2857"/>
                        <a:pt x="0" y="1905"/>
                      </a:cubicBezTo>
                      <a:lnTo>
                        <a:pt x="2857" y="0"/>
                      </a:lnTo>
                      <a:cubicBezTo>
                        <a:pt x="2857" y="953"/>
                        <a:pt x="46672" y="69532"/>
                        <a:pt x="55245" y="153353"/>
                      </a:cubicBezTo>
                      <a:cubicBezTo>
                        <a:pt x="62865" y="237173"/>
                        <a:pt x="52388" y="288607"/>
                        <a:pt x="52388" y="2895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32" name="Figura a mano libera: Forma 3131">
                  <a:extLst>
                    <a:ext uri="{FF2B5EF4-FFF2-40B4-BE49-F238E27FC236}">
                      <a16:creationId xmlns:a16="http://schemas.microsoft.com/office/drawing/2014/main" id="{CB1DF900-5D66-4E84-81C9-BB81C76F3EAF}"/>
                    </a:ext>
                  </a:extLst>
                </p:cNvPr>
                <p:cNvSpPr/>
                <p:nvPr/>
              </p:nvSpPr>
              <p:spPr>
                <a:xfrm>
                  <a:off x="3490638" y="6662869"/>
                  <a:ext cx="57150" cy="476250"/>
                </a:xfrm>
                <a:custGeom>
                  <a:avLst/>
                  <a:gdLst>
                    <a:gd name="connsiteX0" fmla="*/ 2858 w 57150"/>
                    <a:gd name="connsiteY0" fmla="*/ 479107 h 476250"/>
                    <a:gd name="connsiteX1" fmla="*/ 0 w 57150"/>
                    <a:gd name="connsiteY1" fmla="*/ 478155 h 476250"/>
                    <a:gd name="connsiteX2" fmla="*/ 45720 w 57150"/>
                    <a:gd name="connsiteY2" fmla="*/ 231457 h 476250"/>
                    <a:gd name="connsiteX3" fmla="*/ 59055 w 57150"/>
                    <a:gd name="connsiteY3" fmla="*/ 0 h 476250"/>
                    <a:gd name="connsiteX4" fmla="*/ 62865 w 57150"/>
                    <a:gd name="connsiteY4" fmla="*/ 0 h 476250"/>
                    <a:gd name="connsiteX5" fmla="*/ 49530 w 57150"/>
                    <a:gd name="connsiteY5" fmla="*/ 231457 h 476250"/>
                    <a:gd name="connsiteX6" fmla="*/ 2858 w 57150"/>
                    <a:gd name="connsiteY6" fmla="*/ 479107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0">
                      <a:moveTo>
                        <a:pt x="2858" y="479107"/>
                      </a:moveTo>
                      <a:lnTo>
                        <a:pt x="0" y="478155"/>
                      </a:lnTo>
                      <a:cubicBezTo>
                        <a:pt x="0" y="476250"/>
                        <a:pt x="43815" y="327660"/>
                        <a:pt x="45720" y="231457"/>
                      </a:cubicBezTo>
                      <a:cubicBezTo>
                        <a:pt x="48578" y="134303"/>
                        <a:pt x="59055" y="1905"/>
                        <a:pt x="59055" y="0"/>
                      </a:cubicBezTo>
                      <a:lnTo>
                        <a:pt x="62865" y="0"/>
                      </a:lnTo>
                      <a:cubicBezTo>
                        <a:pt x="62865" y="953"/>
                        <a:pt x="52388" y="134303"/>
                        <a:pt x="49530" y="231457"/>
                      </a:cubicBezTo>
                      <a:cubicBezTo>
                        <a:pt x="46672" y="327660"/>
                        <a:pt x="2858" y="477203"/>
                        <a:pt x="2858" y="4791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33" name="Figura a mano libera: Forma 3132">
                  <a:extLst>
                    <a:ext uri="{FF2B5EF4-FFF2-40B4-BE49-F238E27FC236}">
                      <a16:creationId xmlns:a16="http://schemas.microsoft.com/office/drawing/2014/main" id="{EB29F8B2-BAB1-4B4F-B40C-C635DDE750F7}"/>
                    </a:ext>
                  </a:extLst>
                </p:cNvPr>
                <p:cNvSpPr/>
                <p:nvPr/>
              </p:nvSpPr>
              <p:spPr>
                <a:xfrm>
                  <a:off x="3514451" y="6661917"/>
                  <a:ext cx="104775" cy="476250"/>
                </a:xfrm>
                <a:custGeom>
                  <a:avLst/>
                  <a:gdLst>
                    <a:gd name="connsiteX0" fmla="*/ 2858 w 104775"/>
                    <a:gd name="connsiteY0" fmla="*/ 482918 h 476250"/>
                    <a:gd name="connsiteX1" fmla="*/ 0 w 104775"/>
                    <a:gd name="connsiteY1" fmla="*/ 481013 h 476250"/>
                    <a:gd name="connsiteX2" fmla="*/ 80963 w 104775"/>
                    <a:gd name="connsiteY2" fmla="*/ 269557 h 476250"/>
                    <a:gd name="connsiteX3" fmla="*/ 108585 w 104775"/>
                    <a:gd name="connsiteY3" fmla="*/ 0 h 476250"/>
                    <a:gd name="connsiteX4" fmla="*/ 112395 w 104775"/>
                    <a:gd name="connsiteY4" fmla="*/ 0 h 476250"/>
                    <a:gd name="connsiteX5" fmla="*/ 84772 w 104775"/>
                    <a:gd name="connsiteY5" fmla="*/ 269557 h 476250"/>
                    <a:gd name="connsiteX6" fmla="*/ 2858 w 104775"/>
                    <a:gd name="connsiteY6" fmla="*/ 482918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75" h="476250">
                      <a:moveTo>
                        <a:pt x="2858" y="482918"/>
                      </a:moveTo>
                      <a:lnTo>
                        <a:pt x="0" y="481013"/>
                      </a:lnTo>
                      <a:cubicBezTo>
                        <a:pt x="953" y="480060"/>
                        <a:pt x="70485" y="344805"/>
                        <a:pt x="80963" y="269557"/>
                      </a:cubicBezTo>
                      <a:cubicBezTo>
                        <a:pt x="91440" y="194310"/>
                        <a:pt x="107633" y="2857"/>
                        <a:pt x="108585" y="0"/>
                      </a:cubicBezTo>
                      <a:lnTo>
                        <a:pt x="112395" y="0"/>
                      </a:lnTo>
                      <a:cubicBezTo>
                        <a:pt x="112395" y="1905"/>
                        <a:pt x="96203" y="194310"/>
                        <a:pt x="84772" y="269557"/>
                      </a:cubicBezTo>
                      <a:cubicBezTo>
                        <a:pt x="74295" y="345757"/>
                        <a:pt x="3810" y="481013"/>
                        <a:pt x="2858" y="4829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34" name="Figura a mano libera: Forma 3133">
                  <a:extLst>
                    <a:ext uri="{FF2B5EF4-FFF2-40B4-BE49-F238E27FC236}">
                      <a16:creationId xmlns:a16="http://schemas.microsoft.com/office/drawing/2014/main" id="{BE7F017B-193F-42AE-8DA8-659415BEDE30}"/>
                    </a:ext>
                  </a:extLst>
                </p:cNvPr>
                <p:cNvSpPr/>
                <p:nvPr/>
              </p:nvSpPr>
              <p:spPr>
                <a:xfrm>
                  <a:off x="3512546" y="6812412"/>
                  <a:ext cx="238125" cy="371475"/>
                </a:xfrm>
                <a:custGeom>
                  <a:avLst/>
                  <a:gdLst>
                    <a:gd name="connsiteX0" fmla="*/ 2857 w 238125"/>
                    <a:gd name="connsiteY0" fmla="*/ 373380 h 371475"/>
                    <a:gd name="connsiteX1" fmla="*/ 0 w 238125"/>
                    <a:gd name="connsiteY1" fmla="*/ 372427 h 371475"/>
                    <a:gd name="connsiteX2" fmla="*/ 127635 w 238125"/>
                    <a:gd name="connsiteY2" fmla="*/ 160020 h 371475"/>
                    <a:gd name="connsiteX3" fmla="*/ 241935 w 238125"/>
                    <a:gd name="connsiteY3" fmla="*/ 0 h 371475"/>
                    <a:gd name="connsiteX4" fmla="*/ 244792 w 238125"/>
                    <a:gd name="connsiteY4" fmla="*/ 1905 h 371475"/>
                    <a:gd name="connsiteX5" fmla="*/ 130492 w 238125"/>
                    <a:gd name="connsiteY5" fmla="*/ 162877 h 371475"/>
                    <a:gd name="connsiteX6" fmla="*/ 2857 w 238125"/>
                    <a:gd name="connsiteY6" fmla="*/ 37338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2857" y="373380"/>
                      </a:moveTo>
                      <a:lnTo>
                        <a:pt x="0" y="372427"/>
                      </a:lnTo>
                      <a:cubicBezTo>
                        <a:pt x="952" y="371475"/>
                        <a:pt x="58102" y="240982"/>
                        <a:pt x="127635" y="160020"/>
                      </a:cubicBezTo>
                      <a:cubicBezTo>
                        <a:pt x="197167" y="79057"/>
                        <a:pt x="240982" y="952"/>
                        <a:pt x="241935" y="0"/>
                      </a:cubicBezTo>
                      <a:lnTo>
                        <a:pt x="244792" y="1905"/>
                      </a:lnTo>
                      <a:cubicBezTo>
                        <a:pt x="244792" y="2857"/>
                        <a:pt x="200025" y="81915"/>
                        <a:pt x="130492" y="162877"/>
                      </a:cubicBezTo>
                      <a:cubicBezTo>
                        <a:pt x="60007" y="241935"/>
                        <a:pt x="2857" y="371475"/>
                        <a:pt x="2857" y="373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35" name="Figura a mano libera: Forma 3134">
                  <a:extLst>
                    <a:ext uri="{FF2B5EF4-FFF2-40B4-BE49-F238E27FC236}">
                      <a16:creationId xmlns:a16="http://schemas.microsoft.com/office/drawing/2014/main" id="{CE84EB17-A426-499C-99D3-5214C6FA43D8}"/>
                    </a:ext>
                  </a:extLst>
                </p:cNvPr>
                <p:cNvSpPr/>
                <p:nvPr/>
              </p:nvSpPr>
              <p:spPr>
                <a:xfrm>
                  <a:off x="2881038" y="6858132"/>
                  <a:ext cx="238125" cy="495300"/>
                </a:xfrm>
                <a:custGeom>
                  <a:avLst/>
                  <a:gdLst>
                    <a:gd name="connsiteX0" fmla="*/ 241935 w 238125"/>
                    <a:gd name="connsiteY0" fmla="*/ 496253 h 495300"/>
                    <a:gd name="connsiteX1" fmla="*/ 133350 w 238125"/>
                    <a:gd name="connsiteY1" fmla="*/ 283845 h 495300"/>
                    <a:gd name="connsiteX2" fmla="*/ 0 w 238125"/>
                    <a:gd name="connsiteY2" fmla="*/ 953 h 495300"/>
                    <a:gd name="connsiteX3" fmla="*/ 2858 w 238125"/>
                    <a:gd name="connsiteY3" fmla="*/ 0 h 495300"/>
                    <a:gd name="connsiteX4" fmla="*/ 136208 w 238125"/>
                    <a:gd name="connsiteY4" fmla="*/ 282893 h 495300"/>
                    <a:gd name="connsiteX5" fmla="*/ 244793 w 238125"/>
                    <a:gd name="connsiteY5" fmla="*/ 495300 h 495300"/>
                    <a:gd name="connsiteX6" fmla="*/ 241935 w 238125"/>
                    <a:gd name="connsiteY6" fmla="*/ 49625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495300">
                      <a:moveTo>
                        <a:pt x="241935" y="496253"/>
                      </a:moveTo>
                      <a:cubicBezTo>
                        <a:pt x="241935" y="495300"/>
                        <a:pt x="202883" y="418148"/>
                        <a:pt x="133350" y="283845"/>
                      </a:cubicBezTo>
                      <a:cubicBezTo>
                        <a:pt x="63818" y="149543"/>
                        <a:pt x="953" y="2857"/>
                        <a:pt x="0" y="953"/>
                      </a:cubicBezTo>
                      <a:lnTo>
                        <a:pt x="2858" y="0"/>
                      </a:lnTo>
                      <a:cubicBezTo>
                        <a:pt x="3810" y="1905"/>
                        <a:pt x="65723" y="148590"/>
                        <a:pt x="136208" y="282893"/>
                      </a:cubicBezTo>
                      <a:cubicBezTo>
                        <a:pt x="205740" y="417195"/>
                        <a:pt x="244793" y="494348"/>
                        <a:pt x="244793" y="495300"/>
                      </a:cubicBezTo>
                      <a:lnTo>
                        <a:pt x="241935" y="4962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36" name="Figura a mano libera: Forma 3135">
                  <a:extLst>
                    <a:ext uri="{FF2B5EF4-FFF2-40B4-BE49-F238E27FC236}">
                      <a16:creationId xmlns:a16="http://schemas.microsoft.com/office/drawing/2014/main" id="{5C0DA34B-BF8B-4EC5-BEB3-AF65990B03E3}"/>
                    </a:ext>
                  </a:extLst>
                </p:cNvPr>
                <p:cNvSpPr/>
                <p:nvPr/>
              </p:nvSpPr>
              <p:spPr>
                <a:xfrm>
                  <a:off x="2926758" y="6840987"/>
                  <a:ext cx="276225" cy="514350"/>
                </a:xfrm>
                <a:custGeom>
                  <a:avLst/>
                  <a:gdLst>
                    <a:gd name="connsiteX0" fmla="*/ 275273 w 276225"/>
                    <a:gd name="connsiteY0" fmla="*/ 518160 h 514350"/>
                    <a:gd name="connsiteX1" fmla="*/ 247650 w 276225"/>
                    <a:gd name="connsiteY1" fmla="*/ 458152 h 514350"/>
                    <a:gd name="connsiteX2" fmla="*/ 130492 w 276225"/>
                    <a:gd name="connsiteY2" fmla="*/ 224790 h 514350"/>
                    <a:gd name="connsiteX3" fmla="*/ 0 w 276225"/>
                    <a:gd name="connsiteY3" fmla="*/ 1905 h 514350"/>
                    <a:gd name="connsiteX4" fmla="*/ 2858 w 276225"/>
                    <a:gd name="connsiteY4" fmla="*/ 0 h 514350"/>
                    <a:gd name="connsiteX5" fmla="*/ 133350 w 276225"/>
                    <a:gd name="connsiteY5" fmla="*/ 222885 h 514350"/>
                    <a:gd name="connsiteX6" fmla="*/ 250508 w 276225"/>
                    <a:gd name="connsiteY6" fmla="*/ 457200 h 514350"/>
                    <a:gd name="connsiteX7" fmla="*/ 277178 w 276225"/>
                    <a:gd name="connsiteY7" fmla="*/ 517207 h 514350"/>
                    <a:gd name="connsiteX8" fmla="*/ 275273 w 276225"/>
                    <a:gd name="connsiteY8" fmla="*/ 51816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" h="514350">
                      <a:moveTo>
                        <a:pt x="275273" y="518160"/>
                      </a:moveTo>
                      <a:cubicBezTo>
                        <a:pt x="275273" y="518160"/>
                        <a:pt x="253365" y="471488"/>
                        <a:pt x="247650" y="458152"/>
                      </a:cubicBezTo>
                      <a:cubicBezTo>
                        <a:pt x="242888" y="444818"/>
                        <a:pt x="209550" y="374332"/>
                        <a:pt x="130492" y="224790"/>
                      </a:cubicBezTo>
                      <a:cubicBezTo>
                        <a:pt x="52388" y="77152"/>
                        <a:pt x="953" y="2857"/>
                        <a:pt x="0" y="1905"/>
                      </a:cubicBezTo>
                      <a:lnTo>
                        <a:pt x="2858" y="0"/>
                      </a:lnTo>
                      <a:cubicBezTo>
                        <a:pt x="3810" y="952"/>
                        <a:pt x="55245" y="75248"/>
                        <a:pt x="133350" y="222885"/>
                      </a:cubicBezTo>
                      <a:cubicBezTo>
                        <a:pt x="212408" y="372427"/>
                        <a:pt x="244792" y="443865"/>
                        <a:pt x="250508" y="457200"/>
                      </a:cubicBezTo>
                      <a:cubicBezTo>
                        <a:pt x="256223" y="470535"/>
                        <a:pt x="277178" y="516255"/>
                        <a:pt x="277178" y="517207"/>
                      </a:cubicBezTo>
                      <a:lnTo>
                        <a:pt x="275273" y="5181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37" name="Figura a mano libera: Forma 3136">
                  <a:extLst>
                    <a:ext uri="{FF2B5EF4-FFF2-40B4-BE49-F238E27FC236}">
                      <a16:creationId xmlns:a16="http://schemas.microsoft.com/office/drawing/2014/main" id="{2746A504-DCB8-4E79-B748-4D1B14F3F87C}"/>
                    </a:ext>
                  </a:extLst>
                </p:cNvPr>
                <p:cNvSpPr/>
                <p:nvPr/>
              </p:nvSpPr>
              <p:spPr>
                <a:xfrm>
                  <a:off x="2853416" y="6944810"/>
                  <a:ext cx="257175" cy="400050"/>
                </a:xfrm>
                <a:custGeom>
                  <a:avLst/>
                  <a:gdLst>
                    <a:gd name="connsiteX0" fmla="*/ 256222 w 257175"/>
                    <a:gd name="connsiteY0" fmla="*/ 403860 h 400050"/>
                    <a:gd name="connsiteX1" fmla="*/ 122872 w 257175"/>
                    <a:gd name="connsiteY1" fmla="*/ 221932 h 400050"/>
                    <a:gd name="connsiteX2" fmla="*/ 0 w 257175"/>
                    <a:gd name="connsiteY2" fmla="*/ 952 h 400050"/>
                    <a:gd name="connsiteX3" fmla="*/ 2858 w 257175"/>
                    <a:gd name="connsiteY3" fmla="*/ 0 h 400050"/>
                    <a:gd name="connsiteX4" fmla="*/ 124778 w 257175"/>
                    <a:gd name="connsiteY4" fmla="*/ 220027 h 400050"/>
                    <a:gd name="connsiteX5" fmla="*/ 258128 w 257175"/>
                    <a:gd name="connsiteY5" fmla="*/ 402907 h 400050"/>
                    <a:gd name="connsiteX6" fmla="*/ 256222 w 257175"/>
                    <a:gd name="connsiteY6" fmla="*/ 40386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400050">
                      <a:moveTo>
                        <a:pt x="256222" y="403860"/>
                      </a:moveTo>
                      <a:cubicBezTo>
                        <a:pt x="256222" y="402907"/>
                        <a:pt x="214313" y="329565"/>
                        <a:pt x="122872" y="221932"/>
                      </a:cubicBezTo>
                      <a:cubicBezTo>
                        <a:pt x="31433" y="114300"/>
                        <a:pt x="0" y="1905"/>
                        <a:pt x="0" y="952"/>
                      </a:cubicBezTo>
                      <a:lnTo>
                        <a:pt x="2858" y="0"/>
                      </a:lnTo>
                      <a:cubicBezTo>
                        <a:pt x="2858" y="952"/>
                        <a:pt x="33338" y="112395"/>
                        <a:pt x="124778" y="220027"/>
                      </a:cubicBezTo>
                      <a:cubicBezTo>
                        <a:pt x="216217" y="327660"/>
                        <a:pt x="258128" y="401955"/>
                        <a:pt x="258128" y="402907"/>
                      </a:cubicBezTo>
                      <a:lnTo>
                        <a:pt x="256222" y="4038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38" name="Figura a mano libera: Forma 3137">
                  <a:extLst>
                    <a:ext uri="{FF2B5EF4-FFF2-40B4-BE49-F238E27FC236}">
                      <a16:creationId xmlns:a16="http://schemas.microsoft.com/office/drawing/2014/main" id="{C48D9591-7C9D-4639-B5EF-0253B67CCCE4}"/>
                    </a:ext>
                  </a:extLst>
                </p:cNvPr>
                <p:cNvSpPr/>
                <p:nvPr/>
              </p:nvSpPr>
              <p:spPr>
                <a:xfrm>
                  <a:off x="2560046" y="7153407"/>
                  <a:ext cx="485775" cy="476250"/>
                </a:xfrm>
                <a:custGeom>
                  <a:avLst/>
                  <a:gdLst>
                    <a:gd name="connsiteX0" fmla="*/ 484823 w 485775"/>
                    <a:gd name="connsiteY0" fmla="*/ 476250 h 476250"/>
                    <a:gd name="connsiteX1" fmla="*/ 402908 w 485775"/>
                    <a:gd name="connsiteY1" fmla="*/ 438150 h 476250"/>
                    <a:gd name="connsiteX2" fmla="*/ 333375 w 485775"/>
                    <a:gd name="connsiteY2" fmla="*/ 382905 h 476250"/>
                    <a:gd name="connsiteX3" fmla="*/ 244792 w 485775"/>
                    <a:gd name="connsiteY3" fmla="*/ 296228 h 476250"/>
                    <a:gd name="connsiteX4" fmla="*/ 0 w 485775"/>
                    <a:gd name="connsiteY4" fmla="*/ 1905 h 476250"/>
                    <a:gd name="connsiteX5" fmla="*/ 2858 w 485775"/>
                    <a:gd name="connsiteY5" fmla="*/ 0 h 476250"/>
                    <a:gd name="connsiteX6" fmla="*/ 247650 w 485775"/>
                    <a:gd name="connsiteY6" fmla="*/ 293370 h 476250"/>
                    <a:gd name="connsiteX7" fmla="*/ 336233 w 485775"/>
                    <a:gd name="connsiteY7" fmla="*/ 380048 h 476250"/>
                    <a:gd name="connsiteX8" fmla="*/ 404813 w 485775"/>
                    <a:gd name="connsiteY8" fmla="*/ 434340 h 476250"/>
                    <a:gd name="connsiteX9" fmla="*/ 486728 w 485775"/>
                    <a:gd name="connsiteY9" fmla="*/ 472440 h 476250"/>
                    <a:gd name="connsiteX10" fmla="*/ 484823 w 4857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775" h="476250">
                      <a:moveTo>
                        <a:pt x="484823" y="476250"/>
                      </a:moveTo>
                      <a:cubicBezTo>
                        <a:pt x="484823" y="476250"/>
                        <a:pt x="454342" y="461963"/>
                        <a:pt x="402908" y="438150"/>
                      </a:cubicBezTo>
                      <a:cubicBezTo>
                        <a:pt x="371475" y="422910"/>
                        <a:pt x="360998" y="412432"/>
                        <a:pt x="333375" y="382905"/>
                      </a:cubicBezTo>
                      <a:cubicBezTo>
                        <a:pt x="314325" y="363855"/>
                        <a:pt x="289560" y="337185"/>
                        <a:pt x="244792" y="296228"/>
                      </a:cubicBezTo>
                      <a:cubicBezTo>
                        <a:pt x="134303" y="194310"/>
                        <a:pt x="953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37160" y="191453"/>
                        <a:pt x="247650" y="293370"/>
                      </a:cubicBezTo>
                      <a:cubicBezTo>
                        <a:pt x="291465" y="334328"/>
                        <a:pt x="317183" y="360998"/>
                        <a:pt x="336233" y="380048"/>
                      </a:cubicBezTo>
                      <a:cubicBezTo>
                        <a:pt x="363855" y="408623"/>
                        <a:pt x="374333" y="419100"/>
                        <a:pt x="404813" y="434340"/>
                      </a:cubicBezTo>
                      <a:cubicBezTo>
                        <a:pt x="456248" y="458153"/>
                        <a:pt x="485775" y="472440"/>
                        <a:pt x="486728" y="472440"/>
                      </a:cubicBezTo>
                      <a:lnTo>
                        <a:pt x="484823" y="4762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39" name="Figura a mano libera: Forma 3138">
                  <a:extLst>
                    <a:ext uri="{FF2B5EF4-FFF2-40B4-BE49-F238E27FC236}">
                      <a16:creationId xmlns:a16="http://schemas.microsoft.com/office/drawing/2014/main" id="{C475EBF0-1ED6-458D-AEA2-788858BC7087}"/>
                    </a:ext>
                  </a:extLst>
                </p:cNvPr>
                <p:cNvSpPr/>
                <p:nvPr/>
              </p:nvSpPr>
              <p:spPr>
                <a:xfrm>
                  <a:off x="2595288" y="7119117"/>
                  <a:ext cx="390525" cy="390525"/>
                </a:xfrm>
                <a:custGeom>
                  <a:avLst/>
                  <a:gdLst>
                    <a:gd name="connsiteX0" fmla="*/ 395288 w 390525"/>
                    <a:gd name="connsiteY0" fmla="*/ 396240 h 390525"/>
                    <a:gd name="connsiteX1" fmla="*/ 215265 w 390525"/>
                    <a:gd name="connsiteY1" fmla="*/ 249555 h 390525"/>
                    <a:gd name="connsiteX2" fmla="*/ 0 w 390525"/>
                    <a:gd name="connsiteY2" fmla="*/ 1905 h 390525"/>
                    <a:gd name="connsiteX3" fmla="*/ 2858 w 390525"/>
                    <a:gd name="connsiteY3" fmla="*/ 0 h 390525"/>
                    <a:gd name="connsiteX4" fmla="*/ 217170 w 390525"/>
                    <a:gd name="connsiteY4" fmla="*/ 247650 h 390525"/>
                    <a:gd name="connsiteX5" fmla="*/ 396240 w 390525"/>
                    <a:gd name="connsiteY5" fmla="*/ 394335 h 390525"/>
                    <a:gd name="connsiteX6" fmla="*/ 395288 w 390525"/>
                    <a:gd name="connsiteY6" fmla="*/ 39624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390525">
                      <a:moveTo>
                        <a:pt x="395288" y="396240"/>
                      </a:moveTo>
                      <a:cubicBezTo>
                        <a:pt x="394335" y="395288"/>
                        <a:pt x="290513" y="329565"/>
                        <a:pt x="215265" y="249555"/>
                      </a:cubicBezTo>
                      <a:cubicBezTo>
                        <a:pt x="140018" y="168593"/>
                        <a:pt x="1905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41923" y="166688"/>
                        <a:pt x="217170" y="247650"/>
                      </a:cubicBezTo>
                      <a:cubicBezTo>
                        <a:pt x="292418" y="327660"/>
                        <a:pt x="395288" y="393382"/>
                        <a:pt x="396240" y="394335"/>
                      </a:cubicBezTo>
                      <a:lnTo>
                        <a:pt x="395288" y="396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40" name="Figura a mano libera: Forma 3139">
                  <a:extLst>
                    <a:ext uri="{FF2B5EF4-FFF2-40B4-BE49-F238E27FC236}">
                      <a16:creationId xmlns:a16="http://schemas.microsoft.com/office/drawing/2014/main" id="{D3ED29A1-7683-477E-A942-C6557C82CBF6}"/>
                    </a:ext>
                  </a:extLst>
                </p:cNvPr>
                <p:cNvSpPr/>
                <p:nvPr/>
              </p:nvSpPr>
              <p:spPr>
                <a:xfrm>
                  <a:off x="2612433" y="7348669"/>
                  <a:ext cx="428625" cy="295275"/>
                </a:xfrm>
                <a:custGeom>
                  <a:avLst/>
                  <a:gdLst>
                    <a:gd name="connsiteX0" fmla="*/ 430530 w 428625"/>
                    <a:gd name="connsiteY0" fmla="*/ 302895 h 295275"/>
                    <a:gd name="connsiteX1" fmla="*/ 247650 w 428625"/>
                    <a:gd name="connsiteY1" fmla="*/ 220980 h 295275"/>
                    <a:gd name="connsiteX2" fmla="*/ 0 w 428625"/>
                    <a:gd name="connsiteY2" fmla="*/ 2857 h 295275"/>
                    <a:gd name="connsiteX3" fmla="*/ 1905 w 428625"/>
                    <a:gd name="connsiteY3" fmla="*/ 0 h 295275"/>
                    <a:gd name="connsiteX4" fmla="*/ 249555 w 428625"/>
                    <a:gd name="connsiteY4" fmla="*/ 217170 h 295275"/>
                    <a:gd name="connsiteX5" fmla="*/ 431483 w 428625"/>
                    <a:gd name="connsiteY5" fmla="*/ 298132 h 295275"/>
                    <a:gd name="connsiteX6" fmla="*/ 430530 w 428625"/>
                    <a:gd name="connsiteY6" fmla="*/ 30289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5" h="295275">
                      <a:moveTo>
                        <a:pt x="430530" y="302895"/>
                      </a:moveTo>
                      <a:cubicBezTo>
                        <a:pt x="429578" y="302895"/>
                        <a:pt x="322898" y="278130"/>
                        <a:pt x="247650" y="220980"/>
                      </a:cubicBezTo>
                      <a:cubicBezTo>
                        <a:pt x="172403" y="164782"/>
                        <a:pt x="1905" y="4763"/>
                        <a:pt x="0" y="2857"/>
                      </a:cubicBezTo>
                      <a:lnTo>
                        <a:pt x="1905" y="0"/>
                      </a:lnTo>
                      <a:cubicBezTo>
                        <a:pt x="3810" y="1905"/>
                        <a:pt x="174308" y="160973"/>
                        <a:pt x="249555" y="217170"/>
                      </a:cubicBezTo>
                      <a:cubicBezTo>
                        <a:pt x="324803" y="273368"/>
                        <a:pt x="429578" y="298132"/>
                        <a:pt x="431483" y="298132"/>
                      </a:cubicBezTo>
                      <a:lnTo>
                        <a:pt x="430530" y="3028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41" name="Figura a mano libera: Forma 3140">
                  <a:extLst>
                    <a:ext uri="{FF2B5EF4-FFF2-40B4-BE49-F238E27FC236}">
                      <a16:creationId xmlns:a16="http://schemas.microsoft.com/office/drawing/2014/main" id="{FB12257C-8F38-46DE-BFB1-121BA9736C98}"/>
                    </a:ext>
                  </a:extLst>
                </p:cNvPr>
                <p:cNvSpPr/>
                <p:nvPr/>
              </p:nvSpPr>
              <p:spPr>
                <a:xfrm>
                  <a:off x="2676251" y="7512500"/>
                  <a:ext cx="390525" cy="180975"/>
                </a:xfrm>
                <a:custGeom>
                  <a:avLst/>
                  <a:gdLst>
                    <a:gd name="connsiteX0" fmla="*/ 394335 w 390525"/>
                    <a:gd name="connsiteY0" fmla="*/ 187643 h 180975"/>
                    <a:gd name="connsiteX1" fmla="*/ 239078 w 390525"/>
                    <a:gd name="connsiteY1" fmla="*/ 149543 h 180975"/>
                    <a:gd name="connsiteX2" fmla="*/ 0 w 390525"/>
                    <a:gd name="connsiteY2" fmla="*/ 2857 h 180975"/>
                    <a:gd name="connsiteX3" fmla="*/ 1905 w 390525"/>
                    <a:gd name="connsiteY3" fmla="*/ 0 h 180975"/>
                    <a:gd name="connsiteX4" fmla="*/ 240983 w 390525"/>
                    <a:gd name="connsiteY4" fmla="*/ 146685 h 180975"/>
                    <a:gd name="connsiteX5" fmla="*/ 395288 w 390525"/>
                    <a:gd name="connsiteY5" fmla="*/ 184785 h 180975"/>
                    <a:gd name="connsiteX6" fmla="*/ 395288 w 390525"/>
                    <a:gd name="connsiteY6" fmla="*/ 187643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180975">
                      <a:moveTo>
                        <a:pt x="394335" y="187643"/>
                      </a:moveTo>
                      <a:cubicBezTo>
                        <a:pt x="393383" y="187643"/>
                        <a:pt x="320040" y="187643"/>
                        <a:pt x="239078" y="149543"/>
                      </a:cubicBezTo>
                      <a:cubicBezTo>
                        <a:pt x="158115" y="111443"/>
                        <a:pt x="953" y="3810"/>
                        <a:pt x="0" y="2857"/>
                      </a:cubicBezTo>
                      <a:lnTo>
                        <a:pt x="1905" y="0"/>
                      </a:lnTo>
                      <a:cubicBezTo>
                        <a:pt x="3810" y="952"/>
                        <a:pt x="160020" y="109538"/>
                        <a:pt x="240983" y="146685"/>
                      </a:cubicBezTo>
                      <a:cubicBezTo>
                        <a:pt x="320993" y="183832"/>
                        <a:pt x="394335" y="184785"/>
                        <a:pt x="395288" y="184785"/>
                      </a:cubicBezTo>
                      <a:lnTo>
                        <a:pt x="395288" y="1876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42" name="Figura a mano libera: Forma 3141">
                  <a:extLst>
                    <a:ext uri="{FF2B5EF4-FFF2-40B4-BE49-F238E27FC236}">
                      <a16:creationId xmlns:a16="http://schemas.microsoft.com/office/drawing/2014/main" id="{C9F2EECA-18E9-49AB-A18D-D40E96835B64}"/>
                    </a:ext>
                  </a:extLst>
                </p:cNvPr>
                <p:cNvSpPr/>
                <p:nvPr/>
              </p:nvSpPr>
              <p:spPr>
                <a:xfrm>
                  <a:off x="3834491" y="7165789"/>
                  <a:ext cx="419100" cy="285750"/>
                </a:xfrm>
                <a:custGeom>
                  <a:avLst/>
                  <a:gdLst>
                    <a:gd name="connsiteX0" fmla="*/ 0 w 419100"/>
                    <a:gd name="connsiteY0" fmla="*/ 286703 h 285750"/>
                    <a:gd name="connsiteX1" fmla="*/ 0 w 419100"/>
                    <a:gd name="connsiteY1" fmla="*/ 282893 h 285750"/>
                    <a:gd name="connsiteX2" fmla="*/ 41910 w 419100"/>
                    <a:gd name="connsiteY2" fmla="*/ 248603 h 285750"/>
                    <a:gd name="connsiteX3" fmla="*/ 172403 w 419100"/>
                    <a:gd name="connsiteY3" fmla="*/ 141923 h 285750"/>
                    <a:gd name="connsiteX4" fmla="*/ 420053 w 419100"/>
                    <a:gd name="connsiteY4" fmla="*/ 0 h 285750"/>
                    <a:gd name="connsiteX5" fmla="*/ 421957 w 419100"/>
                    <a:gd name="connsiteY5" fmla="*/ 2858 h 285750"/>
                    <a:gd name="connsiteX6" fmla="*/ 174307 w 419100"/>
                    <a:gd name="connsiteY6" fmla="*/ 143828 h 285750"/>
                    <a:gd name="connsiteX7" fmla="*/ 43815 w 419100"/>
                    <a:gd name="connsiteY7" fmla="*/ 250508 h 285750"/>
                    <a:gd name="connsiteX8" fmla="*/ 0 w 419100"/>
                    <a:gd name="connsiteY8" fmla="*/ 286703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285750">
                      <a:moveTo>
                        <a:pt x="0" y="286703"/>
                      </a:moveTo>
                      <a:lnTo>
                        <a:pt x="0" y="282893"/>
                      </a:lnTo>
                      <a:cubicBezTo>
                        <a:pt x="3810" y="282893"/>
                        <a:pt x="20955" y="267653"/>
                        <a:pt x="41910" y="248603"/>
                      </a:cubicBezTo>
                      <a:cubicBezTo>
                        <a:pt x="72390" y="221933"/>
                        <a:pt x="118110" y="180023"/>
                        <a:pt x="172403" y="141923"/>
                      </a:cubicBezTo>
                      <a:cubicBezTo>
                        <a:pt x="266700" y="74295"/>
                        <a:pt x="418147" y="953"/>
                        <a:pt x="420053" y="0"/>
                      </a:cubicBezTo>
                      <a:lnTo>
                        <a:pt x="421957" y="2858"/>
                      </a:lnTo>
                      <a:cubicBezTo>
                        <a:pt x="420053" y="3810"/>
                        <a:pt x="268605" y="77153"/>
                        <a:pt x="174307" y="143828"/>
                      </a:cubicBezTo>
                      <a:cubicBezTo>
                        <a:pt x="120015" y="182880"/>
                        <a:pt x="74295" y="223838"/>
                        <a:pt x="43815" y="250508"/>
                      </a:cubicBezTo>
                      <a:cubicBezTo>
                        <a:pt x="17145" y="276225"/>
                        <a:pt x="4763" y="286703"/>
                        <a:pt x="0" y="2867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143" name="Figura a mano libera: Forma 3142">
                  <a:extLst>
                    <a:ext uri="{FF2B5EF4-FFF2-40B4-BE49-F238E27FC236}">
                      <a16:creationId xmlns:a16="http://schemas.microsoft.com/office/drawing/2014/main" id="{58E7DBD5-B21B-48A2-821E-3C48C3D1081A}"/>
                    </a:ext>
                  </a:extLst>
                </p:cNvPr>
                <p:cNvSpPr/>
                <p:nvPr/>
              </p:nvSpPr>
              <p:spPr>
                <a:xfrm>
                  <a:off x="3318236" y="6971480"/>
                  <a:ext cx="123825" cy="161925"/>
                </a:xfrm>
                <a:custGeom>
                  <a:avLst/>
                  <a:gdLst>
                    <a:gd name="connsiteX0" fmla="*/ 128587 w 123825"/>
                    <a:gd name="connsiteY0" fmla="*/ 164782 h 161925"/>
                    <a:gd name="connsiteX1" fmla="*/ 124777 w 123825"/>
                    <a:gd name="connsiteY1" fmla="*/ 164782 h 161925"/>
                    <a:gd name="connsiteX2" fmla="*/ 89535 w 123825"/>
                    <a:gd name="connsiteY2" fmla="*/ 73343 h 161925"/>
                    <a:gd name="connsiteX3" fmla="*/ 0 w 123825"/>
                    <a:gd name="connsiteY3" fmla="*/ 2857 h 161925"/>
                    <a:gd name="connsiteX4" fmla="*/ 1905 w 123825"/>
                    <a:gd name="connsiteY4" fmla="*/ 0 h 161925"/>
                    <a:gd name="connsiteX5" fmla="*/ 92392 w 123825"/>
                    <a:gd name="connsiteY5" fmla="*/ 71438 h 161925"/>
                    <a:gd name="connsiteX6" fmla="*/ 128587 w 123825"/>
                    <a:gd name="connsiteY6" fmla="*/ 164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161925">
                      <a:moveTo>
                        <a:pt x="128587" y="164782"/>
                      </a:moveTo>
                      <a:lnTo>
                        <a:pt x="124777" y="164782"/>
                      </a:lnTo>
                      <a:cubicBezTo>
                        <a:pt x="124777" y="163830"/>
                        <a:pt x="129540" y="116205"/>
                        <a:pt x="89535" y="73343"/>
                      </a:cubicBezTo>
                      <a:cubicBezTo>
                        <a:pt x="49530" y="30480"/>
                        <a:pt x="952" y="2857"/>
                        <a:pt x="0" y="2857"/>
                      </a:cubicBezTo>
                      <a:lnTo>
                        <a:pt x="1905" y="0"/>
                      </a:lnTo>
                      <a:cubicBezTo>
                        <a:pt x="2858" y="0"/>
                        <a:pt x="51435" y="27622"/>
                        <a:pt x="92392" y="71438"/>
                      </a:cubicBezTo>
                      <a:cubicBezTo>
                        <a:pt x="134302" y="114300"/>
                        <a:pt x="129540" y="163830"/>
                        <a:pt x="128587" y="164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2969" name="Figura a mano libera: Forma 2968">
              <a:extLst>
                <a:ext uri="{FF2B5EF4-FFF2-40B4-BE49-F238E27FC236}">
                  <a16:creationId xmlns:a16="http://schemas.microsoft.com/office/drawing/2014/main" id="{2FAB08D5-3900-4F9E-8FC7-7F71CF4F66C8}"/>
                </a:ext>
              </a:extLst>
            </p:cNvPr>
            <p:cNvSpPr/>
            <p:nvPr/>
          </p:nvSpPr>
          <p:spPr>
            <a:xfrm>
              <a:off x="1707014" y="7457249"/>
              <a:ext cx="1701985" cy="1485225"/>
            </a:xfrm>
            <a:custGeom>
              <a:avLst/>
              <a:gdLst>
                <a:gd name="connsiteX0" fmla="*/ 840821 w 1701985"/>
                <a:gd name="connsiteY0" fmla="*/ 911646 h 1485225"/>
                <a:gd name="connsiteX1" fmla="*/ 840851 w 1701985"/>
                <a:gd name="connsiteY1" fmla="*/ 914862 h 1485225"/>
                <a:gd name="connsiteX2" fmla="*/ 842111 w 1701985"/>
                <a:gd name="connsiteY2" fmla="*/ 914658 h 1485225"/>
                <a:gd name="connsiteX3" fmla="*/ 779040 w 1701985"/>
                <a:gd name="connsiteY3" fmla="*/ 744802 h 1485225"/>
                <a:gd name="connsiteX4" fmla="*/ 745111 w 1701985"/>
                <a:gd name="connsiteY4" fmla="*/ 771169 h 1485225"/>
                <a:gd name="connsiteX5" fmla="*/ 803502 w 1701985"/>
                <a:gd name="connsiteY5" fmla="*/ 846778 h 1485225"/>
                <a:gd name="connsiteX6" fmla="*/ 798678 w 1701985"/>
                <a:gd name="connsiteY6" fmla="*/ 855393 h 1485225"/>
                <a:gd name="connsiteX7" fmla="*/ 785179 w 1701985"/>
                <a:gd name="connsiteY7" fmla="*/ 878582 h 1485225"/>
                <a:gd name="connsiteX8" fmla="*/ 835037 w 1701985"/>
                <a:gd name="connsiteY8" fmla="*/ 897939 h 1485225"/>
                <a:gd name="connsiteX9" fmla="*/ 831772 w 1701985"/>
                <a:gd name="connsiteY9" fmla="*/ 890133 h 1485225"/>
                <a:gd name="connsiteX10" fmla="*/ 829219 w 1701985"/>
                <a:gd name="connsiteY10" fmla="*/ 883925 h 1485225"/>
                <a:gd name="connsiteX11" fmla="*/ 861488 w 1701985"/>
                <a:gd name="connsiteY11" fmla="*/ 883076 h 1485225"/>
                <a:gd name="connsiteX12" fmla="*/ 853032 w 1701985"/>
                <a:gd name="connsiteY12" fmla="*/ 801058 h 1485225"/>
                <a:gd name="connsiteX13" fmla="*/ 861634 w 1701985"/>
                <a:gd name="connsiteY13" fmla="*/ 791250 h 1485225"/>
                <a:gd name="connsiteX14" fmla="*/ 880350 w 1701985"/>
                <a:gd name="connsiteY14" fmla="*/ 770904 h 1485225"/>
                <a:gd name="connsiteX15" fmla="*/ 866337 w 1701985"/>
                <a:gd name="connsiteY15" fmla="*/ 776010 h 1485225"/>
                <a:gd name="connsiteX16" fmla="*/ 854937 w 1701985"/>
                <a:gd name="connsiteY16" fmla="*/ 780103 h 1485225"/>
                <a:gd name="connsiteX17" fmla="*/ 601572 w 1701985"/>
                <a:gd name="connsiteY17" fmla="*/ 6 h 1485225"/>
                <a:gd name="connsiteX18" fmla="*/ 698727 w 1701985"/>
                <a:gd name="connsiteY18" fmla="*/ 125736 h 1485225"/>
                <a:gd name="connsiteX19" fmla="*/ 825409 w 1701985"/>
                <a:gd name="connsiteY19" fmla="*/ 341953 h 1485225"/>
                <a:gd name="connsiteX20" fmla="*/ 844458 w 1701985"/>
                <a:gd name="connsiteY20" fmla="*/ 385859 h 1485225"/>
                <a:gd name="connsiteX21" fmla="*/ 851127 w 1701985"/>
                <a:gd name="connsiteY21" fmla="*/ 364813 h 1485225"/>
                <a:gd name="connsiteX22" fmla="*/ 965427 w 1701985"/>
                <a:gd name="connsiteY22" fmla="*/ 205745 h 1485225"/>
                <a:gd name="connsiteX23" fmla="*/ 1120685 w 1701985"/>
                <a:gd name="connsiteY23" fmla="*/ 73348 h 1485225"/>
                <a:gd name="connsiteX24" fmla="*/ 1184264 w 1701985"/>
                <a:gd name="connsiteY24" fmla="*/ 46559 h 1485225"/>
                <a:gd name="connsiteX25" fmla="*/ 1229269 w 1701985"/>
                <a:gd name="connsiteY25" fmla="*/ 59061 h 1485225"/>
                <a:gd name="connsiteX26" fmla="*/ 1261655 w 1701985"/>
                <a:gd name="connsiteY26" fmla="*/ 92398 h 1485225"/>
                <a:gd name="connsiteX27" fmla="*/ 1308327 w 1701985"/>
                <a:gd name="connsiteY27" fmla="*/ 171455 h 1485225"/>
                <a:gd name="connsiteX28" fmla="*/ 1248319 w 1701985"/>
                <a:gd name="connsiteY28" fmla="*/ 370528 h 1485225"/>
                <a:gd name="connsiteX29" fmla="*/ 1227364 w 1701985"/>
                <a:gd name="connsiteY29" fmla="*/ 484828 h 1485225"/>
                <a:gd name="connsiteX30" fmla="*/ 1226215 w 1701985"/>
                <a:gd name="connsiteY30" fmla="*/ 488689 h 1485225"/>
                <a:gd name="connsiteX31" fmla="*/ 1252800 w 1701985"/>
                <a:gd name="connsiteY31" fmla="*/ 474573 h 1485225"/>
                <a:gd name="connsiteX32" fmla="*/ 1308327 w 1701985"/>
                <a:gd name="connsiteY32" fmla="*/ 457205 h 1485225"/>
                <a:gd name="connsiteX33" fmla="*/ 1474062 w 1701985"/>
                <a:gd name="connsiteY33" fmla="*/ 453395 h 1485225"/>
                <a:gd name="connsiteX34" fmla="*/ 1556930 w 1701985"/>
                <a:gd name="connsiteY34" fmla="*/ 435298 h 1485225"/>
                <a:gd name="connsiteX35" fmla="*/ 1621700 w 1701985"/>
                <a:gd name="connsiteY35" fmla="*/ 456253 h 1485225"/>
                <a:gd name="connsiteX36" fmla="*/ 1635987 w 1701985"/>
                <a:gd name="connsiteY36" fmla="*/ 520070 h 1485225"/>
                <a:gd name="connsiteX37" fmla="*/ 1601697 w 1701985"/>
                <a:gd name="connsiteY37" fmla="*/ 630561 h 1485225"/>
                <a:gd name="connsiteX38" fmla="*/ 1571217 w 1701985"/>
                <a:gd name="connsiteY38" fmla="*/ 705808 h 1485225"/>
                <a:gd name="connsiteX39" fmla="*/ 1481682 w 1701985"/>
                <a:gd name="connsiteY39" fmla="*/ 787723 h 1485225"/>
                <a:gd name="connsiteX40" fmla="*/ 1408340 w 1701985"/>
                <a:gd name="connsiteY40" fmla="*/ 790580 h 1485225"/>
                <a:gd name="connsiteX41" fmla="*/ 1439772 w 1701985"/>
                <a:gd name="connsiteY41" fmla="*/ 826775 h 1485225"/>
                <a:gd name="connsiteX42" fmla="*/ 1432390 w 1701985"/>
                <a:gd name="connsiteY42" fmla="*/ 861303 h 1485225"/>
                <a:gd name="connsiteX43" fmla="*/ 1416140 w 1701985"/>
                <a:gd name="connsiteY43" fmla="*/ 873706 h 1485225"/>
                <a:gd name="connsiteX44" fmla="*/ 1458076 w 1701985"/>
                <a:gd name="connsiteY44" fmla="*/ 881080 h 1485225"/>
                <a:gd name="connsiteX45" fmla="*/ 1522639 w 1701985"/>
                <a:gd name="connsiteY45" fmla="*/ 899165 h 1485225"/>
                <a:gd name="connsiteX46" fmla="*/ 1684564 w 1701985"/>
                <a:gd name="connsiteY46" fmla="*/ 1004893 h 1485225"/>
                <a:gd name="connsiteX47" fmla="*/ 1692184 w 1701985"/>
                <a:gd name="connsiteY47" fmla="*/ 1073473 h 1485225"/>
                <a:gd name="connsiteX48" fmla="*/ 1600744 w 1701985"/>
                <a:gd name="connsiteY48" fmla="*/ 1152530 h 1485225"/>
                <a:gd name="connsiteX49" fmla="*/ 1477872 w 1701985"/>
                <a:gd name="connsiteY49" fmla="*/ 1213490 h 1485225"/>
                <a:gd name="connsiteX50" fmla="*/ 1310232 w 1701985"/>
                <a:gd name="connsiteY50" fmla="*/ 1223015 h 1485225"/>
                <a:gd name="connsiteX51" fmla="*/ 1210558 w 1701985"/>
                <a:gd name="connsiteY51" fmla="*/ 1203558 h 1485225"/>
                <a:gd name="connsiteX52" fmla="*/ 1219387 w 1701985"/>
                <a:gd name="connsiteY52" fmla="*/ 1212895 h 1485225"/>
                <a:gd name="connsiteX53" fmla="*/ 1237842 w 1701985"/>
                <a:gd name="connsiteY53" fmla="*/ 1263973 h 1485225"/>
                <a:gd name="connsiteX54" fmla="*/ 1334044 w 1701985"/>
                <a:gd name="connsiteY54" fmla="*/ 1327790 h 1485225"/>
                <a:gd name="connsiteX55" fmla="*/ 1303564 w 1701985"/>
                <a:gd name="connsiteY55" fmla="*/ 1393513 h 1485225"/>
                <a:gd name="connsiteX56" fmla="*/ 1204504 w 1701985"/>
                <a:gd name="connsiteY56" fmla="*/ 1476381 h 1485225"/>
                <a:gd name="connsiteX57" fmla="*/ 1054962 w 1701985"/>
                <a:gd name="connsiteY57" fmla="*/ 1463998 h 1485225"/>
                <a:gd name="connsiteX58" fmla="*/ 869224 w 1701985"/>
                <a:gd name="connsiteY58" fmla="*/ 1360175 h 1485225"/>
                <a:gd name="connsiteX59" fmla="*/ 827880 w 1701985"/>
                <a:gd name="connsiteY59" fmla="*/ 1316524 h 1485225"/>
                <a:gd name="connsiteX60" fmla="*/ 818479 w 1701985"/>
                <a:gd name="connsiteY60" fmla="*/ 1295632 h 1485225"/>
                <a:gd name="connsiteX61" fmla="*/ 816704 w 1701985"/>
                <a:gd name="connsiteY61" fmla="*/ 1305631 h 1485225"/>
                <a:gd name="connsiteX62" fmla="*/ 773975 w 1701985"/>
                <a:gd name="connsiteY62" fmla="*/ 1443996 h 1485225"/>
                <a:gd name="connsiteX63" fmla="*/ 620622 w 1701985"/>
                <a:gd name="connsiteY63" fmla="*/ 1454474 h 1485225"/>
                <a:gd name="connsiteX64" fmla="*/ 481557 w 1701985"/>
                <a:gd name="connsiteY64" fmla="*/ 1280166 h 1485225"/>
                <a:gd name="connsiteX65" fmla="*/ 466466 w 1701985"/>
                <a:gd name="connsiteY65" fmla="*/ 1247409 h 1485225"/>
                <a:gd name="connsiteX66" fmla="*/ 465298 w 1701985"/>
                <a:gd name="connsiteY66" fmla="*/ 1245307 h 1485225"/>
                <a:gd name="connsiteX67" fmla="*/ 461513 w 1701985"/>
                <a:gd name="connsiteY67" fmla="*/ 1247331 h 1485225"/>
                <a:gd name="connsiteX68" fmla="*/ 431074 w 1701985"/>
                <a:gd name="connsiteY68" fmla="*/ 1256353 h 1485225"/>
                <a:gd name="connsiteX69" fmla="*/ 170089 w 1701985"/>
                <a:gd name="connsiteY69" fmla="*/ 1247781 h 1485225"/>
                <a:gd name="connsiteX70" fmla="*/ 17689 w 1701985"/>
                <a:gd name="connsiteY70" fmla="*/ 1141101 h 1485225"/>
                <a:gd name="connsiteX71" fmla="*/ 112939 w 1701985"/>
                <a:gd name="connsiteY71" fmla="*/ 964889 h 1485225"/>
                <a:gd name="connsiteX72" fmla="*/ 294867 w 1701985"/>
                <a:gd name="connsiteY72" fmla="*/ 830586 h 1485225"/>
                <a:gd name="connsiteX73" fmla="*/ 348207 w 1701985"/>
                <a:gd name="connsiteY73" fmla="*/ 815346 h 1485225"/>
                <a:gd name="connsiteX74" fmla="*/ 414971 w 1701985"/>
                <a:gd name="connsiteY74" fmla="*/ 801207 h 1485225"/>
                <a:gd name="connsiteX75" fmla="*/ 424481 w 1701985"/>
                <a:gd name="connsiteY75" fmla="*/ 799572 h 1485225"/>
                <a:gd name="connsiteX76" fmla="*/ 416236 w 1701985"/>
                <a:gd name="connsiteY76" fmla="*/ 793810 h 1485225"/>
                <a:gd name="connsiteX77" fmla="*/ 371067 w 1701985"/>
                <a:gd name="connsiteY77" fmla="*/ 758196 h 1485225"/>
                <a:gd name="connsiteX78" fmla="*/ 227240 w 1701985"/>
                <a:gd name="connsiteY78" fmla="*/ 609606 h 1485225"/>
                <a:gd name="connsiteX79" fmla="*/ 186282 w 1701985"/>
                <a:gd name="connsiteY79" fmla="*/ 321951 h 1485225"/>
                <a:gd name="connsiteX80" fmla="*/ 251052 w 1701985"/>
                <a:gd name="connsiteY80" fmla="*/ 178124 h 1485225"/>
                <a:gd name="connsiteX81" fmla="*/ 350112 w 1701985"/>
                <a:gd name="connsiteY81" fmla="*/ 188601 h 1485225"/>
                <a:gd name="connsiteX82" fmla="*/ 394612 w 1701985"/>
                <a:gd name="connsiteY82" fmla="*/ 221045 h 1485225"/>
                <a:gd name="connsiteX83" fmla="*/ 423394 w 1701985"/>
                <a:gd name="connsiteY83" fmla="*/ 250741 h 1485225"/>
                <a:gd name="connsiteX84" fmla="*/ 426594 w 1701985"/>
                <a:gd name="connsiteY84" fmla="*/ 227043 h 1485225"/>
                <a:gd name="connsiteX85" fmla="*/ 443457 w 1701985"/>
                <a:gd name="connsiteY85" fmla="*/ 155263 h 1485225"/>
                <a:gd name="connsiteX86" fmla="*/ 517752 w 1701985"/>
                <a:gd name="connsiteY86" fmla="*/ 20961 h 1485225"/>
                <a:gd name="connsiteX87" fmla="*/ 601572 w 1701985"/>
                <a:gd name="connsiteY87" fmla="*/ 6 h 14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01985" h="1485225">
                  <a:moveTo>
                    <a:pt x="840821" y="911646"/>
                  </a:moveTo>
                  <a:lnTo>
                    <a:pt x="840851" y="914862"/>
                  </a:lnTo>
                  <a:lnTo>
                    <a:pt x="842111" y="914658"/>
                  </a:lnTo>
                  <a:close/>
                  <a:moveTo>
                    <a:pt x="779040" y="744802"/>
                  </a:moveTo>
                  <a:lnTo>
                    <a:pt x="745111" y="771169"/>
                  </a:lnTo>
                  <a:lnTo>
                    <a:pt x="803502" y="846778"/>
                  </a:lnTo>
                  <a:cubicBezTo>
                    <a:pt x="803502" y="846778"/>
                    <a:pt x="801820" y="849859"/>
                    <a:pt x="798678" y="855393"/>
                  </a:cubicBezTo>
                  <a:lnTo>
                    <a:pt x="785179" y="878582"/>
                  </a:lnTo>
                  <a:lnTo>
                    <a:pt x="835037" y="897939"/>
                  </a:lnTo>
                  <a:lnTo>
                    <a:pt x="831772" y="890133"/>
                  </a:lnTo>
                  <a:cubicBezTo>
                    <a:pt x="830127" y="886157"/>
                    <a:pt x="829219" y="883925"/>
                    <a:pt x="829219" y="883925"/>
                  </a:cubicBezTo>
                  <a:lnTo>
                    <a:pt x="861488" y="883076"/>
                  </a:lnTo>
                  <a:lnTo>
                    <a:pt x="853032" y="801058"/>
                  </a:lnTo>
                  <a:cubicBezTo>
                    <a:pt x="853032" y="801058"/>
                    <a:pt x="856128" y="797426"/>
                    <a:pt x="861634" y="791250"/>
                  </a:cubicBezTo>
                  <a:lnTo>
                    <a:pt x="880350" y="770904"/>
                  </a:lnTo>
                  <a:lnTo>
                    <a:pt x="866337" y="776010"/>
                  </a:lnTo>
                  <a:cubicBezTo>
                    <a:pt x="859283" y="778555"/>
                    <a:pt x="854937" y="780103"/>
                    <a:pt x="854937" y="780103"/>
                  </a:cubicBezTo>
                  <a:close/>
                  <a:moveTo>
                    <a:pt x="601572" y="6"/>
                  </a:moveTo>
                  <a:cubicBezTo>
                    <a:pt x="654911" y="12388"/>
                    <a:pt x="671104" y="82874"/>
                    <a:pt x="698727" y="125736"/>
                  </a:cubicBezTo>
                  <a:cubicBezTo>
                    <a:pt x="724444" y="169551"/>
                    <a:pt x="729207" y="173361"/>
                    <a:pt x="825409" y="341953"/>
                  </a:cubicBezTo>
                  <a:lnTo>
                    <a:pt x="844458" y="385859"/>
                  </a:lnTo>
                  <a:lnTo>
                    <a:pt x="851127" y="364813"/>
                  </a:lnTo>
                  <a:cubicBezTo>
                    <a:pt x="866367" y="311473"/>
                    <a:pt x="869224" y="259086"/>
                    <a:pt x="965427" y="205745"/>
                  </a:cubicBezTo>
                  <a:cubicBezTo>
                    <a:pt x="1061630" y="152405"/>
                    <a:pt x="1069249" y="106686"/>
                    <a:pt x="1120685" y="73348"/>
                  </a:cubicBezTo>
                  <a:cubicBezTo>
                    <a:pt x="1146402" y="56679"/>
                    <a:pt x="1166881" y="48345"/>
                    <a:pt x="1184264" y="46559"/>
                  </a:cubicBezTo>
                  <a:cubicBezTo>
                    <a:pt x="1201647" y="44773"/>
                    <a:pt x="1215934" y="49536"/>
                    <a:pt x="1229269" y="59061"/>
                  </a:cubicBezTo>
                  <a:cubicBezTo>
                    <a:pt x="1256892" y="79063"/>
                    <a:pt x="1234032" y="84778"/>
                    <a:pt x="1261655" y="92398"/>
                  </a:cubicBezTo>
                  <a:cubicBezTo>
                    <a:pt x="1289277" y="100018"/>
                    <a:pt x="1305469" y="117163"/>
                    <a:pt x="1308327" y="171455"/>
                  </a:cubicBezTo>
                  <a:cubicBezTo>
                    <a:pt x="1310232" y="225748"/>
                    <a:pt x="1257844" y="337190"/>
                    <a:pt x="1248319" y="370528"/>
                  </a:cubicBezTo>
                  <a:cubicBezTo>
                    <a:pt x="1238794" y="403865"/>
                    <a:pt x="1240699" y="440061"/>
                    <a:pt x="1227364" y="484828"/>
                  </a:cubicBezTo>
                  <a:lnTo>
                    <a:pt x="1226215" y="488689"/>
                  </a:lnTo>
                  <a:lnTo>
                    <a:pt x="1252800" y="474573"/>
                  </a:lnTo>
                  <a:cubicBezTo>
                    <a:pt x="1272787" y="465718"/>
                    <a:pt x="1291897" y="459348"/>
                    <a:pt x="1308327" y="457205"/>
                  </a:cubicBezTo>
                  <a:cubicBezTo>
                    <a:pt x="1373097" y="448633"/>
                    <a:pt x="1408340" y="464825"/>
                    <a:pt x="1474062" y="453395"/>
                  </a:cubicBezTo>
                  <a:cubicBezTo>
                    <a:pt x="1539785" y="441965"/>
                    <a:pt x="1556930" y="435298"/>
                    <a:pt x="1556930" y="435298"/>
                  </a:cubicBezTo>
                  <a:cubicBezTo>
                    <a:pt x="1586457" y="437203"/>
                    <a:pt x="1598840" y="443870"/>
                    <a:pt x="1621700" y="456253"/>
                  </a:cubicBezTo>
                  <a:cubicBezTo>
                    <a:pt x="1641702" y="467683"/>
                    <a:pt x="1638845" y="490543"/>
                    <a:pt x="1635987" y="520070"/>
                  </a:cubicBezTo>
                  <a:cubicBezTo>
                    <a:pt x="1634082" y="549598"/>
                    <a:pt x="1618842" y="590555"/>
                    <a:pt x="1601697" y="630561"/>
                  </a:cubicBezTo>
                  <a:cubicBezTo>
                    <a:pt x="1584552" y="670565"/>
                    <a:pt x="1585505" y="689615"/>
                    <a:pt x="1571217" y="705808"/>
                  </a:cubicBezTo>
                  <a:cubicBezTo>
                    <a:pt x="1556930" y="722000"/>
                    <a:pt x="1509305" y="765815"/>
                    <a:pt x="1481682" y="787723"/>
                  </a:cubicBezTo>
                  <a:cubicBezTo>
                    <a:pt x="1454060" y="809630"/>
                    <a:pt x="1408340" y="790580"/>
                    <a:pt x="1408340" y="790580"/>
                  </a:cubicBezTo>
                  <a:cubicBezTo>
                    <a:pt x="1408340" y="790580"/>
                    <a:pt x="1426437" y="810583"/>
                    <a:pt x="1439772" y="826775"/>
                  </a:cubicBezTo>
                  <a:cubicBezTo>
                    <a:pt x="1446440" y="834871"/>
                    <a:pt x="1445963" y="846778"/>
                    <a:pt x="1432390" y="861303"/>
                  </a:cubicBezTo>
                  <a:lnTo>
                    <a:pt x="1416140" y="873706"/>
                  </a:lnTo>
                  <a:lnTo>
                    <a:pt x="1458076" y="881080"/>
                  </a:lnTo>
                  <a:cubicBezTo>
                    <a:pt x="1478035" y="885580"/>
                    <a:pt x="1499601" y="891485"/>
                    <a:pt x="1522639" y="899165"/>
                  </a:cubicBezTo>
                  <a:cubicBezTo>
                    <a:pt x="1645512" y="940123"/>
                    <a:pt x="1660752" y="971555"/>
                    <a:pt x="1684564" y="1004893"/>
                  </a:cubicBezTo>
                  <a:cubicBezTo>
                    <a:pt x="1708377" y="1038230"/>
                    <a:pt x="1704567" y="1028705"/>
                    <a:pt x="1692184" y="1073473"/>
                  </a:cubicBezTo>
                  <a:cubicBezTo>
                    <a:pt x="1679802" y="1118240"/>
                    <a:pt x="1657894" y="1108715"/>
                    <a:pt x="1600744" y="1152530"/>
                  </a:cubicBezTo>
                  <a:cubicBezTo>
                    <a:pt x="1543594" y="1196345"/>
                    <a:pt x="1534069" y="1196345"/>
                    <a:pt x="1477872" y="1213490"/>
                  </a:cubicBezTo>
                  <a:cubicBezTo>
                    <a:pt x="1421674" y="1230635"/>
                    <a:pt x="1381669" y="1234445"/>
                    <a:pt x="1310232" y="1223015"/>
                  </a:cubicBezTo>
                  <a:lnTo>
                    <a:pt x="1210558" y="1203558"/>
                  </a:lnTo>
                  <a:lnTo>
                    <a:pt x="1219387" y="1212895"/>
                  </a:lnTo>
                  <a:cubicBezTo>
                    <a:pt x="1235937" y="1234921"/>
                    <a:pt x="1241176" y="1253019"/>
                    <a:pt x="1237842" y="1263973"/>
                  </a:cubicBezTo>
                  <a:cubicBezTo>
                    <a:pt x="1232127" y="1286833"/>
                    <a:pt x="1308327" y="1293500"/>
                    <a:pt x="1334044" y="1327790"/>
                  </a:cubicBezTo>
                  <a:cubicBezTo>
                    <a:pt x="1360714" y="1362081"/>
                    <a:pt x="1330234" y="1374463"/>
                    <a:pt x="1303564" y="1393513"/>
                  </a:cubicBezTo>
                  <a:cubicBezTo>
                    <a:pt x="1276894" y="1412563"/>
                    <a:pt x="1267369" y="1466856"/>
                    <a:pt x="1204504" y="1476381"/>
                  </a:cubicBezTo>
                  <a:cubicBezTo>
                    <a:pt x="1141639" y="1485906"/>
                    <a:pt x="1163547" y="1494478"/>
                    <a:pt x="1054962" y="1463998"/>
                  </a:cubicBezTo>
                  <a:cubicBezTo>
                    <a:pt x="947329" y="1433518"/>
                    <a:pt x="939709" y="1416373"/>
                    <a:pt x="869224" y="1360175"/>
                  </a:cubicBezTo>
                  <a:cubicBezTo>
                    <a:pt x="851603" y="1346126"/>
                    <a:pt x="838030" y="1331541"/>
                    <a:pt x="827880" y="1316524"/>
                  </a:cubicBezTo>
                  <a:lnTo>
                    <a:pt x="818479" y="1295632"/>
                  </a:lnTo>
                  <a:lnTo>
                    <a:pt x="816704" y="1305631"/>
                  </a:lnTo>
                  <a:cubicBezTo>
                    <a:pt x="808086" y="1361665"/>
                    <a:pt x="802550" y="1406848"/>
                    <a:pt x="773975" y="1443996"/>
                  </a:cubicBezTo>
                  <a:cubicBezTo>
                    <a:pt x="735875" y="1493526"/>
                    <a:pt x="729207" y="1494478"/>
                    <a:pt x="620622" y="1454474"/>
                  </a:cubicBezTo>
                  <a:cubicBezTo>
                    <a:pt x="512037" y="1414468"/>
                    <a:pt x="502512" y="1334458"/>
                    <a:pt x="481557" y="1280166"/>
                  </a:cubicBezTo>
                  <a:cubicBezTo>
                    <a:pt x="476318" y="1266593"/>
                    <a:pt x="471258" y="1256294"/>
                    <a:pt x="466466" y="1247409"/>
                  </a:cubicBezTo>
                  <a:lnTo>
                    <a:pt x="465298" y="1245307"/>
                  </a:lnTo>
                  <a:lnTo>
                    <a:pt x="461513" y="1247331"/>
                  </a:lnTo>
                  <a:cubicBezTo>
                    <a:pt x="453071" y="1250728"/>
                    <a:pt x="443099" y="1253734"/>
                    <a:pt x="431074" y="1256353"/>
                  </a:cubicBezTo>
                  <a:cubicBezTo>
                    <a:pt x="335825" y="1277308"/>
                    <a:pt x="316775" y="1289691"/>
                    <a:pt x="170089" y="1247781"/>
                  </a:cubicBezTo>
                  <a:cubicBezTo>
                    <a:pt x="23404" y="1205871"/>
                    <a:pt x="57694" y="1230636"/>
                    <a:pt x="17689" y="1141101"/>
                  </a:cubicBezTo>
                  <a:cubicBezTo>
                    <a:pt x="-23268" y="1051566"/>
                    <a:pt x="6260" y="1054424"/>
                    <a:pt x="112939" y="964889"/>
                  </a:cubicBezTo>
                  <a:cubicBezTo>
                    <a:pt x="219619" y="875353"/>
                    <a:pt x="287247" y="834396"/>
                    <a:pt x="294867" y="830586"/>
                  </a:cubicBezTo>
                  <a:cubicBezTo>
                    <a:pt x="348207" y="802964"/>
                    <a:pt x="329157" y="824871"/>
                    <a:pt x="348207" y="815346"/>
                  </a:cubicBezTo>
                  <a:cubicBezTo>
                    <a:pt x="352493" y="812964"/>
                    <a:pt x="378449" y="807726"/>
                    <a:pt x="414971" y="801207"/>
                  </a:cubicBezTo>
                  <a:lnTo>
                    <a:pt x="424481" y="799572"/>
                  </a:lnTo>
                  <a:lnTo>
                    <a:pt x="416236" y="793810"/>
                  </a:lnTo>
                  <a:cubicBezTo>
                    <a:pt x="404881" y="784985"/>
                    <a:pt x="390593" y="773436"/>
                    <a:pt x="371067" y="758196"/>
                  </a:cubicBezTo>
                  <a:cubicBezTo>
                    <a:pt x="292010" y="697236"/>
                    <a:pt x="269150" y="705808"/>
                    <a:pt x="227240" y="609606"/>
                  </a:cubicBezTo>
                  <a:cubicBezTo>
                    <a:pt x="185330" y="513403"/>
                    <a:pt x="185330" y="411486"/>
                    <a:pt x="186282" y="321951"/>
                  </a:cubicBezTo>
                  <a:cubicBezTo>
                    <a:pt x="187235" y="232416"/>
                    <a:pt x="215810" y="206699"/>
                    <a:pt x="251052" y="178124"/>
                  </a:cubicBezTo>
                  <a:cubicBezTo>
                    <a:pt x="286295" y="149549"/>
                    <a:pt x="292010" y="160026"/>
                    <a:pt x="350112" y="188601"/>
                  </a:cubicBezTo>
                  <a:cubicBezTo>
                    <a:pt x="364399" y="195745"/>
                    <a:pt x="379699" y="207472"/>
                    <a:pt x="394612" y="221045"/>
                  </a:cubicBezTo>
                  <a:lnTo>
                    <a:pt x="423394" y="250741"/>
                  </a:lnTo>
                  <a:lnTo>
                    <a:pt x="426594" y="227043"/>
                  </a:lnTo>
                  <a:cubicBezTo>
                    <a:pt x="431015" y="201459"/>
                    <a:pt x="436551" y="176456"/>
                    <a:pt x="443457" y="155263"/>
                  </a:cubicBezTo>
                  <a:cubicBezTo>
                    <a:pt x="471079" y="70491"/>
                    <a:pt x="490129" y="42869"/>
                    <a:pt x="517752" y="20961"/>
                  </a:cubicBezTo>
                  <a:cubicBezTo>
                    <a:pt x="545374" y="-947"/>
                    <a:pt x="601572" y="6"/>
                    <a:pt x="601572" y="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70" name="Figura a mano libera: Forma 2969">
              <a:extLst>
                <a:ext uri="{FF2B5EF4-FFF2-40B4-BE49-F238E27FC236}">
                  <a16:creationId xmlns:a16="http://schemas.microsoft.com/office/drawing/2014/main" id="{0B923F17-BFBC-4772-8226-37474B8574D8}"/>
                </a:ext>
              </a:extLst>
            </p:cNvPr>
            <p:cNvSpPr/>
            <p:nvPr/>
          </p:nvSpPr>
          <p:spPr>
            <a:xfrm>
              <a:off x="2377767" y="8141150"/>
              <a:ext cx="276225" cy="295275"/>
            </a:xfrm>
            <a:custGeom>
              <a:avLst/>
              <a:gdLst>
                <a:gd name="connsiteX0" fmla="*/ 97507 w 276225"/>
                <a:gd name="connsiteY0" fmla="*/ 0 h 295275"/>
                <a:gd name="connsiteX1" fmla="*/ 8924 w 276225"/>
                <a:gd name="connsiteY1" fmla="*/ 60007 h 295275"/>
                <a:gd name="connsiteX2" fmla="*/ 7019 w 276225"/>
                <a:gd name="connsiteY2" fmla="*/ 185738 h 295275"/>
                <a:gd name="connsiteX3" fmla="*/ 56549 w 276225"/>
                <a:gd name="connsiteY3" fmla="*/ 247650 h 295275"/>
                <a:gd name="connsiteX4" fmla="*/ 159419 w 276225"/>
                <a:gd name="connsiteY4" fmla="*/ 300990 h 295275"/>
                <a:gd name="connsiteX5" fmla="*/ 279434 w 276225"/>
                <a:gd name="connsiteY5" fmla="*/ 204788 h 295275"/>
                <a:gd name="connsiteX6" fmla="*/ 262289 w 276225"/>
                <a:gd name="connsiteY6" fmla="*/ 104775 h 295275"/>
                <a:gd name="connsiteX7" fmla="*/ 187994 w 276225"/>
                <a:gd name="connsiteY7" fmla="*/ 48577 h 295275"/>
                <a:gd name="connsiteX8" fmla="*/ 97507 w 276225"/>
                <a:gd name="connsiteY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295275">
                  <a:moveTo>
                    <a:pt x="97507" y="0"/>
                  </a:moveTo>
                  <a:cubicBezTo>
                    <a:pt x="97507" y="0"/>
                    <a:pt x="15592" y="22860"/>
                    <a:pt x="8924" y="60007"/>
                  </a:cubicBezTo>
                  <a:cubicBezTo>
                    <a:pt x="2257" y="97155"/>
                    <a:pt x="-6316" y="147638"/>
                    <a:pt x="7019" y="185738"/>
                  </a:cubicBezTo>
                  <a:cubicBezTo>
                    <a:pt x="20354" y="223838"/>
                    <a:pt x="-12983" y="211455"/>
                    <a:pt x="56549" y="247650"/>
                  </a:cubicBezTo>
                  <a:cubicBezTo>
                    <a:pt x="125129" y="282893"/>
                    <a:pt x="101317" y="307657"/>
                    <a:pt x="159419" y="300990"/>
                  </a:cubicBezTo>
                  <a:cubicBezTo>
                    <a:pt x="217522" y="294323"/>
                    <a:pt x="267052" y="238125"/>
                    <a:pt x="279434" y="204788"/>
                  </a:cubicBezTo>
                  <a:cubicBezTo>
                    <a:pt x="291817" y="170498"/>
                    <a:pt x="283244" y="136207"/>
                    <a:pt x="262289" y="104775"/>
                  </a:cubicBezTo>
                  <a:cubicBezTo>
                    <a:pt x="241334" y="73343"/>
                    <a:pt x="221332" y="64770"/>
                    <a:pt x="187994" y="48577"/>
                  </a:cubicBezTo>
                  <a:cubicBezTo>
                    <a:pt x="155609" y="32385"/>
                    <a:pt x="118462" y="2857"/>
                    <a:pt x="975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971" name="Gruppo 2970">
              <a:extLst>
                <a:ext uri="{FF2B5EF4-FFF2-40B4-BE49-F238E27FC236}">
                  <a16:creationId xmlns:a16="http://schemas.microsoft.com/office/drawing/2014/main" id="{9AF81671-B733-4DA8-93DF-D0E486C95B6F}"/>
                </a:ext>
              </a:extLst>
            </p:cNvPr>
            <p:cNvGrpSpPr/>
            <p:nvPr/>
          </p:nvGrpSpPr>
          <p:grpSpPr>
            <a:xfrm>
              <a:off x="2215167" y="7961228"/>
              <a:ext cx="659802" cy="598784"/>
              <a:chOff x="2215167" y="7961228"/>
              <a:chExt cx="659802" cy="598784"/>
            </a:xfrm>
          </p:grpSpPr>
          <p:sp>
            <p:nvSpPr>
              <p:cNvPr id="3061" name="Figura a mano libera: Forma 3060">
                <a:extLst>
                  <a:ext uri="{FF2B5EF4-FFF2-40B4-BE49-F238E27FC236}">
                    <a16:creationId xmlns:a16="http://schemas.microsoft.com/office/drawing/2014/main" id="{7DD75F30-46DC-47A7-BB50-2F33324C403E}"/>
                  </a:ext>
                </a:extLst>
              </p:cNvPr>
              <p:cNvSpPr/>
              <p:nvPr/>
            </p:nvSpPr>
            <p:spPr>
              <a:xfrm>
                <a:off x="2613102" y="8151963"/>
                <a:ext cx="142875" cy="76200"/>
              </a:xfrm>
              <a:custGeom>
                <a:avLst/>
                <a:gdLst>
                  <a:gd name="connsiteX0" fmla="*/ 5999 w 142875"/>
                  <a:gd name="connsiteY0" fmla="*/ 83485 h 76200"/>
                  <a:gd name="connsiteX1" fmla="*/ 145064 w 142875"/>
                  <a:gd name="connsiteY1" fmla="*/ 4427 h 76200"/>
                  <a:gd name="connsiteX2" fmla="*/ 139349 w 142875"/>
                  <a:gd name="connsiteY2" fmla="*/ 617 h 76200"/>
                  <a:gd name="connsiteX3" fmla="*/ 2189 w 142875"/>
                  <a:gd name="connsiteY3" fmla="*/ 78722 h 76200"/>
                  <a:gd name="connsiteX4" fmla="*/ 5999 w 142875"/>
                  <a:gd name="connsiteY4" fmla="*/ 83485 h 76200"/>
                  <a:gd name="connsiteX5" fmla="*/ 5999 w 142875"/>
                  <a:gd name="connsiteY5" fmla="*/ 834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76200">
                    <a:moveTo>
                      <a:pt x="5999" y="83485"/>
                    </a:moveTo>
                    <a:cubicBezTo>
                      <a:pt x="53624" y="58719"/>
                      <a:pt x="100296" y="33954"/>
                      <a:pt x="145064" y="4427"/>
                    </a:cubicBezTo>
                    <a:cubicBezTo>
                      <a:pt x="149826" y="1569"/>
                      <a:pt x="143159" y="-1288"/>
                      <a:pt x="139349" y="617"/>
                    </a:cubicBezTo>
                    <a:cubicBezTo>
                      <a:pt x="95534" y="30144"/>
                      <a:pt x="48861" y="54910"/>
                      <a:pt x="2189" y="78722"/>
                    </a:cubicBezTo>
                    <a:cubicBezTo>
                      <a:pt x="-2574" y="80627"/>
                      <a:pt x="1236" y="85389"/>
                      <a:pt x="5999" y="83485"/>
                    </a:cubicBezTo>
                    <a:lnTo>
                      <a:pt x="5999" y="834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62" name="Figura a mano libera: Forma 3061">
                <a:extLst>
                  <a:ext uri="{FF2B5EF4-FFF2-40B4-BE49-F238E27FC236}">
                    <a16:creationId xmlns:a16="http://schemas.microsoft.com/office/drawing/2014/main" id="{FD09B960-3365-4E8B-B5B6-C8EBC8B42A53}"/>
                  </a:ext>
                </a:extLst>
              </p:cNvPr>
              <p:cNvSpPr/>
              <p:nvPr/>
            </p:nvSpPr>
            <p:spPr>
              <a:xfrm>
                <a:off x="2618655" y="8193537"/>
                <a:ext cx="247650" cy="38100"/>
              </a:xfrm>
              <a:custGeom>
                <a:avLst/>
                <a:gdLst>
                  <a:gd name="connsiteX0" fmla="*/ 4256 w 247650"/>
                  <a:gd name="connsiteY0" fmla="*/ 45720 h 38100"/>
                  <a:gd name="connsiteX1" fmla="*/ 134748 w 247650"/>
                  <a:gd name="connsiteY1" fmla="*/ 23812 h 38100"/>
                  <a:gd name="connsiteX2" fmla="*/ 207138 w 247650"/>
                  <a:gd name="connsiteY2" fmla="*/ 13335 h 38100"/>
                  <a:gd name="connsiteX3" fmla="*/ 251906 w 247650"/>
                  <a:gd name="connsiteY3" fmla="*/ 1905 h 38100"/>
                  <a:gd name="connsiteX4" fmla="*/ 247143 w 247650"/>
                  <a:gd name="connsiteY4" fmla="*/ 952 h 38100"/>
                  <a:gd name="connsiteX5" fmla="*/ 196661 w 247650"/>
                  <a:gd name="connsiteY5" fmla="*/ 12382 h 38100"/>
                  <a:gd name="connsiteX6" fmla="*/ 114746 w 247650"/>
                  <a:gd name="connsiteY6" fmla="*/ 22860 h 38100"/>
                  <a:gd name="connsiteX7" fmla="*/ 2351 w 247650"/>
                  <a:gd name="connsiteY7" fmla="*/ 42862 h 38100"/>
                  <a:gd name="connsiteX8" fmla="*/ 4256 w 247650"/>
                  <a:gd name="connsiteY8" fmla="*/ 45720 h 38100"/>
                  <a:gd name="connsiteX9" fmla="*/ 4256 w 247650"/>
                  <a:gd name="connsiteY9" fmla="*/ 457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38100">
                    <a:moveTo>
                      <a:pt x="4256" y="45720"/>
                    </a:moveTo>
                    <a:cubicBezTo>
                      <a:pt x="47118" y="36195"/>
                      <a:pt x="90933" y="28575"/>
                      <a:pt x="134748" y="23812"/>
                    </a:cubicBezTo>
                    <a:cubicBezTo>
                      <a:pt x="158561" y="20955"/>
                      <a:pt x="183326" y="17145"/>
                      <a:pt x="207138" y="13335"/>
                    </a:cubicBezTo>
                    <a:cubicBezTo>
                      <a:pt x="222378" y="11430"/>
                      <a:pt x="238571" y="9525"/>
                      <a:pt x="251906" y="1905"/>
                    </a:cubicBezTo>
                    <a:cubicBezTo>
                      <a:pt x="256668" y="-952"/>
                      <a:pt x="249048" y="0"/>
                      <a:pt x="247143" y="952"/>
                    </a:cubicBezTo>
                    <a:cubicBezTo>
                      <a:pt x="231903" y="8573"/>
                      <a:pt x="212853" y="9525"/>
                      <a:pt x="196661" y="12382"/>
                    </a:cubicBezTo>
                    <a:cubicBezTo>
                      <a:pt x="169038" y="16193"/>
                      <a:pt x="142368" y="20002"/>
                      <a:pt x="114746" y="22860"/>
                    </a:cubicBezTo>
                    <a:cubicBezTo>
                      <a:pt x="76646" y="27623"/>
                      <a:pt x="39498" y="34290"/>
                      <a:pt x="2351" y="42862"/>
                    </a:cubicBezTo>
                    <a:cubicBezTo>
                      <a:pt x="-1459" y="43815"/>
                      <a:pt x="-507" y="46673"/>
                      <a:pt x="4256" y="45720"/>
                    </a:cubicBezTo>
                    <a:lnTo>
                      <a:pt x="4256" y="457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63" name="Figura a mano libera: Forma 3062">
                <a:extLst>
                  <a:ext uri="{FF2B5EF4-FFF2-40B4-BE49-F238E27FC236}">
                    <a16:creationId xmlns:a16="http://schemas.microsoft.com/office/drawing/2014/main" id="{BDCD7DAB-DC38-4CB6-9C94-98146CA6C35E}"/>
                  </a:ext>
                </a:extLst>
              </p:cNvPr>
              <p:cNvSpPr/>
              <p:nvPr/>
            </p:nvSpPr>
            <p:spPr>
              <a:xfrm>
                <a:off x="2579694" y="8353557"/>
                <a:ext cx="295275" cy="85725"/>
              </a:xfrm>
              <a:custGeom>
                <a:avLst/>
                <a:gdLst>
                  <a:gd name="connsiteX0" fmla="*/ 2259 w 295275"/>
                  <a:gd name="connsiteY0" fmla="*/ 6668 h 85725"/>
                  <a:gd name="connsiteX1" fmla="*/ 167042 w 295275"/>
                  <a:gd name="connsiteY1" fmla="*/ 40957 h 85725"/>
                  <a:gd name="connsiteX2" fmla="*/ 229907 w 295275"/>
                  <a:gd name="connsiteY2" fmla="*/ 70485 h 85725"/>
                  <a:gd name="connsiteX3" fmla="*/ 290867 w 295275"/>
                  <a:gd name="connsiteY3" fmla="*/ 88582 h 85725"/>
                  <a:gd name="connsiteX4" fmla="*/ 293724 w 295275"/>
                  <a:gd name="connsiteY4" fmla="*/ 82868 h 85725"/>
                  <a:gd name="connsiteX5" fmla="*/ 231812 w 295275"/>
                  <a:gd name="connsiteY5" fmla="*/ 63818 h 85725"/>
                  <a:gd name="connsiteX6" fmla="*/ 164184 w 295275"/>
                  <a:gd name="connsiteY6" fmla="*/ 32385 h 85725"/>
                  <a:gd name="connsiteX7" fmla="*/ 4164 w 295275"/>
                  <a:gd name="connsiteY7" fmla="*/ 0 h 85725"/>
                  <a:gd name="connsiteX8" fmla="*/ 2259 w 295275"/>
                  <a:gd name="connsiteY8" fmla="*/ 6668 h 85725"/>
                  <a:gd name="connsiteX9" fmla="*/ 2259 w 295275"/>
                  <a:gd name="connsiteY9" fmla="*/ 666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85725">
                    <a:moveTo>
                      <a:pt x="2259" y="6668"/>
                    </a:moveTo>
                    <a:cubicBezTo>
                      <a:pt x="58457" y="9525"/>
                      <a:pt x="115607" y="20955"/>
                      <a:pt x="167042" y="40957"/>
                    </a:cubicBezTo>
                    <a:cubicBezTo>
                      <a:pt x="188949" y="49530"/>
                      <a:pt x="208952" y="60960"/>
                      <a:pt x="229907" y="70485"/>
                    </a:cubicBezTo>
                    <a:cubicBezTo>
                      <a:pt x="248957" y="80010"/>
                      <a:pt x="269912" y="84773"/>
                      <a:pt x="290867" y="88582"/>
                    </a:cubicBezTo>
                    <a:cubicBezTo>
                      <a:pt x="294677" y="89535"/>
                      <a:pt x="298487" y="83820"/>
                      <a:pt x="293724" y="82868"/>
                    </a:cubicBezTo>
                    <a:cubicBezTo>
                      <a:pt x="272769" y="79057"/>
                      <a:pt x="250862" y="73343"/>
                      <a:pt x="231812" y="63818"/>
                    </a:cubicBezTo>
                    <a:cubicBezTo>
                      <a:pt x="209904" y="52388"/>
                      <a:pt x="187997" y="40957"/>
                      <a:pt x="164184" y="32385"/>
                    </a:cubicBezTo>
                    <a:cubicBezTo>
                      <a:pt x="113702" y="13335"/>
                      <a:pt x="58457" y="2857"/>
                      <a:pt x="4164" y="0"/>
                    </a:cubicBezTo>
                    <a:cubicBezTo>
                      <a:pt x="1307" y="0"/>
                      <a:pt x="-2503" y="5715"/>
                      <a:pt x="2259" y="6668"/>
                    </a:cubicBezTo>
                    <a:lnTo>
                      <a:pt x="2259" y="66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64" name="Figura a mano libera: Forma 3063">
                <a:extLst>
                  <a:ext uri="{FF2B5EF4-FFF2-40B4-BE49-F238E27FC236}">
                    <a16:creationId xmlns:a16="http://schemas.microsoft.com/office/drawing/2014/main" id="{69B42FF9-FCAD-4226-BAAA-C38B196027AC}"/>
                  </a:ext>
                </a:extLst>
              </p:cNvPr>
              <p:cNvSpPr/>
              <p:nvPr/>
            </p:nvSpPr>
            <p:spPr>
              <a:xfrm>
                <a:off x="2581299" y="8367219"/>
                <a:ext cx="209550" cy="104775"/>
              </a:xfrm>
              <a:custGeom>
                <a:avLst/>
                <a:gdLst>
                  <a:gd name="connsiteX0" fmla="*/ 4465 w 209550"/>
                  <a:gd name="connsiteY0" fmla="*/ 6341 h 104775"/>
                  <a:gd name="connsiteX1" fmla="*/ 30182 w 209550"/>
                  <a:gd name="connsiteY1" fmla="*/ 6341 h 104775"/>
                  <a:gd name="connsiteX2" fmla="*/ 105430 w 209550"/>
                  <a:gd name="connsiteY2" fmla="*/ 36820 h 104775"/>
                  <a:gd name="connsiteX3" fmla="*/ 208300 w 209550"/>
                  <a:gd name="connsiteY3" fmla="*/ 104448 h 104775"/>
                  <a:gd name="connsiteX4" fmla="*/ 214015 w 209550"/>
                  <a:gd name="connsiteY4" fmla="*/ 99686 h 104775"/>
                  <a:gd name="connsiteX5" fmla="*/ 97810 w 209550"/>
                  <a:gd name="connsiteY5" fmla="*/ 24438 h 104775"/>
                  <a:gd name="connsiteX6" fmla="*/ 28277 w 209550"/>
                  <a:gd name="connsiteY6" fmla="*/ 625 h 104775"/>
                  <a:gd name="connsiteX7" fmla="*/ 1607 w 209550"/>
                  <a:gd name="connsiteY7" fmla="*/ 1578 h 104775"/>
                  <a:gd name="connsiteX8" fmla="*/ 4465 w 209550"/>
                  <a:gd name="connsiteY8" fmla="*/ 6341 h 104775"/>
                  <a:gd name="connsiteX9" fmla="*/ 4465 w 209550"/>
                  <a:gd name="connsiteY9" fmla="*/ 63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04775">
                    <a:moveTo>
                      <a:pt x="4465" y="6341"/>
                    </a:moveTo>
                    <a:cubicBezTo>
                      <a:pt x="13037" y="3483"/>
                      <a:pt x="22562" y="4436"/>
                      <a:pt x="30182" y="6341"/>
                    </a:cubicBezTo>
                    <a:cubicBezTo>
                      <a:pt x="57805" y="10150"/>
                      <a:pt x="82570" y="22533"/>
                      <a:pt x="105430" y="36820"/>
                    </a:cubicBezTo>
                    <a:cubicBezTo>
                      <a:pt x="140672" y="57775"/>
                      <a:pt x="174962" y="79683"/>
                      <a:pt x="208300" y="104448"/>
                    </a:cubicBezTo>
                    <a:cubicBezTo>
                      <a:pt x="211157" y="106353"/>
                      <a:pt x="217825" y="102543"/>
                      <a:pt x="214015" y="99686"/>
                    </a:cubicBezTo>
                    <a:cubicBezTo>
                      <a:pt x="176867" y="72063"/>
                      <a:pt x="137815" y="46345"/>
                      <a:pt x="97810" y="24438"/>
                    </a:cubicBezTo>
                    <a:cubicBezTo>
                      <a:pt x="76855" y="13008"/>
                      <a:pt x="53042" y="2531"/>
                      <a:pt x="28277" y="625"/>
                    </a:cubicBezTo>
                    <a:cubicBezTo>
                      <a:pt x="19705" y="-327"/>
                      <a:pt x="10180" y="-327"/>
                      <a:pt x="1607" y="1578"/>
                    </a:cubicBezTo>
                    <a:cubicBezTo>
                      <a:pt x="-1250" y="2531"/>
                      <a:pt x="-298" y="8245"/>
                      <a:pt x="4465" y="6341"/>
                    </a:cubicBezTo>
                    <a:lnTo>
                      <a:pt x="4465" y="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65" name="Figura a mano libera: Forma 3064">
                <a:extLst>
                  <a:ext uri="{FF2B5EF4-FFF2-40B4-BE49-F238E27FC236}">
                    <a16:creationId xmlns:a16="http://schemas.microsoft.com/office/drawing/2014/main" id="{0ADCB1AE-71C5-442C-867C-7A302BEFB42C}"/>
                  </a:ext>
                </a:extLst>
              </p:cNvPr>
              <p:cNvSpPr/>
              <p:nvPr/>
            </p:nvSpPr>
            <p:spPr>
              <a:xfrm>
                <a:off x="2557264" y="8361070"/>
                <a:ext cx="219075" cy="133350"/>
              </a:xfrm>
              <a:custGeom>
                <a:avLst/>
                <a:gdLst>
                  <a:gd name="connsiteX0" fmla="*/ 1829 w 219075"/>
                  <a:gd name="connsiteY0" fmla="*/ 5822 h 133350"/>
                  <a:gd name="connsiteX1" fmla="*/ 31357 w 219075"/>
                  <a:gd name="connsiteY1" fmla="*/ 19157 h 133350"/>
                  <a:gd name="connsiteX2" fmla="*/ 117082 w 219075"/>
                  <a:gd name="connsiteY2" fmla="*/ 72497 h 133350"/>
                  <a:gd name="connsiteX3" fmla="*/ 163754 w 219075"/>
                  <a:gd name="connsiteY3" fmla="*/ 107740 h 133350"/>
                  <a:gd name="connsiteX4" fmla="*/ 216142 w 219075"/>
                  <a:gd name="connsiteY4" fmla="*/ 134409 h 133350"/>
                  <a:gd name="connsiteX5" fmla="*/ 218999 w 219075"/>
                  <a:gd name="connsiteY5" fmla="*/ 128694 h 133350"/>
                  <a:gd name="connsiteX6" fmla="*/ 165659 w 219075"/>
                  <a:gd name="connsiteY6" fmla="*/ 100119 h 133350"/>
                  <a:gd name="connsiteX7" fmla="*/ 115177 w 219075"/>
                  <a:gd name="connsiteY7" fmla="*/ 62972 h 133350"/>
                  <a:gd name="connsiteX8" fmla="*/ 31357 w 219075"/>
                  <a:gd name="connsiteY8" fmla="*/ 11537 h 133350"/>
                  <a:gd name="connsiteX9" fmla="*/ 5639 w 219075"/>
                  <a:gd name="connsiteY9" fmla="*/ 107 h 133350"/>
                  <a:gd name="connsiteX10" fmla="*/ 1829 w 219075"/>
                  <a:gd name="connsiteY10" fmla="*/ 5822 h 133350"/>
                  <a:gd name="connsiteX11" fmla="*/ 1829 w 219075"/>
                  <a:gd name="connsiteY11" fmla="*/ 58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133350">
                    <a:moveTo>
                      <a:pt x="1829" y="5822"/>
                    </a:moveTo>
                    <a:cubicBezTo>
                      <a:pt x="12307" y="8679"/>
                      <a:pt x="21832" y="14394"/>
                      <a:pt x="31357" y="19157"/>
                    </a:cubicBezTo>
                    <a:cubicBezTo>
                      <a:pt x="60884" y="35349"/>
                      <a:pt x="89459" y="52494"/>
                      <a:pt x="117082" y="72497"/>
                    </a:cubicBezTo>
                    <a:cubicBezTo>
                      <a:pt x="133274" y="83927"/>
                      <a:pt x="147562" y="96309"/>
                      <a:pt x="163754" y="107740"/>
                    </a:cubicBezTo>
                    <a:cubicBezTo>
                      <a:pt x="178994" y="118217"/>
                      <a:pt x="198044" y="130599"/>
                      <a:pt x="216142" y="134409"/>
                    </a:cubicBezTo>
                    <a:cubicBezTo>
                      <a:pt x="219952" y="135362"/>
                      <a:pt x="223762" y="129647"/>
                      <a:pt x="218999" y="128694"/>
                    </a:cubicBezTo>
                    <a:cubicBezTo>
                      <a:pt x="201854" y="124884"/>
                      <a:pt x="180899" y="111549"/>
                      <a:pt x="165659" y="100119"/>
                    </a:cubicBezTo>
                    <a:cubicBezTo>
                      <a:pt x="148514" y="87737"/>
                      <a:pt x="133274" y="74402"/>
                      <a:pt x="115177" y="62972"/>
                    </a:cubicBezTo>
                    <a:cubicBezTo>
                      <a:pt x="88507" y="44874"/>
                      <a:pt x="59932" y="27729"/>
                      <a:pt x="31357" y="11537"/>
                    </a:cubicBezTo>
                    <a:cubicBezTo>
                      <a:pt x="22784" y="6774"/>
                      <a:pt x="15164" y="2965"/>
                      <a:pt x="5639" y="107"/>
                    </a:cubicBezTo>
                    <a:cubicBezTo>
                      <a:pt x="2782" y="-846"/>
                      <a:pt x="-2933" y="4869"/>
                      <a:pt x="1829" y="5822"/>
                    </a:cubicBezTo>
                    <a:lnTo>
                      <a:pt x="1829" y="5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66" name="Figura a mano libera: Forma 3065">
                <a:extLst>
                  <a:ext uri="{FF2B5EF4-FFF2-40B4-BE49-F238E27FC236}">
                    <a16:creationId xmlns:a16="http://schemas.microsoft.com/office/drawing/2014/main" id="{952DBBEC-2A36-4E9A-A078-9C9EBD140695}"/>
                  </a:ext>
                </a:extLst>
              </p:cNvPr>
              <p:cNvSpPr/>
              <p:nvPr/>
            </p:nvSpPr>
            <p:spPr>
              <a:xfrm>
                <a:off x="2618247" y="8281167"/>
                <a:ext cx="190500" cy="9525"/>
              </a:xfrm>
              <a:custGeom>
                <a:avLst/>
                <a:gdLst>
                  <a:gd name="connsiteX0" fmla="*/ 4664 w 190500"/>
                  <a:gd name="connsiteY0" fmla="*/ 7620 h 9525"/>
                  <a:gd name="connsiteX1" fmla="*/ 20856 w 190500"/>
                  <a:gd name="connsiteY1" fmla="*/ 5715 h 9525"/>
                  <a:gd name="connsiteX2" fmla="*/ 88484 w 190500"/>
                  <a:gd name="connsiteY2" fmla="*/ 11430 h 9525"/>
                  <a:gd name="connsiteX3" fmla="*/ 194211 w 190500"/>
                  <a:gd name="connsiteY3" fmla="*/ 14288 h 9525"/>
                  <a:gd name="connsiteX4" fmla="*/ 195164 w 190500"/>
                  <a:gd name="connsiteY4" fmla="*/ 8572 h 9525"/>
                  <a:gd name="connsiteX5" fmla="*/ 81816 w 190500"/>
                  <a:gd name="connsiteY5" fmla="*/ 4763 h 9525"/>
                  <a:gd name="connsiteX6" fmla="*/ 19904 w 190500"/>
                  <a:gd name="connsiteY6" fmla="*/ 0 h 9525"/>
                  <a:gd name="connsiteX7" fmla="*/ 2759 w 190500"/>
                  <a:gd name="connsiteY7" fmla="*/ 1905 h 9525"/>
                  <a:gd name="connsiteX8" fmla="*/ 4664 w 190500"/>
                  <a:gd name="connsiteY8" fmla="*/ 7620 h 9525"/>
                  <a:gd name="connsiteX9" fmla="*/ 4664 w 190500"/>
                  <a:gd name="connsiteY9" fmla="*/ 76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">
                    <a:moveTo>
                      <a:pt x="4664" y="7620"/>
                    </a:moveTo>
                    <a:cubicBezTo>
                      <a:pt x="9426" y="5715"/>
                      <a:pt x="16094" y="5715"/>
                      <a:pt x="20856" y="5715"/>
                    </a:cubicBezTo>
                    <a:cubicBezTo>
                      <a:pt x="43716" y="5715"/>
                      <a:pt x="66576" y="9525"/>
                      <a:pt x="88484" y="11430"/>
                    </a:cubicBezTo>
                    <a:cubicBezTo>
                      <a:pt x="123726" y="14288"/>
                      <a:pt x="158969" y="15240"/>
                      <a:pt x="194211" y="14288"/>
                    </a:cubicBezTo>
                    <a:cubicBezTo>
                      <a:pt x="198974" y="14288"/>
                      <a:pt x="199926" y="7620"/>
                      <a:pt x="195164" y="8572"/>
                    </a:cubicBezTo>
                    <a:cubicBezTo>
                      <a:pt x="157064" y="10477"/>
                      <a:pt x="118964" y="9525"/>
                      <a:pt x="81816" y="4763"/>
                    </a:cubicBezTo>
                    <a:cubicBezTo>
                      <a:pt x="60861" y="2857"/>
                      <a:pt x="40859" y="0"/>
                      <a:pt x="19904" y="0"/>
                    </a:cubicBezTo>
                    <a:cubicBezTo>
                      <a:pt x="14189" y="0"/>
                      <a:pt x="7521" y="0"/>
                      <a:pt x="2759" y="1905"/>
                    </a:cubicBezTo>
                    <a:cubicBezTo>
                      <a:pt x="-2004" y="3810"/>
                      <a:pt x="-99" y="9525"/>
                      <a:pt x="4664" y="7620"/>
                    </a:cubicBezTo>
                    <a:lnTo>
                      <a:pt x="4664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67" name="Figura a mano libera: Forma 3066">
                <a:extLst>
                  <a:ext uri="{FF2B5EF4-FFF2-40B4-BE49-F238E27FC236}">
                    <a16:creationId xmlns:a16="http://schemas.microsoft.com/office/drawing/2014/main" id="{B40DDA18-C32E-4F80-AC54-A972BA4A6005}"/>
                  </a:ext>
                </a:extLst>
              </p:cNvPr>
              <p:cNvSpPr/>
              <p:nvPr/>
            </p:nvSpPr>
            <p:spPr>
              <a:xfrm>
                <a:off x="2552344" y="8024571"/>
                <a:ext cx="66675" cy="171450"/>
              </a:xfrm>
              <a:custGeom>
                <a:avLst/>
                <a:gdLst>
                  <a:gd name="connsiteX0" fmla="*/ 7702 w 66675"/>
                  <a:gd name="connsiteY0" fmla="*/ 177539 h 171450"/>
                  <a:gd name="connsiteX1" fmla="*/ 39135 w 66675"/>
                  <a:gd name="connsiteY1" fmla="*/ 86099 h 171450"/>
                  <a:gd name="connsiteX2" fmla="*/ 60090 w 66675"/>
                  <a:gd name="connsiteY2" fmla="*/ 40379 h 171450"/>
                  <a:gd name="connsiteX3" fmla="*/ 66757 w 66675"/>
                  <a:gd name="connsiteY3" fmla="*/ 374 h 171450"/>
                  <a:gd name="connsiteX4" fmla="*/ 59137 w 66675"/>
                  <a:gd name="connsiteY4" fmla="*/ 2279 h 171450"/>
                  <a:gd name="connsiteX5" fmla="*/ 51517 w 66675"/>
                  <a:gd name="connsiteY5" fmla="*/ 44189 h 171450"/>
                  <a:gd name="connsiteX6" fmla="*/ 30562 w 66675"/>
                  <a:gd name="connsiteY6" fmla="*/ 89909 h 171450"/>
                  <a:gd name="connsiteX7" fmla="*/ 82 w 66675"/>
                  <a:gd name="connsiteY7" fmla="*/ 178491 h 171450"/>
                  <a:gd name="connsiteX8" fmla="*/ 7702 w 66675"/>
                  <a:gd name="connsiteY8" fmla="*/ 177539 h 171450"/>
                  <a:gd name="connsiteX9" fmla="*/ 7702 w 66675"/>
                  <a:gd name="connsiteY9" fmla="*/ 1775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71450">
                    <a:moveTo>
                      <a:pt x="7702" y="177539"/>
                    </a:moveTo>
                    <a:cubicBezTo>
                      <a:pt x="18180" y="147059"/>
                      <a:pt x="27705" y="116579"/>
                      <a:pt x="39135" y="86099"/>
                    </a:cubicBezTo>
                    <a:cubicBezTo>
                      <a:pt x="45802" y="70859"/>
                      <a:pt x="54375" y="56571"/>
                      <a:pt x="60090" y="40379"/>
                    </a:cubicBezTo>
                    <a:cubicBezTo>
                      <a:pt x="64852" y="27996"/>
                      <a:pt x="65805" y="13709"/>
                      <a:pt x="66757" y="374"/>
                    </a:cubicBezTo>
                    <a:cubicBezTo>
                      <a:pt x="66757" y="-579"/>
                      <a:pt x="59137" y="374"/>
                      <a:pt x="59137" y="2279"/>
                    </a:cubicBezTo>
                    <a:cubicBezTo>
                      <a:pt x="58185" y="16566"/>
                      <a:pt x="56280" y="30854"/>
                      <a:pt x="51517" y="44189"/>
                    </a:cubicBezTo>
                    <a:cubicBezTo>
                      <a:pt x="44850" y="59429"/>
                      <a:pt x="36277" y="74668"/>
                      <a:pt x="30562" y="89909"/>
                    </a:cubicBezTo>
                    <a:cubicBezTo>
                      <a:pt x="19132" y="118484"/>
                      <a:pt x="9607" y="148964"/>
                      <a:pt x="82" y="178491"/>
                    </a:cubicBezTo>
                    <a:cubicBezTo>
                      <a:pt x="-870" y="180396"/>
                      <a:pt x="6750" y="179443"/>
                      <a:pt x="7702" y="177539"/>
                    </a:cubicBezTo>
                    <a:lnTo>
                      <a:pt x="7702" y="1775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68" name="Figura a mano libera: Forma 3067">
                <a:extLst>
                  <a:ext uri="{FF2B5EF4-FFF2-40B4-BE49-F238E27FC236}">
                    <a16:creationId xmlns:a16="http://schemas.microsoft.com/office/drawing/2014/main" id="{50CED4E4-C656-4DF8-812F-D69D0A8D57EC}"/>
                  </a:ext>
                </a:extLst>
              </p:cNvPr>
              <p:cNvSpPr/>
              <p:nvPr/>
            </p:nvSpPr>
            <p:spPr>
              <a:xfrm>
                <a:off x="2562628" y="7982427"/>
                <a:ext cx="95250" cy="209550"/>
              </a:xfrm>
              <a:custGeom>
                <a:avLst/>
                <a:gdLst>
                  <a:gd name="connsiteX0" fmla="*/ 95525 w 95250"/>
                  <a:gd name="connsiteY0" fmla="*/ 2513 h 209550"/>
                  <a:gd name="connsiteX1" fmla="*/ 45995 w 95250"/>
                  <a:gd name="connsiteY1" fmla="*/ 100621 h 209550"/>
                  <a:gd name="connsiteX2" fmla="*/ 275 w 95250"/>
                  <a:gd name="connsiteY2" fmla="*/ 208253 h 209550"/>
                  <a:gd name="connsiteX3" fmla="*/ 7895 w 95250"/>
                  <a:gd name="connsiteY3" fmla="*/ 208253 h 209550"/>
                  <a:gd name="connsiteX4" fmla="*/ 53615 w 95250"/>
                  <a:gd name="connsiteY4" fmla="*/ 100621 h 209550"/>
                  <a:gd name="connsiteX5" fmla="*/ 103145 w 95250"/>
                  <a:gd name="connsiteY5" fmla="*/ 2513 h 209550"/>
                  <a:gd name="connsiteX6" fmla="*/ 95525 w 95250"/>
                  <a:gd name="connsiteY6" fmla="*/ 2513 h 209550"/>
                  <a:gd name="connsiteX7" fmla="*/ 95525 w 95250"/>
                  <a:gd name="connsiteY7" fmla="*/ 25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209550">
                    <a:moveTo>
                      <a:pt x="95525" y="2513"/>
                    </a:moveTo>
                    <a:cubicBezTo>
                      <a:pt x="78380" y="34898"/>
                      <a:pt x="60283" y="67283"/>
                      <a:pt x="45995" y="100621"/>
                    </a:cubicBezTo>
                    <a:cubicBezTo>
                      <a:pt x="30755" y="135863"/>
                      <a:pt x="16468" y="172058"/>
                      <a:pt x="275" y="208253"/>
                    </a:cubicBezTo>
                    <a:cubicBezTo>
                      <a:pt x="-1630" y="212063"/>
                      <a:pt x="6943" y="211111"/>
                      <a:pt x="7895" y="208253"/>
                    </a:cubicBezTo>
                    <a:cubicBezTo>
                      <a:pt x="24088" y="173011"/>
                      <a:pt x="38375" y="136816"/>
                      <a:pt x="53615" y="100621"/>
                    </a:cubicBezTo>
                    <a:cubicBezTo>
                      <a:pt x="67903" y="67283"/>
                      <a:pt x="85048" y="33946"/>
                      <a:pt x="103145" y="2513"/>
                    </a:cubicBezTo>
                    <a:cubicBezTo>
                      <a:pt x="105050" y="-1297"/>
                      <a:pt x="97430" y="-345"/>
                      <a:pt x="95525" y="2513"/>
                    </a:cubicBezTo>
                    <a:lnTo>
                      <a:pt x="95525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69" name="Figura a mano libera: Forma 3068">
                <a:extLst>
                  <a:ext uri="{FF2B5EF4-FFF2-40B4-BE49-F238E27FC236}">
                    <a16:creationId xmlns:a16="http://schemas.microsoft.com/office/drawing/2014/main" id="{2E020A0B-3843-4DB3-A74A-4493AD9D019E}"/>
                  </a:ext>
                </a:extLst>
              </p:cNvPr>
              <p:cNvSpPr/>
              <p:nvPr/>
            </p:nvSpPr>
            <p:spPr>
              <a:xfrm>
                <a:off x="2556885" y="8001847"/>
                <a:ext cx="171450" cy="209550"/>
              </a:xfrm>
              <a:custGeom>
                <a:avLst/>
                <a:gdLst>
                  <a:gd name="connsiteX0" fmla="*/ 168896 w 171450"/>
                  <a:gd name="connsiteY0" fmla="*/ 1190 h 209550"/>
                  <a:gd name="connsiteX1" fmla="*/ 94601 w 171450"/>
                  <a:gd name="connsiteY1" fmla="*/ 82153 h 209550"/>
                  <a:gd name="connsiteX2" fmla="*/ 25068 w 171450"/>
                  <a:gd name="connsiteY2" fmla="*/ 175498 h 209550"/>
                  <a:gd name="connsiteX3" fmla="*/ 303 w 171450"/>
                  <a:gd name="connsiteY3" fmla="*/ 212645 h 209550"/>
                  <a:gd name="connsiteX4" fmla="*/ 7923 w 171450"/>
                  <a:gd name="connsiteY4" fmla="*/ 213598 h 209550"/>
                  <a:gd name="connsiteX5" fmla="*/ 66026 w 171450"/>
                  <a:gd name="connsiteY5" fmla="*/ 126920 h 209550"/>
                  <a:gd name="connsiteX6" fmla="*/ 142226 w 171450"/>
                  <a:gd name="connsiteY6" fmla="*/ 39290 h 209550"/>
                  <a:gd name="connsiteX7" fmla="*/ 175563 w 171450"/>
                  <a:gd name="connsiteY7" fmla="*/ 4048 h 209550"/>
                  <a:gd name="connsiteX8" fmla="*/ 168896 w 171450"/>
                  <a:gd name="connsiteY8" fmla="*/ 1190 h 209550"/>
                  <a:gd name="connsiteX9" fmla="*/ 168896 w 171450"/>
                  <a:gd name="connsiteY9" fmla="*/ 119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168896" y="1190"/>
                    </a:moveTo>
                    <a:cubicBezTo>
                      <a:pt x="144131" y="27860"/>
                      <a:pt x="119366" y="54530"/>
                      <a:pt x="94601" y="82153"/>
                    </a:cubicBezTo>
                    <a:cubicBezTo>
                      <a:pt x="67931" y="110728"/>
                      <a:pt x="46976" y="143113"/>
                      <a:pt x="25068" y="175498"/>
                    </a:cubicBezTo>
                    <a:cubicBezTo>
                      <a:pt x="16496" y="187880"/>
                      <a:pt x="7923" y="200263"/>
                      <a:pt x="303" y="212645"/>
                    </a:cubicBezTo>
                    <a:cubicBezTo>
                      <a:pt x="-1602" y="216455"/>
                      <a:pt x="6018" y="215503"/>
                      <a:pt x="7923" y="213598"/>
                    </a:cubicBezTo>
                    <a:cubicBezTo>
                      <a:pt x="26973" y="184070"/>
                      <a:pt x="46023" y="155495"/>
                      <a:pt x="66026" y="126920"/>
                    </a:cubicBezTo>
                    <a:cubicBezTo>
                      <a:pt x="88886" y="95488"/>
                      <a:pt x="115556" y="67865"/>
                      <a:pt x="142226" y="39290"/>
                    </a:cubicBezTo>
                    <a:cubicBezTo>
                      <a:pt x="153656" y="27860"/>
                      <a:pt x="164133" y="15478"/>
                      <a:pt x="175563" y="4048"/>
                    </a:cubicBezTo>
                    <a:cubicBezTo>
                      <a:pt x="179373" y="-715"/>
                      <a:pt x="171753" y="-715"/>
                      <a:pt x="168896" y="1190"/>
                    </a:cubicBezTo>
                    <a:lnTo>
                      <a:pt x="168896" y="11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70" name="Figura a mano libera: Forma 3069">
                <a:extLst>
                  <a:ext uri="{FF2B5EF4-FFF2-40B4-BE49-F238E27FC236}">
                    <a16:creationId xmlns:a16="http://schemas.microsoft.com/office/drawing/2014/main" id="{8DC01FAF-E800-43A7-82FF-D4C63E4E2D12}"/>
                  </a:ext>
                </a:extLst>
              </p:cNvPr>
              <p:cNvSpPr/>
              <p:nvPr/>
            </p:nvSpPr>
            <p:spPr>
              <a:xfrm>
                <a:off x="2603848" y="8059682"/>
                <a:ext cx="133350" cy="171450"/>
              </a:xfrm>
              <a:custGeom>
                <a:avLst/>
                <a:gdLst>
                  <a:gd name="connsiteX0" fmla="*/ 126695 w 133350"/>
                  <a:gd name="connsiteY0" fmla="*/ 2410 h 171450"/>
                  <a:gd name="connsiteX1" fmla="*/ 106693 w 133350"/>
                  <a:gd name="connsiteY1" fmla="*/ 55750 h 171450"/>
                  <a:gd name="connsiteX2" fmla="*/ 70498 w 133350"/>
                  <a:gd name="connsiteY2" fmla="*/ 110995 h 171450"/>
                  <a:gd name="connsiteX3" fmla="*/ 965 w 133350"/>
                  <a:gd name="connsiteY3" fmla="*/ 171003 h 171450"/>
                  <a:gd name="connsiteX4" fmla="*/ 7633 w 133350"/>
                  <a:gd name="connsiteY4" fmla="*/ 171955 h 171450"/>
                  <a:gd name="connsiteX5" fmla="*/ 78118 w 133350"/>
                  <a:gd name="connsiteY5" fmla="*/ 110995 h 171450"/>
                  <a:gd name="connsiteX6" fmla="*/ 113360 w 133350"/>
                  <a:gd name="connsiteY6" fmla="*/ 57655 h 171450"/>
                  <a:gd name="connsiteX7" fmla="*/ 134315 w 133350"/>
                  <a:gd name="connsiteY7" fmla="*/ 1457 h 171450"/>
                  <a:gd name="connsiteX8" fmla="*/ 126695 w 133350"/>
                  <a:gd name="connsiteY8" fmla="*/ 2410 h 171450"/>
                  <a:gd name="connsiteX9" fmla="*/ 126695 w 133350"/>
                  <a:gd name="connsiteY9" fmla="*/ 24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71450">
                    <a:moveTo>
                      <a:pt x="126695" y="2410"/>
                    </a:moveTo>
                    <a:cubicBezTo>
                      <a:pt x="121933" y="20507"/>
                      <a:pt x="114313" y="38605"/>
                      <a:pt x="106693" y="55750"/>
                    </a:cubicBezTo>
                    <a:cubicBezTo>
                      <a:pt x="97168" y="76705"/>
                      <a:pt x="85738" y="93850"/>
                      <a:pt x="70498" y="110995"/>
                    </a:cubicBezTo>
                    <a:cubicBezTo>
                      <a:pt x="50495" y="133855"/>
                      <a:pt x="25730" y="152905"/>
                      <a:pt x="965" y="171003"/>
                    </a:cubicBezTo>
                    <a:cubicBezTo>
                      <a:pt x="-2845" y="173860"/>
                      <a:pt x="5727" y="172907"/>
                      <a:pt x="7633" y="171955"/>
                    </a:cubicBezTo>
                    <a:cubicBezTo>
                      <a:pt x="32398" y="153857"/>
                      <a:pt x="58115" y="134807"/>
                      <a:pt x="78118" y="110995"/>
                    </a:cubicBezTo>
                    <a:cubicBezTo>
                      <a:pt x="92405" y="94802"/>
                      <a:pt x="103835" y="77657"/>
                      <a:pt x="113360" y="57655"/>
                    </a:cubicBezTo>
                    <a:cubicBezTo>
                      <a:pt x="121933" y="39557"/>
                      <a:pt x="128600" y="20507"/>
                      <a:pt x="134315" y="1457"/>
                    </a:cubicBezTo>
                    <a:cubicBezTo>
                      <a:pt x="135268" y="-1400"/>
                      <a:pt x="127648" y="505"/>
                      <a:pt x="126695" y="2410"/>
                    </a:cubicBezTo>
                    <a:lnTo>
                      <a:pt x="126695" y="24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71" name="Figura a mano libera: Forma 3070">
                <a:extLst>
                  <a:ext uri="{FF2B5EF4-FFF2-40B4-BE49-F238E27FC236}">
                    <a16:creationId xmlns:a16="http://schemas.microsoft.com/office/drawing/2014/main" id="{4CD14DA4-CBCE-4033-840C-4A0B04FDC0D5}"/>
                  </a:ext>
                </a:extLst>
              </p:cNvPr>
              <p:cNvSpPr/>
              <p:nvPr/>
            </p:nvSpPr>
            <p:spPr>
              <a:xfrm>
                <a:off x="2362605" y="8372990"/>
                <a:ext cx="142875" cy="47625"/>
              </a:xfrm>
              <a:custGeom>
                <a:avLst/>
                <a:gdLst>
                  <a:gd name="connsiteX0" fmla="*/ 4084 w 142875"/>
                  <a:gd name="connsiteY0" fmla="*/ 54862 h 47625"/>
                  <a:gd name="connsiteX1" fmla="*/ 37421 w 142875"/>
                  <a:gd name="connsiteY1" fmla="*/ 47242 h 47625"/>
                  <a:gd name="connsiteX2" fmla="*/ 85999 w 142875"/>
                  <a:gd name="connsiteY2" fmla="*/ 37717 h 47625"/>
                  <a:gd name="connsiteX3" fmla="*/ 142196 w 142875"/>
                  <a:gd name="connsiteY3" fmla="*/ 2474 h 47625"/>
                  <a:gd name="connsiteX4" fmla="*/ 135529 w 142875"/>
                  <a:gd name="connsiteY4" fmla="*/ 570 h 47625"/>
                  <a:gd name="connsiteX5" fmla="*/ 80284 w 142875"/>
                  <a:gd name="connsiteY5" fmla="*/ 34860 h 47625"/>
                  <a:gd name="connsiteX6" fmla="*/ 57424 w 142875"/>
                  <a:gd name="connsiteY6" fmla="*/ 38670 h 47625"/>
                  <a:gd name="connsiteX7" fmla="*/ 32659 w 142875"/>
                  <a:gd name="connsiteY7" fmla="*/ 42480 h 47625"/>
                  <a:gd name="connsiteX8" fmla="*/ 3131 w 142875"/>
                  <a:gd name="connsiteY8" fmla="*/ 49147 h 47625"/>
                  <a:gd name="connsiteX9" fmla="*/ 4084 w 142875"/>
                  <a:gd name="connsiteY9" fmla="*/ 54862 h 47625"/>
                  <a:gd name="connsiteX10" fmla="*/ 4084 w 142875"/>
                  <a:gd name="connsiteY10" fmla="*/ 5486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47625">
                    <a:moveTo>
                      <a:pt x="4084" y="54862"/>
                    </a:moveTo>
                    <a:cubicBezTo>
                      <a:pt x="14561" y="52005"/>
                      <a:pt x="25991" y="50099"/>
                      <a:pt x="37421" y="47242"/>
                    </a:cubicBezTo>
                    <a:cubicBezTo>
                      <a:pt x="53614" y="44385"/>
                      <a:pt x="69806" y="43432"/>
                      <a:pt x="85999" y="37717"/>
                    </a:cubicBezTo>
                    <a:cubicBezTo>
                      <a:pt x="106954" y="30097"/>
                      <a:pt x="126004" y="16762"/>
                      <a:pt x="142196" y="2474"/>
                    </a:cubicBezTo>
                    <a:cubicBezTo>
                      <a:pt x="146006" y="-383"/>
                      <a:pt x="137434" y="-383"/>
                      <a:pt x="135529" y="570"/>
                    </a:cubicBezTo>
                    <a:cubicBezTo>
                      <a:pt x="119336" y="13905"/>
                      <a:pt x="100286" y="27240"/>
                      <a:pt x="80284" y="34860"/>
                    </a:cubicBezTo>
                    <a:cubicBezTo>
                      <a:pt x="72664" y="37717"/>
                      <a:pt x="65044" y="37717"/>
                      <a:pt x="57424" y="38670"/>
                    </a:cubicBezTo>
                    <a:cubicBezTo>
                      <a:pt x="48851" y="39622"/>
                      <a:pt x="41231" y="41527"/>
                      <a:pt x="32659" y="42480"/>
                    </a:cubicBezTo>
                    <a:cubicBezTo>
                      <a:pt x="22181" y="44385"/>
                      <a:pt x="12656" y="46290"/>
                      <a:pt x="3131" y="49147"/>
                    </a:cubicBezTo>
                    <a:cubicBezTo>
                      <a:pt x="-1631" y="52005"/>
                      <a:pt x="-679" y="55815"/>
                      <a:pt x="4084" y="54862"/>
                    </a:cubicBezTo>
                    <a:lnTo>
                      <a:pt x="4084" y="5486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72" name="Figura a mano libera: Forma 3071">
                <a:extLst>
                  <a:ext uri="{FF2B5EF4-FFF2-40B4-BE49-F238E27FC236}">
                    <a16:creationId xmlns:a16="http://schemas.microsoft.com/office/drawing/2014/main" id="{B9B97EA9-BC5A-4C4E-B7D3-F9F5F527C8F1}"/>
                  </a:ext>
                </a:extLst>
              </p:cNvPr>
              <p:cNvSpPr/>
              <p:nvPr/>
            </p:nvSpPr>
            <p:spPr>
              <a:xfrm>
                <a:off x="2462236" y="8358091"/>
                <a:ext cx="9525" cy="171450"/>
              </a:xfrm>
              <a:custGeom>
                <a:avLst/>
                <a:gdLst>
                  <a:gd name="connsiteX0" fmla="*/ 11132 w 9525"/>
                  <a:gd name="connsiteY0" fmla="*/ 175489 h 171450"/>
                  <a:gd name="connsiteX1" fmla="*/ 13990 w 9525"/>
                  <a:gd name="connsiteY1" fmla="*/ 165011 h 171450"/>
                  <a:gd name="connsiteX2" fmla="*/ 10180 w 9525"/>
                  <a:gd name="connsiteY2" fmla="*/ 111671 h 171450"/>
                  <a:gd name="connsiteX3" fmla="*/ 12085 w 9525"/>
                  <a:gd name="connsiteY3" fmla="*/ 2134 h 171450"/>
                  <a:gd name="connsiteX4" fmla="*/ 4465 w 9525"/>
                  <a:gd name="connsiteY4" fmla="*/ 3086 h 171450"/>
                  <a:gd name="connsiteX5" fmla="*/ 1607 w 9525"/>
                  <a:gd name="connsiteY5" fmla="*/ 99289 h 171450"/>
                  <a:gd name="connsiteX6" fmla="*/ 7322 w 9525"/>
                  <a:gd name="connsiteY6" fmla="*/ 160249 h 171450"/>
                  <a:gd name="connsiteX7" fmla="*/ 6370 w 9525"/>
                  <a:gd name="connsiteY7" fmla="*/ 170726 h 171450"/>
                  <a:gd name="connsiteX8" fmla="*/ 6370 w 9525"/>
                  <a:gd name="connsiteY8" fmla="*/ 171679 h 171450"/>
                  <a:gd name="connsiteX9" fmla="*/ 11132 w 9525"/>
                  <a:gd name="connsiteY9" fmla="*/ 175489 h 171450"/>
                  <a:gd name="connsiteX10" fmla="*/ 11132 w 9525"/>
                  <a:gd name="connsiteY10" fmla="*/ 17548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171450">
                    <a:moveTo>
                      <a:pt x="11132" y="175489"/>
                    </a:moveTo>
                    <a:cubicBezTo>
                      <a:pt x="13990" y="173584"/>
                      <a:pt x="13990" y="168821"/>
                      <a:pt x="13990" y="165011"/>
                    </a:cubicBezTo>
                    <a:cubicBezTo>
                      <a:pt x="14942" y="146914"/>
                      <a:pt x="12085" y="128816"/>
                      <a:pt x="10180" y="111671"/>
                    </a:cubicBezTo>
                    <a:cubicBezTo>
                      <a:pt x="5417" y="75476"/>
                      <a:pt x="7322" y="38329"/>
                      <a:pt x="12085" y="2134"/>
                    </a:cubicBezTo>
                    <a:cubicBezTo>
                      <a:pt x="13037" y="-1676"/>
                      <a:pt x="4465" y="229"/>
                      <a:pt x="4465" y="3086"/>
                    </a:cubicBezTo>
                    <a:cubicBezTo>
                      <a:pt x="-298" y="34519"/>
                      <a:pt x="-1250" y="66904"/>
                      <a:pt x="1607" y="99289"/>
                    </a:cubicBezTo>
                    <a:cubicBezTo>
                      <a:pt x="3512" y="119291"/>
                      <a:pt x="7322" y="140246"/>
                      <a:pt x="7322" y="160249"/>
                    </a:cubicBezTo>
                    <a:cubicBezTo>
                      <a:pt x="7322" y="164059"/>
                      <a:pt x="6370" y="166916"/>
                      <a:pt x="6370" y="170726"/>
                    </a:cubicBezTo>
                    <a:cubicBezTo>
                      <a:pt x="6370" y="172631"/>
                      <a:pt x="4465" y="173584"/>
                      <a:pt x="6370" y="171679"/>
                    </a:cubicBezTo>
                    <a:cubicBezTo>
                      <a:pt x="1607" y="175489"/>
                      <a:pt x="8275" y="177394"/>
                      <a:pt x="11132" y="175489"/>
                    </a:cubicBezTo>
                    <a:lnTo>
                      <a:pt x="11132" y="1754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73" name="Figura a mano libera: Forma 3072">
                <a:extLst>
                  <a:ext uri="{FF2B5EF4-FFF2-40B4-BE49-F238E27FC236}">
                    <a16:creationId xmlns:a16="http://schemas.microsoft.com/office/drawing/2014/main" id="{4B1173AD-8093-408B-A2B0-C0BE3027F3CD}"/>
                  </a:ext>
                </a:extLst>
              </p:cNvPr>
              <p:cNvSpPr/>
              <p:nvPr/>
            </p:nvSpPr>
            <p:spPr>
              <a:xfrm>
                <a:off x="2505680" y="8370328"/>
                <a:ext cx="66675" cy="171450"/>
              </a:xfrm>
              <a:custGeom>
                <a:avLst/>
                <a:gdLst>
                  <a:gd name="connsiteX0" fmla="*/ 71511 w 66675"/>
                  <a:gd name="connsiteY0" fmla="*/ 172776 h 171450"/>
                  <a:gd name="connsiteX1" fmla="*/ 26744 w 66675"/>
                  <a:gd name="connsiteY1" fmla="*/ 120389 h 171450"/>
                  <a:gd name="connsiteX2" fmla="*/ 13409 w 66675"/>
                  <a:gd name="connsiteY2" fmla="*/ 38474 h 171450"/>
                  <a:gd name="connsiteX3" fmla="*/ 7694 w 66675"/>
                  <a:gd name="connsiteY3" fmla="*/ 374 h 171450"/>
                  <a:gd name="connsiteX4" fmla="*/ 74 w 66675"/>
                  <a:gd name="connsiteY4" fmla="*/ 2279 h 171450"/>
                  <a:gd name="connsiteX5" fmla="*/ 5789 w 66675"/>
                  <a:gd name="connsiteY5" fmla="*/ 43236 h 171450"/>
                  <a:gd name="connsiteX6" fmla="*/ 12456 w 66675"/>
                  <a:gd name="connsiteY6" fmla="*/ 84194 h 171450"/>
                  <a:gd name="connsiteX7" fmla="*/ 20076 w 66675"/>
                  <a:gd name="connsiteY7" fmla="*/ 127057 h 171450"/>
                  <a:gd name="connsiteX8" fmla="*/ 64844 w 66675"/>
                  <a:gd name="connsiteY8" fmla="*/ 174682 h 171450"/>
                  <a:gd name="connsiteX9" fmla="*/ 71511 w 66675"/>
                  <a:gd name="connsiteY9" fmla="*/ 172776 h 171450"/>
                  <a:gd name="connsiteX10" fmla="*/ 71511 w 66675"/>
                  <a:gd name="connsiteY10" fmla="*/ 1727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71450">
                    <a:moveTo>
                      <a:pt x="71511" y="172776"/>
                    </a:moveTo>
                    <a:cubicBezTo>
                      <a:pt x="46746" y="169919"/>
                      <a:pt x="32459" y="142296"/>
                      <a:pt x="26744" y="120389"/>
                    </a:cubicBezTo>
                    <a:cubicBezTo>
                      <a:pt x="20076" y="93719"/>
                      <a:pt x="17219" y="66096"/>
                      <a:pt x="13409" y="38474"/>
                    </a:cubicBezTo>
                    <a:cubicBezTo>
                      <a:pt x="11504" y="26091"/>
                      <a:pt x="9599" y="12757"/>
                      <a:pt x="7694" y="374"/>
                    </a:cubicBezTo>
                    <a:cubicBezTo>
                      <a:pt x="7694" y="-579"/>
                      <a:pt x="-879" y="374"/>
                      <a:pt x="74" y="2279"/>
                    </a:cubicBezTo>
                    <a:cubicBezTo>
                      <a:pt x="1979" y="15614"/>
                      <a:pt x="3884" y="29901"/>
                      <a:pt x="5789" y="43236"/>
                    </a:cubicBezTo>
                    <a:cubicBezTo>
                      <a:pt x="7694" y="56571"/>
                      <a:pt x="9599" y="70859"/>
                      <a:pt x="12456" y="84194"/>
                    </a:cubicBezTo>
                    <a:cubicBezTo>
                      <a:pt x="14361" y="98482"/>
                      <a:pt x="16266" y="112769"/>
                      <a:pt x="20076" y="127057"/>
                    </a:cubicBezTo>
                    <a:cubicBezTo>
                      <a:pt x="25791" y="147059"/>
                      <a:pt x="41031" y="171824"/>
                      <a:pt x="64844" y="174682"/>
                    </a:cubicBezTo>
                    <a:cubicBezTo>
                      <a:pt x="66749" y="175634"/>
                      <a:pt x="73416" y="172776"/>
                      <a:pt x="71511" y="172776"/>
                    </a:cubicBezTo>
                    <a:lnTo>
                      <a:pt x="71511" y="1727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74" name="Figura a mano libera: Forma 3073">
                <a:extLst>
                  <a:ext uri="{FF2B5EF4-FFF2-40B4-BE49-F238E27FC236}">
                    <a16:creationId xmlns:a16="http://schemas.microsoft.com/office/drawing/2014/main" id="{E43968CD-0BB2-4D5B-8A6E-C62E4BEAD2F2}"/>
                  </a:ext>
                </a:extLst>
              </p:cNvPr>
              <p:cNvSpPr/>
              <p:nvPr/>
            </p:nvSpPr>
            <p:spPr>
              <a:xfrm>
                <a:off x="2557096" y="8373993"/>
                <a:ext cx="95250" cy="85725"/>
              </a:xfrm>
              <a:custGeom>
                <a:avLst/>
                <a:gdLst>
                  <a:gd name="connsiteX0" fmla="*/ 1045 w 95250"/>
                  <a:gd name="connsiteY0" fmla="*/ 4329 h 85725"/>
                  <a:gd name="connsiteX1" fmla="*/ 32478 w 95250"/>
                  <a:gd name="connsiteY1" fmla="*/ 27189 h 85725"/>
                  <a:gd name="connsiteX2" fmla="*/ 56290 w 95250"/>
                  <a:gd name="connsiteY2" fmla="*/ 47192 h 85725"/>
                  <a:gd name="connsiteX3" fmla="*/ 80103 w 95250"/>
                  <a:gd name="connsiteY3" fmla="*/ 73862 h 85725"/>
                  <a:gd name="connsiteX4" fmla="*/ 95343 w 95250"/>
                  <a:gd name="connsiteY4" fmla="*/ 93864 h 85725"/>
                  <a:gd name="connsiteX5" fmla="*/ 102963 w 95250"/>
                  <a:gd name="connsiteY5" fmla="*/ 90054 h 85725"/>
                  <a:gd name="connsiteX6" fmla="*/ 65815 w 95250"/>
                  <a:gd name="connsiteY6" fmla="*/ 45287 h 85725"/>
                  <a:gd name="connsiteX7" fmla="*/ 20095 w 95250"/>
                  <a:gd name="connsiteY7" fmla="*/ 9092 h 85725"/>
                  <a:gd name="connsiteX8" fmla="*/ 7713 w 95250"/>
                  <a:gd name="connsiteY8" fmla="*/ 519 h 85725"/>
                  <a:gd name="connsiteX9" fmla="*/ 1045 w 95250"/>
                  <a:gd name="connsiteY9" fmla="*/ 4329 h 85725"/>
                  <a:gd name="connsiteX10" fmla="*/ 1045 w 95250"/>
                  <a:gd name="connsiteY10" fmla="*/ 432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85725">
                    <a:moveTo>
                      <a:pt x="1045" y="4329"/>
                    </a:moveTo>
                    <a:cubicBezTo>
                      <a:pt x="11523" y="11949"/>
                      <a:pt x="22000" y="19569"/>
                      <a:pt x="32478" y="27189"/>
                    </a:cubicBezTo>
                    <a:cubicBezTo>
                      <a:pt x="41050" y="33857"/>
                      <a:pt x="48670" y="39571"/>
                      <a:pt x="56290" y="47192"/>
                    </a:cubicBezTo>
                    <a:cubicBezTo>
                      <a:pt x="64863" y="54812"/>
                      <a:pt x="72483" y="64337"/>
                      <a:pt x="80103" y="73862"/>
                    </a:cubicBezTo>
                    <a:cubicBezTo>
                      <a:pt x="84865" y="80529"/>
                      <a:pt x="90580" y="87196"/>
                      <a:pt x="95343" y="93864"/>
                    </a:cubicBezTo>
                    <a:cubicBezTo>
                      <a:pt x="97248" y="96721"/>
                      <a:pt x="104868" y="93864"/>
                      <a:pt x="102963" y="90054"/>
                    </a:cubicBezTo>
                    <a:cubicBezTo>
                      <a:pt x="92485" y="74814"/>
                      <a:pt x="80103" y="58621"/>
                      <a:pt x="65815" y="45287"/>
                    </a:cubicBezTo>
                    <a:cubicBezTo>
                      <a:pt x="51528" y="31952"/>
                      <a:pt x="35335" y="20521"/>
                      <a:pt x="20095" y="9092"/>
                    </a:cubicBezTo>
                    <a:cubicBezTo>
                      <a:pt x="16285" y="6234"/>
                      <a:pt x="11523" y="3377"/>
                      <a:pt x="7713" y="519"/>
                    </a:cubicBezTo>
                    <a:cubicBezTo>
                      <a:pt x="4855" y="-1386"/>
                      <a:pt x="-2765" y="2424"/>
                      <a:pt x="1045" y="4329"/>
                    </a:cubicBezTo>
                    <a:lnTo>
                      <a:pt x="1045" y="43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75" name="Figura a mano libera: Forma 3074">
                <a:extLst>
                  <a:ext uri="{FF2B5EF4-FFF2-40B4-BE49-F238E27FC236}">
                    <a16:creationId xmlns:a16="http://schemas.microsoft.com/office/drawing/2014/main" id="{4BF20B9F-171F-44E9-BF95-E2F4C13A5C1D}"/>
                  </a:ext>
                </a:extLst>
              </p:cNvPr>
              <p:cNvSpPr/>
              <p:nvPr/>
            </p:nvSpPr>
            <p:spPr>
              <a:xfrm>
                <a:off x="2405107" y="8331412"/>
                <a:ext cx="38100" cy="228600"/>
              </a:xfrm>
              <a:custGeom>
                <a:avLst/>
                <a:gdLst>
                  <a:gd name="connsiteX0" fmla="*/ 35876 w 38100"/>
                  <a:gd name="connsiteY0" fmla="*/ 2143 h 228600"/>
                  <a:gd name="connsiteX1" fmla="*/ 28256 w 38100"/>
                  <a:gd name="connsiteY1" fmla="*/ 31670 h 228600"/>
                  <a:gd name="connsiteX2" fmla="*/ 23494 w 38100"/>
                  <a:gd name="connsiteY2" fmla="*/ 110728 h 228600"/>
                  <a:gd name="connsiteX3" fmla="*/ 16826 w 38100"/>
                  <a:gd name="connsiteY3" fmla="*/ 180261 h 228600"/>
                  <a:gd name="connsiteX4" fmla="*/ 634 w 38100"/>
                  <a:gd name="connsiteY4" fmla="*/ 231695 h 228600"/>
                  <a:gd name="connsiteX5" fmla="*/ 7301 w 38100"/>
                  <a:gd name="connsiteY5" fmla="*/ 234553 h 228600"/>
                  <a:gd name="connsiteX6" fmla="*/ 24446 w 38100"/>
                  <a:gd name="connsiteY6" fmla="*/ 186928 h 228600"/>
                  <a:gd name="connsiteX7" fmla="*/ 31114 w 38100"/>
                  <a:gd name="connsiteY7" fmla="*/ 120253 h 228600"/>
                  <a:gd name="connsiteX8" fmla="*/ 34924 w 38100"/>
                  <a:gd name="connsiteY8" fmla="*/ 40243 h 228600"/>
                  <a:gd name="connsiteX9" fmla="*/ 43496 w 38100"/>
                  <a:gd name="connsiteY9" fmla="*/ 2143 h 228600"/>
                  <a:gd name="connsiteX10" fmla="*/ 35876 w 38100"/>
                  <a:gd name="connsiteY10" fmla="*/ 2143 h 228600"/>
                  <a:gd name="connsiteX11" fmla="*/ 35876 w 38100"/>
                  <a:gd name="connsiteY11" fmla="*/ 214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228600">
                    <a:moveTo>
                      <a:pt x="35876" y="2143"/>
                    </a:moveTo>
                    <a:cubicBezTo>
                      <a:pt x="31114" y="10715"/>
                      <a:pt x="29209" y="22145"/>
                      <a:pt x="28256" y="31670"/>
                    </a:cubicBezTo>
                    <a:cubicBezTo>
                      <a:pt x="24446" y="57388"/>
                      <a:pt x="25399" y="84058"/>
                      <a:pt x="23494" y="110728"/>
                    </a:cubicBezTo>
                    <a:cubicBezTo>
                      <a:pt x="21589" y="133588"/>
                      <a:pt x="19684" y="157400"/>
                      <a:pt x="16826" y="180261"/>
                    </a:cubicBezTo>
                    <a:cubicBezTo>
                      <a:pt x="14921" y="199311"/>
                      <a:pt x="12064" y="216456"/>
                      <a:pt x="634" y="231695"/>
                    </a:cubicBezTo>
                    <a:cubicBezTo>
                      <a:pt x="-2224" y="235506"/>
                      <a:pt x="5396" y="237411"/>
                      <a:pt x="7301" y="234553"/>
                    </a:cubicBezTo>
                    <a:cubicBezTo>
                      <a:pt x="17779" y="220265"/>
                      <a:pt x="22541" y="204073"/>
                      <a:pt x="24446" y="186928"/>
                    </a:cubicBezTo>
                    <a:cubicBezTo>
                      <a:pt x="27304" y="165020"/>
                      <a:pt x="29209" y="142161"/>
                      <a:pt x="31114" y="120253"/>
                    </a:cubicBezTo>
                    <a:cubicBezTo>
                      <a:pt x="33019" y="93583"/>
                      <a:pt x="33019" y="66913"/>
                      <a:pt x="34924" y="40243"/>
                    </a:cubicBezTo>
                    <a:cubicBezTo>
                      <a:pt x="35876" y="27861"/>
                      <a:pt x="37781" y="13573"/>
                      <a:pt x="43496" y="2143"/>
                    </a:cubicBezTo>
                    <a:cubicBezTo>
                      <a:pt x="45401" y="-714"/>
                      <a:pt x="37781" y="-714"/>
                      <a:pt x="35876" y="2143"/>
                    </a:cubicBezTo>
                    <a:lnTo>
                      <a:pt x="35876" y="21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76" name="Figura a mano libera: Forma 3075">
                <a:extLst>
                  <a:ext uri="{FF2B5EF4-FFF2-40B4-BE49-F238E27FC236}">
                    <a16:creationId xmlns:a16="http://schemas.microsoft.com/office/drawing/2014/main" id="{C32BE260-48A9-4C89-9D41-35386FF67701}"/>
                  </a:ext>
                </a:extLst>
              </p:cNvPr>
              <p:cNvSpPr/>
              <p:nvPr/>
            </p:nvSpPr>
            <p:spPr>
              <a:xfrm>
                <a:off x="2333949" y="8349373"/>
                <a:ext cx="133350" cy="47625"/>
              </a:xfrm>
              <a:custGeom>
                <a:avLst/>
                <a:gdLst>
                  <a:gd name="connsiteX0" fmla="*/ 2259 w 133350"/>
                  <a:gd name="connsiteY0" fmla="*/ 52761 h 47625"/>
                  <a:gd name="connsiteX1" fmla="*/ 65124 w 133350"/>
                  <a:gd name="connsiteY1" fmla="*/ 33711 h 47625"/>
                  <a:gd name="connsiteX2" fmla="*/ 107987 w 133350"/>
                  <a:gd name="connsiteY2" fmla="*/ 11803 h 47625"/>
                  <a:gd name="connsiteX3" fmla="*/ 132752 w 133350"/>
                  <a:gd name="connsiteY3" fmla="*/ 2278 h 47625"/>
                  <a:gd name="connsiteX4" fmla="*/ 129894 w 133350"/>
                  <a:gd name="connsiteY4" fmla="*/ 374 h 47625"/>
                  <a:gd name="connsiteX5" fmla="*/ 67982 w 133350"/>
                  <a:gd name="connsiteY5" fmla="*/ 28949 h 47625"/>
                  <a:gd name="connsiteX6" fmla="*/ 4164 w 133350"/>
                  <a:gd name="connsiteY6" fmla="*/ 49903 h 47625"/>
                  <a:gd name="connsiteX7" fmla="*/ 2259 w 133350"/>
                  <a:gd name="connsiteY7" fmla="*/ 52761 h 47625"/>
                  <a:gd name="connsiteX8" fmla="*/ 2259 w 133350"/>
                  <a:gd name="connsiteY8" fmla="*/ 527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47625">
                    <a:moveTo>
                      <a:pt x="2259" y="52761"/>
                    </a:moveTo>
                    <a:cubicBezTo>
                      <a:pt x="23214" y="48951"/>
                      <a:pt x="45122" y="43236"/>
                      <a:pt x="65124" y="33711"/>
                    </a:cubicBezTo>
                    <a:cubicBezTo>
                      <a:pt x="79412" y="26091"/>
                      <a:pt x="93699" y="18471"/>
                      <a:pt x="107987" y="11803"/>
                    </a:cubicBezTo>
                    <a:cubicBezTo>
                      <a:pt x="115607" y="7994"/>
                      <a:pt x="124179" y="5136"/>
                      <a:pt x="132752" y="2278"/>
                    </a:cubicBezTo>
                    <a:cubicBezTo>
                      <a:pt x="138467" y="374"/>
                      <a:pt x="132752" y="-579"/>
                      <a:pt x="129894" y="374"/>
                    </a:cubicBezTo>
                    <a:cubicBezTo>
                      <a:pt x="108939" y="7994"/>
                      <a:pt x="87032" y="17519"/>
                      <a:pt x="67982" y="28949"/>
                    </a:cubicBezTo>
                    <a:cubicBezTo>
                      <a:pt x="48932" y="40378"/>
                      <a:pt x="26072" y="47046"/>
                      <a:pt x="4164" y="49903"/>
                    </a:cubicBezTo>
                    <a:cubicBezTo>
                      <a:pt x="1307" y="49903"/>
                      <a:pt x="-2503" y="53714"/>
                      <a:pt x="2259" y="52761"/>
                    </a:cubicBezTo>
                    <a:lnTo>
                      <a:pt x="2259" y="527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77" name="Figura a mano libera: Forma 3076">
                <a:extLst>
                  <a:ext uri="{FF2B5EF4-FFF2-40B4-BE49-F238E27FC236}">
                    <a16:creationId xmlns:a16="http://schemas.microsoft.com/office/drawing/2014/main" id="{8E4B1A40-F558-41F7-A189-0B5675A47E50}"/>
                  </a:ext>
                </a:extLst>
              </p:cNvPr>
              <p:cNvSpPr/>
              <p:nvPr/>
            </p:nvSpPr>
            <p:spPr>
              <a:xfrm>
                <a:off x="2309439" y="8102537"/>
                <a:ext cx="123825" cy="123825"/>
              </a:xfrm>
              <a:custGeom>
                <a:avLst/>
                <a:gdLst>
                  <a:gd name="connsiteX0" fmla="*/ 1052 w 123825"/>
                  <a:gd name="connsiteY0" fmla="*/ 5275 h 123825"/>
                  <a:gd name="connsiteX1" fmla="*/ 42010 w 123825"/>
                  <a:gd name="connsiteY1" fmla="*/ 41470 h 123825"/>
                  <a:gd name="connsiteX2" fmla="*/ 72490 w 123825"/>
                  <a:gd name="connsiteY2" fmla="*/ 70998 h 123825"/>
                  <a:gd name="connsiteX3" fmla="*/ 104875 w 123825"/>
                  <a:gd name="connsiteY3" fmla="*/ 109098 h 123825"/>
                  <a:gd name="connsiteX4" fmla="*/ 122972 w 123825"/>
                  <a:gd name="connsiteY4" fmla="*/ 131005 h 123825"/>
                  <a:gd name="connsiteX5" fmla="*/ 130592 w 123825"/>
                  <a:gd name="connsiteY5" fmla="*/ 127195 h 123825"/>
                  <a:gd name="connsiteX6" fmla="*/ 82967 w 123825"/>
                  <a:gd name="connsiteY6" fmla="*/ 70998 h 123825"/>
                  <a:gd name="connsiteX7" fmla="*/ 22960 w 123825"/>
                  <a:gd name="connsiteY7" fmla="*/ 13848 h 123825"/>
                  <a:gd name="connsiteX8" fmla="*/ 6767 w 123825"/>
                  <a:gd name="connsiteY8" fmla="*/ 513 h 123825"/>
                  <a:gd name="connsiteX9" fmla="*/ 1052 w 123825"/>
                  <a:gd name="connsiteY9" fmla="*/ 5275 h 123825"/>
                  <a:gd name="connsiteX10" fmla="*/ 1052 w 123825"/>
                  <a:gd name="connsiteY10" fmla="*/ 527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123825">
                    <a:moveTo>
                      <a:pt x="1052" y="5275"/>
                    </a:moveTo>
                    <a:cubicBezTo>
                      <a:pt x="15340" y="16705"/>
                      <a:pt x="28675" y="29088"/>
                      <a:pt x="42010" y="41470"/>
                    </a:cubicBezTo>
                    <a:cubicBezTo>
                      <a:pt x="52487" y="50995"/>
                      <a:pt x="62965" y="60520"/>
                      <a:pt x="72490" y="70998"/>
                    </a:cubicBezTo>
                    <a:cubicBezTo>
                      <a:pt x="83920" y="83380"/>
                      <a:pt x="93445" y="96715"/>
                      <a:pt x="104875" y="109098"/>
                    </a:cubicBezTo>
                    <a:cubicBezTo>
                      <a:pt x="110590" y="116718"/>
                      <a:pt x="117257" y="123386"/>
                      <a:pt x="122972" y="131005"/>
                    </a:cubicBezTo>
                    <a:cubicBezTo>
                      <a:pt x="124877" y="133863"/>
                      <a:pt x="132497" y="130053"/>
                      <a:pt x="130592" y="127195"/>
                    </a:cubicBezTo>
                    <a:cubicBezTo>
                      <a:pt x="114400" y="109098"/>
                      <a:pt x="99160" y="89095"/>
                      <a:pt x="82967" y="70998"/>
                    </a:cubicBezTo>
                    <a:cubicBezTo>
                      <a:pt x="64870" y="50995"/>
                      <a:pt x="43915" y="31945"/>
                      <a:pt x="22960" y="13848"/>
                    </a:cubicBezTo>
                    <a:cubicBezTo>
                      <a:pt x="17245" y="9086"/>
                      <a:pt x="12482" y="4323"/>
                      <a:pt x="6767" y="513"/>
                    </a:cubicBezTo>
                    <a:cubicBezTo>
                      <a:pt x="4862" y="-1392"/>
                      <a:pt x="-2758" y="2418"/>
                      <a:pt x="1052" y="5275"/>
                    </a:cubicBezTo>
                    <a:lnTo>
                      <a:pt x="1052" y="52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78" name="Figura a mano libera: Forma 3077">
                <a:extLst>
                  <a:ext uri="{FF2B5EF4-FFF2-40B4-BE49-F238E27FC236}">
                    <a16:creationId xmlns:a16="http://schemas.microsoft.com/office/drawing/2014/main" id="{272BDC6B-B909-4432-BCCF-DFCE574B56D1}"/>
                  </a:ext>
                </a:extLst>
              </p:cNvPr>
              <p:cNvSpPr/>
              <p:nvPr/>
            </p:nvSpPr>
            <p:spPr>
              <a:xfrm>
                <a:off x="2321219" y="8246818"/>
                <a:ext cx="114300" cy="66675"/>
              </a:xfrm>
              <a:custGeom>
                <a:avLst/>
                <a:gdLst>
                  <a:gd name="connsiteX0" fmla="*/ 702 w 114300"/>
                  <a:gd name="connsiteY0" fmla="*/ 4822 h 66675"/>
                  <a:gd name="connsiteX1" fmla="*/ 34039 w 114300"/>
                  <a:gd name="connsiteY1" fmla="*/ 31492 h 66675"/>
                  <a:gd name="connsiteX2" fmla="*/ 91189 w 114300"/>
                  <a:gd name="connsiteY2" fmla="*/ 67687 h 66675"/>
                  <a:gd name="connsiteX3" fmla="*/ 114049 w 114300"/>
                  <a:gd name="connsiteY3" fmla="*/ 74355 h 66675"/>
                  <a:gd name="connsiteX4" fmla="*/ 116907 w 114300"/>
                  <a:gd name="connsiteY4" fmla="*/ 69592 h 66675"/>
                  <a:gd name="connsiteX5" fmla="*/ 87379 w 114300"/>
                  <a:gd name="connsiteY5" fmla="*/ 59114 h 66675"/>
                  <a:gd name="connsiteX6" fmla="*/ 54042 w 114300"/>
                  <a:gd name="connsiteY6" fmla="*/ 38159 h 66675"/>
                  <a:gd name="connsiteX7" fmla="*/ 6417 w 114300"/>
                  <a:gd name="connsiteY7" fmla="*/ 1012 h 66675"/>
                  <a:gd name="connsiteX8" fmla="*/ 702 w 114300"/>
                  <a:gd name="connsiteY8" fmla="*/ 4822 h 66675"/>
                  <a:gd name="connsiteX9" fmla="*/ 702 w 114300"/>
                  <a:gd name="connsiteY9" fmla="*/ 48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66675">
                    <a:moveTo>
                      <a:pt x="702" y="4822"/>
                    </a:moveTo>
                    <a:cubicBezTo>
                      <a:pt x="12132" y="14347"/>
                      <a:pt x="22609" y="22919"/>
                      <a:pt x="34039" y="31492"/>
                    </a:cubicBezTo>
                    <a:cubicBezTo>
                      <a:pt x="52137" y="44827"/>
                      <a:pt x="70234" y="58162"/>
                      <a:pt x="91189" y="67687"/>
                    </a:cubicBezTo>
                    <a:cubicBezTo>
                      <a:pt x="98809" y="70544"/>
                      <a:pt x="106429" y="73402"/>
                      <a:pt x="114049" y="74355"/>
                    </a:cubicBezTo>
                    <a:cubicBezTo>
                      <a:pt x="117859" y="74355"/>
                      <a:pt x="122622" y="69592"/>
                      <a:pt x="116907" y="69592"/>
                    </a:cubicBezTo>
                    <a:cubicBezTo>
                      <a:pt x="107382" y="68639"/>
                      <a:pt x="96904" y="63877"/>
                      <a:pt x="87379" y="59114"/>
                    </a:cubicBezTo>
                    <a:cubicBezTo>
                      <a:pt x="74997" y="53400"/>
                      <a:pt x="64519" y="45780"/>
                      <a:pt x="54042" y="38159"/>
                    </a:cubicBezTo>
                    <a:cubicBezTo>
                      <a:pt x="37849" y="26730"/>
                      <a:pt x="21657" y="14347"/>
                      <a:pt x="6417" y="1012"/>
                    </a:cubicBezTo>
                    <a:cubicBezTo>
                      <a:pt x="4512" y="-1845"/>
                      <a:pt x="-2156" y="1964"/>
                      <a:pt x="702" y="4822"/>
                    </a:cubicBezTo>
                    <a:lnTo>
                      <a:pt x="702" y="4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79" name="Figura a mano libera: Forma 3078">
                <a:extLst>
                  <a:ext uri="{FF2B5EF4-FFF2-40B4-BE49-F238E27FC236}">
                    <a16:creationId xmlns:a16="http://schemas.microsoft.com/office/drawing/2014/main" id="{3C28F1F4-13AA-483E-9BA8-4C6D316286E8}"/>
                  </a:ext>
                </a:extLst>
              </p:cNvPr>
              <p:cNvSpPr/>
              <p:nvPr/>
            </p:nvSpPr>
            <p:spPr>
              <a:xfrm>
                <a:off x="2497181" y="7981950"/>
                <a:ext cx="38100" cy="228600"/>
              </a:xfrm>
              <a:custGeom>
                <a:avLst/>
                <a:gdLst>
                  <a:gd name="connsiteX0" fmla="*/ 34290 w 38100"/>
                  <a:gd name="connsiteY0" fmla="*/ 2037 h 228600"/>
                  <a:gd name="connsiteX1" fmla="*/ 7620 w 38100"/>
                  <a:gd name="connsiteY1" fmla="*/ 123957 h 228600"/>
                  <a:gd name="connsiteX2" fmla="*/ 0 w 38100"/>
                  <a:gd name="connsiteY2" fmla="*/ 228732 h 228600"/>
                  <a:gd name="connsiteX3" fmla="*/ 7620 w 38100"/>
                  <a:gd name="connsiteY3" fmla="*/ 227779 h 228600"/>
                  <a:gd name="connsiteX4" fmla="*/ 15240 w 38100"/>
                  <a:gd name="connsiteY4" fmla="*/ 125862 h 228600"/>
                  <a:gd name="connsiteX5" fmla="*/ 41910 w 38100"/>
                  <a:gd name="connsiteY5" fmla="*/ 2989 h 228600"/>
                  <a:gd name="connsiteX6" fmla="*/ 34290 w 38100"/>
                  <a:gd name="connsiteY6" fmla="*/ 2037 h 228600"/>
                  <a:gd name="connsiteX7" fmla="*/ 34290 w 38100"/>
                  <a:gd name="connsiteY7" fmla="*/ 20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28600">
                    <a:moveTo>
                      <a:pt x="34290" y="2037"/>
                    </a:moveTo>
                    <a:cubicBezTo>
                      <a:pt x="13335" y="40137"/>
                      <a:pt x="10477" y="82047"/>
                      <a:pt x="7620" y="123957"/>
                    </a:cubicBezTo>
                    <a:cubicBezTo>
                      <a:pt x="4763" y="159199"/>
                      <a:pt x="2857" y="193489"/>
                      <a:pt x="0" y="228732"/>
                    </a:cubicBezTo>
                    <a:cubicBezTo>
                      <a:pt x="0" y="232542"/>
                      <a:pt x="7620" y="230637"/>
                      <a:pt x="7620" y="227779"/>
                    </a:cubicBezTo>
                    <a:cubicBezTo>
                      <a:pt x="10477" y="193489"/>
                      <a:pt x="12382" y="160152"/>
                      <a:pt x="15240" y="125862"/>
                    </a:cubicBezTo>
                    <a:cubicBezTo>
                      <a:pt x="18097" y="82999"/>
                      <a:pt x="20955" y="41089"/>
                      <a:pt x="41910" y="2989"/>
                    </a:cubicBezTo>
                    <a:cubicBezTo>
                      <a:pt x="43815" y="-821"/>
                      <a:pt x="35242" y="-821"/>
                      <a:pt x="34290" y="2037"/>
                    </a:cubicBezTo>
                    <a:lnTo>
                      <a:pt x="34290" y="20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80" name="Figura a mano libera: Forma 3079">
                <a:extLst>
                  <a:ext uri="{FF2B5EF4-FFF2-40B4-BE49-F238E27FC236}">
                    <a16:creationId xmlns:a16="http://schemas.microsoft.com/office/drawing/2014/main" id="{53978FC8-5E53-4F9C-AB6B-3317A847A89A}"/>
                  </a:ext>
                </a:extLst>
              </p:cNvPr>
              <p:cNvSpPr/>
              <p:nvPr/>
            </p:nvSpPr>
            <p:spPr>
              <a:xfrm>
                <a:off x="2478131" y="7966366"/>
                <a:ext cx="47625" cy="219075"/>
              </a:xfrm>
              <a:custGeom>
                <a:avLst/>
                <a:gdLst>
                  <a:gd name="connsiteX0" fmla="*/ 44767 w 47625"/>
                  <a:gd name="connsiteY0" fmla="*/ 2382 h 219075"/>
                  <a:gd name="connsiteX1" fmla="*/ 0 w 47625"/>
                  <a:gd name="connsiteY1" fmla="*/ 224314 h 219075"/>
                  <a:gd name="connsiteX2" fmla="*/ 7620 w 47625"/>
                  <a:gd name="connsiteY2" fmla="*/ 223361 h 219075"/>
                  <a:gd name="connsiteX3" fmla="*/ 17145 w 47625"/>
                  <a:gd name="connsiteY3" fmla="*/ 120491 h 219075"/>
                  <a:gd name="connsiteX4" fmla="*/ 51435 w 47625"/>
                  <a:gd name="connsiteY4" fmla="*/ 3334 h 219075"/>
                  <a:gd name="connsiteX5" fmla="*/ 44767 w 47625"/>
                  <a:gd name="connsiteY5" fmla="*/ 2382 h 219075"/>
                  <a:gd name="connsiteX6" fmla="*/ 44767 w 47625"/>
                  <a:gd name="connsiteY6" fmla="*/ 23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44767" y="2382"/>
                    </a:moveTo>
                    <a:cubicBezTo>
                      <a:pt x="7620" y="68104"/>
                      <a:pt x="4763" y="150019"/>
                      <a:pt x="0" y="224314"/>
                    </a:cubicBezTo>
                    <a:cubicBezTo>
                      <a:pt x="0" y="228124"/>
                      <a:pt x="7620" y="226219"/>
                      <a:pt x="7620" y="223361"/>
                    </a:cubicBezTo>
                    <a:cubicBezTo>
                      <a:pt x="9525" y="189071"/>
                      <a:pt x="12382" y="154782"/>
                      <a:pt x="17145" y="120491"/>
                    </a:cubicBezTo>
                    <a:cubicBezTo>
                      <a:pt x="22860" y="80486"/>
                      <a:pt x="31432" y="38576"/>
                      <a:pt x="51435" y="3334"/>
                    </a:cubicBezTo>
                    <a:cubicBezTo>
                      <a:pt x="54292" y="-1429"/>
                      <a:pt x="46672" y="-476"/>
                      <a:pt x="44767" y="2382"/>
                    </a:cubicBezTo>
                    <a:lnTo>
                      <a:pt x="44767" y="238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81" name="Figura a mano libera: Forma 3080">
                <a:extLst>
                  <a:ext uri="{FF2B5EF4-FFF2-40B4-BE49-F238E27FC236}">
                    <a16:creationId xmlns:a16="http://schemas.microsoft.com/office/drawing/2014/main" id="{8EE66D78-1C84-481B-BFB7-D00D62565696}"/>
                  </a:ext>
                </a:extLst>
              </p:cNvPr>
              <p:cNvSpPr/>
              <p:nvPr/>
            </p:nvSpPr>
            <p:spPr>
              <a:xfrm>
                <a:off x="2539966" y="7961228"/>
                <a:ext cx="38100" cy="247650"/>
              </a:xfrm>
              <a:custGeom>
                <a:avLst/>
                <a:gdLst>
                  <a:gd name="connsiteX0" fmla="*/ 36273 w 38100"/>
                  <a:gd name="connsiteY0" fmla="*/ 1803 h 247650"/>
                  <a:gd name="connsiteX1" fmla="*/ 3888 w 38100"/>
                  <a:gd name="connsiteY1" fmla="*/ 150394 h 247650"/>
                  <a:gd name="connsiteX2" fmla="*/ 78 w 38100"/>
                  <a:gd name="connsiteY2" fmla="*/ 253264 h 247650"/>
                  <a:gd name="connsiteX3" fmla="*/ 7698 w 38100"/>
                  <a:gd name="connsiteY3" fmla="*/ 252311 h 247650"/>
                  <a:gd name="connsiteX4" fmla="*/ 10555 w 38100"/>
                  <a:gd name="connsiteY4" fmla="*/ 152298 h 247650"/>
                  <a:gd name="connsiteX5" fmla="*/ 42940 w 38100"/>
                  <a:gd name="connsiteY5" fmla="*/ 1803 h 247650"/>
                  <a:gd name="connsiteX6" fmla="*/ 36273 w 38100"/>
                  <a:gd name="connsiteY6" fmla="*/ 1803 h 247650"/>
                  <a:gd name="connsiteX7" fmla="*/ 36273 w 38100"/>
                  <a:gd name="connsiteY7" fmla="*/ 180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47650">
                    <a:moveTo>
                      <a:pt x="36273" y="1803"/>
                    </a:moveTo>
                    <a:cubicBezTo>
                      <a:pt x="15318" y="48476"/>
                      <a:pt x="10555" y="99911"/>
                      <a:pt x="3888" y="150394"/>
                    </a:cubicBezTo>
                    <a:cubicBezTo>
                      <a:pt x="-875" y="184684"/>
                      <a:pt x="78" y="218973"/>
                      <a:pt x="78" y="253264"/>
                    </a:cubicBezTo>
                    <a:cubicBezTo>
                      <a:pt x="78" y="257073"/>
                      <a:pt x="7698" y="255169"/>
                      <a:pt x="7698" y="252311"/>
                    </a:cubicBezTo>
                    <a:cubicBezTo>
                      <a:pt x="7698" y="218973"/>
                      <a:pt x="6745" y="185636"/>
                      <a:pt x="10555" y="152298"/>
                    </a:cubicBezTo>
                    <a:cubicBezTo>
                      <a:pt x="17223" y="101816"/>
                      <a:pt x="21985" y="48476"/>
                      <a:pt x="42940" y="1803"/>
                    </a:cubicBezTo>
                    <a:cubicBezTo>
                      <a:pt x="45798" y="-1054"/>
                      <a:pt x="38178" y="-102"/>
                      <a:pt x="36273" y="1803"/>
                    </a:cubicBezTo>
                    <a:lnTo>
                      <a:pt x="36273" y="18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82" name="Figura a mano libera: Forma 3081">
                <a:extLst>
                  <a:ext uri="{FF2B5EF4-FFF2-40B4-BE49-F238E27FC236}">
                    <a16:creationId xmlns:a16="http://schemas.microsoft.com/office/drawing/2014/main" id="{3B118B25-694D-402A-B068-46266DEA8964}"/>
                  </a:ext>
                </a:extLst>
              </p:cNvPr>
              <p:cNvSpPr/>
              <p:nvPr/>
            </p:nvSpPr>
            <p:spPr>
              <a:xfrm>
                <a:off x="2445746" y="8036143"/>
                <a:ext cx="19050" cy="152400"/>
              </a:xfrm>
              <a:custGeom>
                <a:avLst/>
                <a:gdLst>
                  <a:gd name="connsiteX0" fmla="*/ 19050 w 19050"/>
                  <a:gd name="connsiteY0" fmla="*/ 4042 h 152400"/>
                  <a:gd name="connsiteX1" fmla="*/ 19050 w 19050"/>
                  <a:gd name="connsiteY1" fmla="*/ 11661 h 152400"/>
                  <a:gd name="connsiteX2" fmla="*/ 17145 w 19050"/>
                  <a:gd name="connsiteY2" fmla="*/ 28806 h 152400"/>
                  <a:gd name="connsiteX3" fmla="*/ 10478 w 19050"/>
                  <a:gd name="connsiteY3" fmla="*/ 74526 h 152400"/>
                  <a:gd name="connsiteX4" fmla="*/ 0 w 19050"/>
                  <a:gd name="connsiteY4" fmla="*/ 157394 h 152400"/>
                  <a:gd name="connsiteX5" fmla="*/ 7620 w 19050"/>
                  <a:gd name="connsiteY5" fmla="*/ 156442 h 152400"/>
                  <a:gd name="connsiteX6" fmla="*/ 19050 w 19050"/>
                  <a:gd name="connsiteY6" fmla="*/ 69764 h 152400"/>
                  <a:gd name="connsiteX7" fmla="*/ 25717 w 19050"/>
                  <a:gd name="connsiteY7" fmla="*/ 24044 h 152400"/>
                  <a:gd name="connsiteX8" fmla="*/ 26670 w 19050"/>
                  <a:gd name="connsiteY8" fmla="*/ 7851 h 152400"/>
                  <a:gd name="connsiteX9" fmla="*/ 25717 w 19050"/>
                  <a:gd name="connsiteY9" fmla="*/ 1184 h 152400"/>
                  <a:gd name="connsiteX10" fmla="*/ 19050 w 19050"/>
                  <a:gd name="connsiteY10" fmla="*/ 4042 h 152400"/>
                  <a:gd name="connsiteX11" fmla="*/ 19050 w 19050"/>
                  <a:gd name="connsiteY11" fmla="*/ 404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52400">
                    <a:moveTo>
                      <a:pt x="19050" y="4042"/>
                    </a:moveTo>
                    <a:cubicBezTo>
                      <a:pt x="20003" y="4994"/>
                      <a:pt x="19050" y="9756"/>
                      <a:pt x="19050" y="11661"/>
                    </a:cubicBezTo>
                    <a:cubicBezTo>
                      <a:pt x="19050" y="17376"/>
                      <a:pt x="18098" y="23092"/>
                      <a:pt x="17145" y="28806"/>
                    </a:cubicBezTo>
                    <a:cubicBezTo>
                      <a:pt x="15240" y="44046"/>
                      <a:pt x="13335" y="59286"/>
                      <a:pt x="10478" y="74526"/>
                    </a:cubicBezTo>
                    <a:cubicBezTo>
                      <a:pt x="5715" y="102149"/>
                      <a:pt x="953" y="128819"/>
                      <a:pt x="0" y="157394"/>
                    </a:cubicBezTo>
                    <a:cubicBezTo>
                      <a:pt x="0" y="161204"/>
                      <a:pt x="7620" y="160251"/>
                      <a:pt x="7620" y="156442"/>
                    </a:cubicBezTo>
                    <a:cubicBezTo>
                      <a:pt x="9525" y="126914"/>
                      <a:pt x="14288" y="98339"/>
                      <a:pt x="19050" y="69764"/>
                    </a:cubicBezTo>
                    <a:cubicBezTo>
                      <a:pt x="21908" y="54524"/>
                      <a:pt x="23813" y="39284"/>
                      <a:pt x="25717" y="24044"/>
                    </a:cubicBezTo>
                    <a:cubicBezTo>
                      <a:pt x="26670" y="18329"/>
                      <a:pt x="26670" y="13567"/>
                      <a:pt x="26670" y="7851"/>
                    </a:cubicBezTo>
                    <a:cubicBezTo>
                      <a:pt x="26670" y="5946"/>
                      <a:pt x="26670" y="3089"/>
                      <a:pt x="25717" y="1184"/>
                    </a:cubicBezTo>
                    <a:cubicBezTo>
                      <a:pt x="24765" y="-1674"/>
                      <a:pt x="17145" y="1184"/>
                      <a:pt x="19050" y="4042"/>
                    </a:cubicBezTo>
                    <a:lnTo>
                      <a:pt x="19050" y="40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83" name="Figura a mano libera: Forma 3082">
                <a:extLst>
                  <a:ext uri="{FF2B5EF4-FFF2-40B4-BE49-F238E27FC236}">
                    <a16:creationId xmlns:a16="http://schemas.microsoft.com/office/drawing/2014/main" id="{9D867DFB-29E1-4FF3-B70B-64F282FBADA7}"/>
                  </a:ext>
                </a:extLst>
              </p:cNvPr>
              <p:cNvSpPr/>
              <p:nvPr/>
            </p:nvSpPr>
            <p:spPr>
              <a:xfrm>
                <a:off x="2620887" y="8308225"/>
                <a:ext cx="123825" cy="9525"/>
              </a:xfrm>
              <a:custGeom>
                <a:avLst/>
                <a:gdLst>
                  <a:gd name="connsiteX0" fmla="*/ 4881 w 123825"/>
                  <a:gd name="connsiteY0" fmla="*/ 10090 h 9525"/>
                  <a:gd name="connsiteX1" fmla="*/ 67746 w 123825"/>
                  <a:gd name="connsiteY1" fmla="*/ 6280 h 9525"/>
                  <a:gd name="connsiteX2" fmla="*/ 123944 w 123825"/>
                  <a:gd name="connsiteY2" fmla="*/ 13900 h 9525"/>
                  <a:gd name="connsiteX3" fmla="*/ 129659 w 123825"/>
                  <a:gd name="connsiteY3" fmla="*/ 11995 h 9525"/>
                  <a:gd name="connsiteX4" fmla="*/ 128706 w 123825"/>
                  <a:gd name="connsiteY4" fmla="*/ 10090 h 9525"/>
                  <a:gd name="connsiteX5" fmla="*/ 2024 w 123825"/>
                  <a:gd name="connsiteY5" fmla="*/ 8185 h 9525"/>
                  <a:gd name="connsiteX6" fmla="*/ 4881 w 123825"/>
                  <a:gd name="connsiteY6" fmla="*/ 10090 h 9525"/>
                  <a:gd name="connsiteX7" fmla="*/ 4881 w 123825"/>
                  <a:gd name="connsiteY7" fmla="*/ 1009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9525">
                    <a:moveTo>
                      <a:pt x="4881" y="10090"/>
                    </a:moveTo>
                    <a:cubicBezTo>
                      <a:pt x="23931" y="1517"/>
                      <a:pt x="47744" y="2470"/>
                      <a:pt x="67746" y="6280"/>
                    </a:cubicBezTo>
                    <a:cubicBezTo>
                      <a:pt x="85844" y="9137"/>
                      <a:pt x="104894" y="11995"/>
                      <a:pt x="123944" y="13900"/>
                    </a:cubicBezTo>
                    <a:cubicBezTo>
                      <a:pt x="125849" y="13900"/>
                      <a:pt x="128706" y="13900"/>
                      <a:pt x="129659" y="11995"/>
                    </a:cubicBezTo>
                    <a:cubicBezTo>
                      <a:pt x="130611" y="11042"/>
                      <a:pt x="130611" y="10090"/>
                      <a:pt x="128706" y="10090"/>
                    </a:cubicBezTo>
                    <a:cubicBezTo>
                      <a:pt x="86796" y="7232"/>
                      <a:pt x="42029" y="-9913"/>
                      <a:pt x="2024" y="8185"/>
                    </a:cubicBezTo>
                    <a:cubicBezTo>
                      <a:pt x="-2739" y="10090"/>
                      <a:pt x="2024" y="11042"/>
                      <a:pt x="4881" y="10090"/>
                    </a:cubicBezTo>
                    <a:lnTo>
                      <a:pt x="4881" y="100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84" name="Figura a mano libera: Forma 3083">
                <a:extLst>
                  <a:ext uri="{FF2B5EF4-FFF2-40B4-BE49-F238E27FC236}">
                    <a16:creationId xmlns:a16="http://schemas.microsoft.com/office/drawing/2014/main" id="{A9B3C3B5-4BE8-41B5-879E-860229B99523}"/>
                  </a:ext>
                </a:extLst>
              </p:cNvPr>
              <p:cNvSpPr/>
              <p:nvPr/>
            </p:nvSpPr>
            <p:spPr>
              <a:xfrm>
                <a:off x="2610215" y="8330118"/>
                <a:ext cx="133350" cy="28575"/>
              </a:xfrm>
              <a:custGeom>
                <a:avLst/>
                <a:gdLst>
                  <a:gd name="connsiteX0" fmla="*/ 3171 w 133350"/>
                  <a:gd name="connsiteY0" fmla="*/ 5342 h 28575"/>
                  <a:gd name="connsiteX1" fmla="*/ 72703 w 133350"/>
                  <a:gd name="connsiteY1" fmla="*/ 12962 h 28575"/>
                  <a:gd name="connsiteX2" fmla="*/ 127948 w 133350"/>
                  <a:gd name="connsiteY2" fmla="*/ 35821 h 28575"/>
                  <a:gd name="connsiteX3" fmla="*/ 134616 w 133350"/>
                  <a:gd name="connsiteY3" fmla="*/ 32012 h 28575"/>
                  <a:gd name="connsiteX4" fmla="*/ 75561 w 133350"/>
                  <a:gd name="connsiteY4" fmla="*/ 8199 h 28575"/>
                  <a:gd name="connsiteX5" fmla="*/ 5076 w 133350"/>
                  <a:gd name="connsiteY5" fmla="*/ 579 h 28575"/>
                  <a:gd name="connsiteX6" fmla="*/ 3171 w 133350"/>
                  <a:gd name="connsiteY6" fmla="*/ 5342 h 28575"/>
                  <a:gd name="connsiteX7" fmla="*/ 3171 w 133350"/>
                  <a:gd name="connsiteY7" fmla="*/ 53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8575">
                    <a:moveTo>
                      <a:pt x="3171" y="5342"/>
                    </a:moveTo>
                    <a:cubicBezTo>
                      <a:pt x="26031" y="3437"/>
                      <a:pt x="50796" y="7246"/>
                      <a:pt x="72703" y="12962"/>
                    </a:cubicBezTo>
                    <a:cubicBezTo>
                      <a:pt x="91753" y="18677"/>
                      <a:pt x="110803" y="25344"/>
                      <a:pt x="127948" y="35821"/>
                    </a:cubicBezTo>
                    <a:cubicBezTo>
                      <a:pt x="129853" y="36774"/>
                      <a:pt x="137473" y="33917"/>
                      <a:pt x="134616" y="32012"/>
                    </a:cubicBezTo>
                    <a:cubicBezTo>
                      <a:pt x="116518" y="21534"/>
                      <a:pt x="95563" y="13914"/>
                      <a:pt x="75561" y="8199"/>
                    </a:cubicBezTo>
                    <a:cubicBezTo>
                      <a:pt x="52701" y="1532"/>
                      <a:pt x="27936" y="-1326"/>
                      <a:pt x="5076" y="579"/>
                    </a:cubicBezTo>
                    <a:cubicBezTo>
                      <a:pt x="313" y="1532"/>
                      <a:pt x="-2544" y="6294"/>
                      <a:pt x="3171" y="5342"/>
                    </a:cubicBezTo>
                    <a:lnTo>
                      <a:pt x="3171" y="53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85" name="Figura a mano libera: Forma 3084">
                <a:extLst>
                  <a:ext uri="{FF2B5EF4-FFF2-40B4-BE49-F238E27FC236}">
                    <a16:creationId xmlns:a16="http://schemas.microsoft.com/office/drawing/2014/main" id="{F008C7EA-B6C5-46C5-9B0E-9FC566F87E4B}"/>
                  </a:ext>
                </a:extLst>
              </p:cNvPr>
              <p:cNvSpPr/>
              <p:nvPr/>
            </p:nvSpPr>
            <p:spPr>
              <a:xfrm>
                <a:off x="2545676" y="8384349"/>
                <a:ext cx="66675" cy="152400"/>
              </a:xfrm>
              <a:custGeom>
                <a:avLst/>
                <a:gdLst>
                  <a:gd name="connsiteX0" fmla="*/ 82 w 66675"/>
                  <a:gd name="connsiteY0" fmla="*/ 2546 h 152400"/>
                  <a:gd name="connsiteX1" fmla="*/ 61995 w 66675"/>
                  <a:gd name="connsiteY1" fmla="*/ 154946 h 152400"/>
                  <a:gd name="connsiteX2" fmla="*/ 69615 w 66675"/>
                  <a:gd name="connsiteY2" fmla="*/ 153041 h 152400"/>
                  <a:gd name="connsiteX3" fmla="*/ 7702 w 66675"/>
                  <a:gd name="connsiteY3" fmla="*/ 641 h 152400"/>
                  <a:gd name="connsiteX4" fmla="*/ 82 w 66675"/>
                  <a:gd name="connsiteY4" fmla="*/ 2546 h 152400"/>
                  <a:gd name="connsiteX5" fmla="*/ 82 w 66675"/>
                  <a:gd name="connsiteY5" fmla="*/ 254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52400">
                    <a:moveTo>
                      <a:pt x="82" y="2546"/>
                    </a:moveTo>
                    <a:cubicBezTo>
                      <a:pt x="34372" y="46361"/>
                      <a:pt x="49612" y="101606"/>
                      <a:pt x="61995" y="154946"/>
                    </a:cubicBezTo>
                    <a:cubicBezTo>
                      <a:pt x="61995" y="156851"/>
                      <a:pt x="70567" y="154946"/>
                      <a:pt x="69615" y="153041"/>
                    </a:cubicBezTo>
                    <a:cubicBezTo>
                      <a:pt x="57232" y="99701"/>
                      <a:pt x="41992" y="44456"/>
                      <a:pt x="7702" y="641"/>
                    </a:cubicBezTo>
                    <a:cubicBezTo>
                      <a:pt x="6750" y="-1264"/>
                      <a:pt x="-870" y="1593"/>
                      <a:pt x="82" y="2546"/>
                    </a:cubicBezTo>
                    <a:lnTo>
                      <a:pt x="82" y="25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86" name="Figura a mano libera: Forma 3085">
                <a:extLst>
                  <a:ext uri="{FF2B5EF4-FFF2-40B4-BE49-F238E27FC236}">
                    <a16:creationId xmlns:a16="http://schemas.microsoft.com/office/drawing/2014/main" id="{108D6D8D-DE38-4DBE-81FE-D14F7A8C2FB4}"/>
                  </a:ext>
                </a:extLst>
              </p:cNvPr>
              <p:cNvSpPr/>
              <p:nvPr/>
            </p:nvSpPr>
            <p:spPr>
              <a:xfrm>
                <a:off x="2318790" y="8325935"/>
                <a:ext cx="123825" cy="28575"/>
              </a:xfrm>
              <a:custGeom>
                <a:avLst/>
                <a:gdLst>
                  <a:gd name="connsiteX0" fmla="*/ 129814 w 123825"/>
                  <a:gd name="connsiteY0" fmla="*/ 2857 h 28575"/>
                  <a:gd name="connsiteX1" fmla="*/ 126956 w 123825"/>
                  <a:gd name="connsiteY1" fmla="*/ 0 h 28575"/>
                  <a:gd name="connsiteX2" fmla="*/ 110764 w 123825"/>
                  <a:gd name="connsiteY2" fmla="*/ 2857 h 28575"/>
                  <a:gd name="connsiteX3" fmla="*/ 17419 w 123825"/>
                  <a:gd name="connsiteY3" fmla="*/ 22860 h 28575"/>
                  <a:gd name="connsiteX4" fmla="*/ 3131 w 123825"/>
                  <a:gd name="connsiteY4" fmla="*/ 26670 h 28575"/>
                  <a:gd name="connsiteX5" fmla="*/ 4084 w 123825"/>
                  <a:gd name="connsiteY5" fmla="*/ 29527 h 28575"/>
                  <a:gd name="connsiteX6" fmla="*/ 65044 w 123825"/>
                  <a:gd name="connsiteY6" fmla="*/ 15240 h 28575"/>
                  <a:gd name="connsiteX7" fmla="*/ 116479 w 123825"/>
                  <a:gd name="connsiteY7" fmla="*/ 4763 h 28575"/>
                  <a:gd name="connsiteX8" fmla="*/ 125051 w 123825"/>
                  <a:gd name="connsiteY8" fmla="*/ 2857 h 28575"/>
                  <a:gd name="connsiteX9" fmla="*/ 126004 w 123825"/>
                  <a:gd name="connsiteY9" fmla="*/ 2857 h 28575"/>
                  <a:gd name="connsiteX10" fmla="*/ 126004 w 123825"/>
                  <a:gd name="connsiteY10" fmla="*/ 0 h 28575"/>
                  <a:gd name="connsiteX11" fmla="*/ 129814 w 123825"/>
                  <a:gd name="connsiteY11" fmla="*/ 2857 h 28575"/>
                  <a:gd name="connsiteX12" fmla="*/ 129814 w 123825"/>
                  <a:gd name="connsiteY12" fmla="*/ 28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28575">
                    <a:moveTo>
                      <a:pt x="129814" y="2857"/>
                    </a:moveTo>
                    <a:cubicBezTo>
                      <a:pt x="133624" y="952"/>
                      <a:pt x="129814" y="0"/>
                      <a:pt x="126956" y="0"/>
                    </a:cubicBezTo>
                    <a:cubicBezTo>
                      <a:pt x="121241" y="0"/>
                      <a:pt x="116479" y="1905"/>
                      <a:pt x="110764" y="2857"/>
                    </a:cubicBezTo>
                    <a:cubicBezTo>
                      <a:pt x="79331" y="9525"/>
                      <a:pt x="48851" y="16192"/>
                      <a:pt x="17419" y="22860"/>
                    </a:cubicBezTo>
                    <a:cubicBezTo>
                      <a:pt x="12656" y="23813"/>
                      <a:pt x="7894" y="24765"/>
                      <a:pt x="3131" y="26670"/>
                    </a:cubicBezTo>
                    <a:cubicBezTo>
                      <a:pt x="-1631" y="27622"/>
                      <a:pt x="-679" y="31432"/>
                      <a:pt x="4084" y="29527"/>
                    </a:cubicBezTo>
                    <a:cubicBezTo>
                      <a:pt x="24086" y="23813"/>
                      <a:pt x="45041" y="20002"/>
                      <a:pt x="65044" y="15240"/>
                    </a:cubicBezTo>
                    <a:cubicBezTo>
                      <a:pt x="82189" y="11430"/>
                      <a:pt x="99334" y="7620"/>
                      <a:pt x="116479" y="4763"/>
                    </a:cubicBezTo>
                    <a:cubicBezTo>
                      <a:pt x="119336" y="3810"/>
                      <a:pt x="122194" y="3810"/>
                      <a:pt x="125051" y="2857"/>
                    </a:cubicBezTo>
                    <a:cubicBezTo>
                      <a:pt x="126956" y="2857"/>
                      <a:pt x="126004" y="2857"/>
                      <a:pt x="126004" y="2857"/>
                    </a:cubicBezTo>
                    <a:cubicBezTo>
                      <a:pt x="126004" y="2857"/>
                      <a:pt x="123146" y="1905"/>
                      <a:pt x="126004" y="0"/>
                    </a:cubicBezTo>
                    <a:cubicBezTo>
                      <a:pt x="120289" y="3810"/>
                      <a:pt x="126956" y="3810"/>
                      <a:pt x="129814" y="2857"/>
                    </a:cubicBezTo>
                    <a:lnTo>
                      <a:pt x="129814" y="28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87" name="Figura a mano libera: Forma 3086">
                <a:extLst>
                  <a:ext uri="{FF2B5EF4-FFF2-40B4-BE49-F238E27FC236}">
                    <a16:creationId xmlns:a16="http://schemas.microsoft.com/office/drawing/2014/main" id="{0021A409-1E5C-46DE-B5E8-0B392B312E71}"/>
                  </a:ext>
                </a:extLst>
              </p:cNvPr>
              <p:cNvSpPr/>
              <p:nvPr/>
            </p:nvSpPr>
            <p:spPr>
              <a:xfrm>
                <a:off x="2327362" y="8328584"/>
                <a:ext cx="123825" cy="38100"/>
              </a:xfrm>
              <a:custGeom>
                <a:avLst/>
                <a:gdLst>
                  <a:gd name="connsiteX0" fmla="*/ 124099 w 123825"/>
                  <a:gd name="connsiteY0" fmla="*/ 1161 h 38100"/>
                  <a:gd name="connsiteX1" fmla="*/ 69806 w 123825"/>
                  <a:gd name="connsiteY1" fmla="*/ 25926 h 38100"/>
                  <a:gd name="connsiteX2" fmla="*/ 4084 w 123825"/>
                  <a:gd name="connsiteY2" fmla="*/ 35451 h 38100"/>
                  <a:gd name="connsiteX3" fmla="*/ 3131 w 123825"/>
                  <a:gd name="connsiteY3" fmla="*/ 41166 h 38100"/>
                  <a:gd name="connsiteX4" fmla="*/ 73616 w 123825"/>
                  <a:gd name="connsiteY4" fmla="*/ 30689 h 38100"/>
                  <a:gd name="connsiteX5" fmla="*/ 129814 w 123825"/>
                  <a:gd name="connsiteY5" fmla="*/ 4971 h 38100"/>
                  <a:gd name="connsiteX6" fmla="*/ 124099 w 123825"/>
                  <a:gd name="connsiteY6" fmla="*/ 1161 h 38100"/>
                  <a:gd name="connsiteX7" fmla="*/ 124099 w 123825"/>
                  <a:gd name="connsiteY7" fmla="*/ 11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38100">
                    <a:moveTo>
                      <a:pt x="124099" y="1161"/>
                    </a:moveTo>
                    <a:cubicBezTo>
                      <a:pt x="108859" y="13543"/>
                      <a:pt x="88856" y="21164"/>
                      <a:pt x="69806" y="25926"/>
                    </a:cubicBezTo>
                    <a:cubicBezTo>
                      <a:pt x="47899" y="30689"/>
                      <a:pt x="25991" y="33546"/>
                      <a:pt x="4084" y="35451"/>
                    </a:cubicBezTo>
                    <a:cubicBezTo>
                      <a:pt x="-679" y="35451"/>
                      <a:pt x="-1631" y="42118"/>
                      <a:pt x="3131" y="41166"/>
                    </a:cubicBezTo>
                    <a:cubicBezTo>
                      <a:pt x="26944" y="39261"/>
                      <a:pt x="50756" y="35451"/>
                      <a:pt x="73616" y="30689"/>
                    </a:cubicBezTo>
                    <a:cubicBezTo>
                      <a:pt x="93619" y="25926"/>
                      <a:pt x="113621" y="17353"/>
                      <a:pt x="129814" y="4971"/>
                    </a:cubicBezTo>
                    <a:cubicBezTo>
                      <a:pt x="133624" y="1161"/>
                      <a:pt x="126956" y="-1697"/>
                      <a:pt x="124099" y="1161"/>
                    </a:cubicBezTo>
                    <a:lnTo>
                      <a:pt x="124099" y="11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88" name="Figura a mano libera: Forma 3087">
                <a:extLst>
                  <a:ext uri="{FF2B5EF4-FFF2-40B4-BE49-F238E27FC236}">
                    <a16:creationId xmlns:a16="http://schemas.microsoft.com/office/drawing/2014/main" id="{4B67A21A-F5F3-46E5-ADFC-17B82812FCD5}"/>
                  </a:ext>
                </a:extLst>
              </p:cNvPr>
              <p:cNvSpPr/>
              <p:nvPr/>
            </p:nvSpPr>
            <p:spPr>
              <a:xfrm>
                <a:off x="2394930" y="8361357"/>
                <a:ext cx="114300" cy="142875"/>
              </a:xfrm>
              <a:custGeom>
                <a:avLst/>
                <a:gdLst>
                  <a:gd name="connsiteX0" fmla="*/ 17479 w 114300"/>
                  <a:gd name="connsiteY0" fmla="*/ 141743 h 142875"/>
                  <a:gd name="connsiteX1" fmla="*/ 7954 w 114300"/>
                  <a:gd name="connsiteY1" fmla="*/ 118883 h 142875"/>
                  <a:gd name="connsiteX2" fmla="*/ 42244 w 114300"/>
                  <a:gd name="connsiteY2" fmla="*/ 110311 h 142875"/>
                  <a:gd name="connsiteX3" fmla="*/ 68914 w 114300"/>
                  <a:gd name="connsiteY3" fmla="*/ 94118 h 142875"/>
                  <a:gd name="connsiteX4" fmla="*/ 102251 w 114300"/>
                  <a:gd name="connsiteY4" fmla="*/ 37920 h 142875"/>
                  <a:gd name="connsiteX5" fmla="*/ 117491 w 114300"/>
                  <a:gd name="connsiteY5" fmla="*/ 1725 h 142875"/>
                  <a:gd name="connsiteX6" fmla="*/ 109871 w 114300"/>
                  <a:gd name="connsiteY6" fmla="*/ 2678 h 142875"/>
                  <a:gd name="connsiteX7" fmla="*/ 62246 w 114300"/>
                  <a:gd name="connsiteY7" fmla="*/ 93166 h 142875"/>
                  <a:gd name="connsiteX8" fmla="*/ 47959 w 114300"/>
                  <a:gd name="connsiteY8" fmla="*/ 105548 h 142875"/>
                  <a:gd name="connsiteX9" fmla="*/ 31766 w 114300"/>
                  <a:gd name="connsiteY9" fmla="*/ 105548 h 142875"/>
                  <a:gd name="connsiteX10" fmla="*/ 334 w 114300"/>
                  <a:gd name="connsiteY10" fmla="*/ 118883 h 142875"/>
                  <a:gd name="connsiteX11" fmla="*/ 9859 w 114300"/>
                  <a:gd name="connsiteY11" fmla="*/ 144600 h 142875"/>
                  <a:gd name="connsiteX12" fmla="*/ 17479 w 114300"/>
                  <a:gd name="connsiteY12" fmla="*/ 141743 h 142875"/>
                  <a:gd name="connsiteX13" fmla="*/ 17479 w 114300"/>
                  <a:gd name="connsiteY13" fmla="*/ 14174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42875">
                    <a:moveTo>
                      <a:pt x="17479" y="141743"/>
                    </a:moveTo>
                    <a:cubicBezTo>
                      <a:pt x="12716" y="136028"/>
                      <a:pt x="7001" y="126503"/>
                      <a:pt x="7954" y="118883"/>
                    </a:cubicBezTo>
                    <a:cubicBezTo>
                      <a:pt x="9859" y="106500"/>
                      <a:pt x="33671" y="111263"/>
                      <a:pt x="42244" y="110311"/>
                    </a:cubicBezTo>
                    <a:cubicBezTo>
                      <a:pt x="53674" y="109358"/>
                      <a:pt x="62246" y="102691"/>
                      <a:pt x="68914" y="94118"/>
                    </a:cubicBezTo>
                    <a:cubicBezTo>
                      <a:pt x="82249" y="76973"/>
                      <a:pt x="92726" y="57923"/>
                      <a:pt x="102251" y="37920"/>
                    </a:cubicBezTo>
                    <a:cubicBezTo>
                      <a:pt x="107966" y="25538"/>
                      <a:pt x="113681" y="14108"/>
                      <a:pt x="117491" y="1725"/>
                    </a:cubicBezTo>
                    <a:cubicBezTo>
                      <a:pt x="118444" y="-1132"/>
                      <a:pt x="110824" y="-180"/>
                      <a:pt x="109871" y="2678"/>
                    </a:cubicBezTo>
                    <a:cubicBezTo>
                      <a:pt x="98441" y="34111"/>
                      <a:pt x="82249" y="66495"/>
                      <a:pt x="62246" y="93166"/>
                    </a:cubicBezTo>
                    <a:cubicBezTo>
                      <a:pt x="58436" y="97928"/>
                      <a:pt x="53674" y="103643"/>
                      <a:pt x="47959" y="105548"/>
                    </a:cubicBezTo>
                    <a:cubicBezTo>
                      <a:pt x="43196" y="106500"/>
                      <a:pt x="36529" y="105548"/>
                      <a:pt x="31766" y="105548"/>
                    </a:cubicBezTo>
                    <a:cubicBezTo>
                      <a:pt x="21289" y="105548"/>
                      <a:pt x="3191" y="105548"/>
                      <a:pt x="334" y="118883"/>
                    </a:cubicBezTo>
                    <a:cubicBezTo>
                      <a:pt x="-1571" y="127455"/>
                      <a:pt x="5096" y="137933"/>
                      <a:pt x="9859" y="144600"/>
                    </a:cubicBezTo>
                    <a:cubicBezTo>
                      <a:pt x="11764" y="147458"/>
                      <a:pt x="19384" y="144600"/>
                      <a:pt x="17479" y="141743"/>
                    </a:cubicBezTo>
                    <a:lnTo>
                      <a:pt x="17479" y="1417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89" name="Figura a mano libera: Forma 3088">
                <a:extLst>
                  <a:ext uri="{FF2B5EF4-FFF2-40B4-BE49-F238E27FC236}">
                    <a16:creationId xmlns:a16="http://schemas.microsoft.com/office/drawing/2014/main" id="{6C6D6FB8-2523-42B9-A20C-665C2BD990FC}"/>
                  </a:ext>
                </a:extLst>
              </p:cNvPr>
              <p:cNvSpPr/>
              <p:nvPr/>
            </p:nvSpPr>
            <p:spPr>
              <a:xfrm>
                <a:off x="2312647" y="8127814"/>
                <a:ext cx="123825" cy="123825"/>
              </a:xfrm>
              <a:custGeom>
                <a:avLst/>
                <a:gdLst>
                  <a:gd name="connsiteX0" fmla="*/ 702 w 123825"/>
                  <a:gd name="connsiteY0" fmla="*/ 4763 h 123825"/>
                  <a:gd name="connsiteX1" fmla="*/ 8322 w 123825"/>
                  <a:gd name="connsiteY1" fmla="*/ 11430 h 123825"/>
                  <a:gd name="connsiteX2" fmla="*/ 21657 w 123825"/>
                  <a:gd name="connsiteY2" fmla="*/ 25718 h 123825"/>
                  <a:gd name="connsiteX3" fmla="*/ 60709 w 123825"/>
                  <a:gd name="connsiteY3" fmla="*/ 68580 h 123825"/>
                  <a:gd name="connsiteX4" fmla="*/ 122622 w 123825"/>
                  <a:gd name="connsiteY4" fmla="*/ 129540 h 123825"/>
                  <a:gd name="connsiteX5" fmla="*/ 130242 w 123825"/>
                  <a:gd name="connsiteY5" fmla="*/ 126683 h 123825"/>
                  <a:gd name="connsiteX6" fmla="*/ 66424 w 123825"/>
                  <a:gd name="connsiteY6" fmla="*/ 63818 h 123825"/>
                  <a:gd name="connsiteX7" fmla="*/ 27372 w 123825"/>
                  <a:gd name="connsiteY7" fmla="*/ 20955 h 123825"/>
                  <a:gd name="connsiteX8" fmla="*/ 13084 w 123825"/>
                  <a:gd name="connsiteY8" fmla="*/ 5715 h 123825"/>
                  <a:gd name="connsiteX9" fmla="*/ 6417 w 123825"/>
                  <a:gd name="connsiteY9" fmla="*/ 0 h 123825"/>
                  <a:gd name="connsiteX10" fmla="*/ 702 w 123825"/>
                  <a:gd name="connsiteY10" fmla="*/ 4763 h 123825"/>
                  <a:gd name="connsiteX11" fmla="*/ 702 w 123825"/>
                  <a:gd name="connsiteY11" fmla="*/ 476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702" y="4763"/>
                    </a:moveTo>
                    <a:cubicBezTo>
                      <a:pt x="3559" y="5715"/>
                      <a:pt x="6417" y="9525"/>
                      <a:pt x="8322" y="11430"/>
                    </a:cubicBezTo>
                    <a:cubicBezTo>
                      <a:pt x="13084" y="16193"/>
                      <a:pt x="17847" y="20955"/>
                      <a:pt x="21657" y="25718"/>
                    </a:cubicBezTo>
                    <a:cubicBezTo>
                      <a:pt x="34992" y="40005"/>
                      <a:pt x="47374" y="54293"/>
                      <a:pt x="60709" y="68580"/>
                    </a:cubicBezTo>
                    <a:cubicBezTo>
                      <a:pt x="80712" y="89535"/>
                      <a:pt x="100714" y="110490"/>
                      <a:pt x="122622" y="129540"/>
                    </a:cubicBezTo>
                    <a:cubicBezTo>
                      <a:pt x="124527" y="131445"/>
                      <a:pt x="132147" y="128588"/>
                      <a:pt x="130242" y="126683"/>
                    </a:cubicBezTo>
                    <a:cubicBezTo>
                      <a:pt x="108334" y="106680"/>
                      <a:pt x="87379" y="85725"/>
                      <a:pt x="66424" y="63818"/>
                    </a:cubicBezTo>
                    <a:cubicBezTo>
                      <a:pt x="53089" y="49530"/>
                      <a:pt x="40707" y="35243"/>
                      <a:pt x="27372" y="20955"/>
                    </a:cubicBezTo>
                    <a:cubicBezTo>
                      <a:pt x="22609" y="16193"/>
                      <a:pt x="17847" y="10478"/>
                      <a:pt x="13084" y="5715"/>
                    </a:cubicBezTo>
                    <a:cubicBezTo>
                      <a:pt x="11179" y="3810"/>
                      <a:pt x="9274" y="953"/>
                      <a:pt x="6417" y="0"/>
                    </a:cubicBezTo>
                    <a:cubicBezTo>
                      <a:pt x="4512" y="953"/>
                      <a:pt x="-2156" y="3810"/>
                      <a:pt x="702" y="4763"/>
                    </a:cubicBezTo>
                    <a:lnTo>
                      <a:pt x="702" y="476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90" name="Figura a mano libera: Forma 3089">
                <a:extLst>
                  <a:ext uri="{FF2B5EF4-FFF2-40B4-BE49-F238E27FC236}">
                    <a16:creationId xmlns:a16="http://schemas.microsoft.com/office/drawing/2014/main" id="{8646018A-C1EA-4D03-9DB8-E78AA9277842}"/>
                  </a:ext>
                </a:extLst>
              </p:cNvPr>
              <p:cNvSpPr/>
              <p:nvPr/>
            </p:nvSpPr>
            <p:spPr>
              <a:xfrm>
                <a:off x="2327529" y="8222037"/>
                <a:ext cx="114300" cy="76200"/>
              </a:xfrm>
              <a:custGeom>
                <a:avLst/>
                <a:gdLst>
                  <a:gd name="connsiteX0" fmla="*/ 1059 w 114300"/>
                  <a:gd name="connsiteY0" fmla="*/ 3885 h 76200"/>
                  <a:gd name="connsiteX1" fmla="*/ 52494 w 114300"/>
                  <a:gd name="connsiteY1" fmla="*/ 44843 h 76200"/>
                  <a:gd name="connsiteX2" fmla="*/ 87737 w 114300"/>
                  <a:gd name="connsiteY2" fmla="*/ 72465 h 76200"/>
                  <a:gd name="connsiteX3" fmla="*/ 116312 w 114300"/>
                  <a:gd name="connsiteY3" fmla="*/ 78180 h 76200"/>
                  <a:gd name="connsiteX4" fmla="*/ 117264 w 114300"/>
                  <a:gd name="connsiteY4" fmla="*/ 73418 h 76200"/>
                  <a:gd name="connsiteX5" fmla="*/ 87737 w 114300"/>
                  <a:gd name="connsiteY5" fmla="*/ 65798 h 76200"/>
                  <a:gd name="connsiteX6" fmla="*/ 69639 w 114300"/>
                  <a:gd name="connsiteY6" fmla="*/ 51510 h 76200"/>
                  <a:gd name="connsiteX7" fmla="*/ 53447 w 114300"/>
                  <a:gd name="connsiteY7" fmla="*/ 38175 h 76200"/>
                  <a:gd name="connsiteX8" fmla="*/ 5822 w 114300"/>
                  <a:gd name="connsiteY8" fmla="*/ 1027 h 76200"/>
                  <a:gd name="connsiteX9" fmla="*/ 1059 w 114300"/>
                  <a:gd name="connsiteY9" fmla="*/ 3885 h 76200"/>
                  <a:gd name="connsiteX10" fmla="*/ 1059 w 114300"/>
                  <a:gd name="connsiteY10" fmla="*/ 38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76200">
                    <a:moveTo>
                      <a:pt x="1059" y="3885"/>
                    </a:moveTo>
                    <a:cubicBezTo>
                      <a:pt x="18204" y="17220"/>
                      <a:pt x="36302" y="30555"/>
                      <a:pt x="52494" y="44843"/>
                    </a:cubicBezTo>
                    <a:cubicBezTo>
                      <a:pt x="63924" y="54368"/>
                      <a:pt x="74402" y="65798"/>
                      <a:pt x="87737" y="72465"/>
                    </a:cubicBezTo>
                    <a:cubicBezTo>
                      <a:pt x="96309" y="76275"/>
                      <a:pt x="106787" y="79133"/>
                      <a:pt x="116312" y="78180"/>
                    </a:cubicBezTo>
                    <a:cubicBezTo>
                      <a:pt x="120122" y="78180"/>
                      <a:pt x="122979" y="72465"/>
                      <a:pt x="117264" y="73418"/>
                    </a:cubicBezTo>
                    <a:cubicBezTo>
                      <a:pt x="107739" y="74370"/>
                      <a:pt x="96309" y="70560"/>
                      <a:pt x="87737" y="65798"/>
                    </a:cubicBezTo>
                    <a:cubicBezTo>
                      <a:pt x="81069" y="61988"/>
                      <a:pt x="76307" y="56273"/>
                      <a:pt x="69639" y="51510"/>
                    </a:cubicBezTo>
                    <a:cubicBezTo>
                      <a:pt x="64877" y="46748"/>
                      <a:pt x="59162" y="42938"/>
                      <a:pt x="53447" y="38175"/>
                    </a:cubicBezTo>
                    <a:cubicBezTo>
                      <a:pt x="38207" y="25793"/>
                      <a:pt x="22014" y="13410"/>
                      <a:pt x="5822" y="1027"/>
                    </a:cubicBezTo>
                    <a:cubicBezTo>
                      <a:pt x="4869" y="-1830"/>
                      <a:pt x="-2751" y="1980"/>
                      <a:pt x="1059" y="3885"/>
                    </a:cubicBezTo>
                    <a:lnTo>
                      <a:pt x="1059" y="38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91" name="Figura a mano libera: Forma 3090">
                <a:extLst>
                  <a:ext uri="{FF2B5EF4-FFF2-40B4-BE49-F238E27FC236}">
                    <a16:creationId xmlns:a16="http://schemas.microsoft.com/office/drawing/2014/main" id="{165A9226-1D28-4D3E-88DE-9B93B21C379C}"/>
                  </a:ext>
                </a:extLst>
              </p:cNvPr>
              <p:cNvSpPr/>
              <p:nvPr/>
            </p:nvSpPr>
            <p:spPr>
              <a:xfrm>
                <a:off x="2597120" y="8227788"/>
                <a:ext cx="152400" cy="28575"/>
              </a:xfrm>
              <a:custGeom>
                <a:avLst/>
                <a:gdLst>
                  <a:gd name="connsiteX0" fmla="*/ 74 w 152400"/>
                  <a:gd name="connsiteY0" fmla="*/ 23851 h 28575"/>
                  <a:gd name="connsiteX1" fmla="*/ 20076 w 152400"/>
                  <a:gd name="connsiteY1" fmla="*/ 31471 h 28575"/>
                  <a:gd name="connsiteX2" fmla="*/ 77226 w 152400"/>
                  <a:gd name="connsiteY2" fmla="*/ 27661 h 28575"/>
                  <a:gd name="connsiteX3" fmla="*/ 157236 w 152400"/>
                  <a:gd name="connsiteY3" fmla="*/ 2896 h 28575"/>
                  <a:gd name="connsiteX4" fmla="*/ 152474 w 152400"/>
                  <a:gd name="connsiteY4" fmla="*/ 991 h 28575"/>
                  <a:gd name="connsiteX5" fmla="*/ 85799 w 152400"/>
                  <a:gd name="connsiteY5" fmla="*/ 21946 h 28575"/>
                  <a:gd name="connsiteX6" fmla="*/ 27696 w 152400"/>
                  <a:gd name="connsiteY6" fmla="*/ 27661 h 28575"/>
                  <a:gd name="connsiteX7" fmla="*/ 7694 w 152400"/>
                  <a:gd name="connsiteY7" fmla="*/ 20993 h 28575"/>
                  <a:gd name="connsiteX8" fmla="*/ 74 w 152400"/>
                  <a:gd name="connsiteY8" fmla="*/ 23851 h 28575"/>
                  <a:gd name="connsiteX9" fmla="*/ 74 w 152400"/>
                  <a:gd name="connsiteY9" fmla="*/ 238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28575">
                    <a:moveTo>
                      <a:pt x="74" y="23851"/>
                    </a:moveTo>
                    <a:cubicBezTo>
                      <a:pt x="2931" y="30518"/>
                      <a:pt x="14361" y="31471"/>
                      <a:pt x="20076" y="31471"/>
                    </a:cubicBezTo>
                    <a:cubicBezTo>
                      <a:pt x="39126" y="34329"/>
                      <a:pt x="58176" y="31471"/>
                      <a:pt x="77226" y="27661"/>
                    </a:cubicBezTo>
                    <a:cubicBezTo>
                      <a:pt x="103896" y="22899"/>
                      <a:pt x="132471" y="16231"/>
                      <a:pt x="157236" y="2896"/>
                    </a:cubicBezTo>
                    <a:cubicBezTo>
                      <a:pt x="161999" y="38"/>
                      <a:pt x="155331" y="-914"/>
                      <a:pt x="152474" y="991"/>
                    </a:cubicBezTo>
                    <a:cubicBezTo>
                      <a:pt x="133424" y="10516"/>
                      <a:pt x="107706" y="17184"/>
                      <a:pt x="85799" y="21946"/>
                    </a:cubicBezTo>
                    <a:cubicBezTo>
                      <a:pt x="66749" y="25756"/>
                      <a:pt x="47699" y="29566"/>
                      <a:pt x="27696" y="27661"/>
                    </a:cubicBezTo>
                    <a:cubicBezTo>
                      <a:pt x="22934" y="27661"/>
                      <a:pt x="9599" y="26709"/>
                      <a:pt x="7694" y="20993"/>
                    </a:cubicBezTo>
                    <a:cubicBezTo>
                      <a:pt x="7694" y="19088"/>
                      <a:pt x="-879" y="21946"/>
                      <a:pt x="74" y="23851"/>
                    </a:cubicBezTo>
                    <a:lnTo>
                      <a:pt x="74" y="2385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92" name="Figura a mano libera: Forma 3091">
                <a:extLst>
                  <a:ext uri="{FF2B5EF4-FFF2-40B4-BE49-F238E27FC236}">
                    <a16:creationId xmlns:a16="http://schemas.microsoft.com/office/drawing/2014/main" id="{74353F01-2A31-4A6D-B691-29F584F89AD0}"/>
                  </a:ext>
                </a:extLst>
              </p:cNvPr>
              <p:cNvSpPr/>
              <p:nvPr/>
            </p:nvSpPr>
            <p:spPr>
              <a:xfrm>
                <a:off x="2603120" y="8220082"/>
                <a:ext cx="161925" cy="47625"/>
              </a:xfrm>
              <a:custGeom>
                <a:avLst/>
                <a:gdLst>
                  <a:gd name="connsiteX0" fmla="*/ 5503 w 161925"/>
                  <a:gd name="connsiteY0" fmla="*/ 54418 h 47625"/>
                  <a:gd name="connsiteX1" fmla="*/ 79798 w 161925"/>
                  <a:gd name="connsiteY1" fmla="*/ 23938 h 47625"/>
                  <a:gd name="connsiteX2" fmla="*/ 163618 w 161925"/>
                  <a:gd name="connsiteY2" fmla="*/ 4888 h 47625"/>
                  <a:gd name="connsiteX3" fmla="*/ 162666 w 161925"/>
                  <a:gd name="connsiteY3" fmla="*/ 125 h 47625"/>
                  <a:gd name="connsiteX4" fmla="*/ 77893 w 161925"/>
                  <a:gd name="connsiteY4" fmla="*/ 19175 h 47625"/>
                  <a:gd name="connsiteX5" fmla="*/ 2646 w 161925"/>
                  <a:gd name="connsiteY5" fmla="*/ 50608 h 47625"/>
                  <a:gd name="connsiteX6" fmla="*/ 5503 w 161925"/>
                  <a:gd name="connsiteY6" fmla="*/ 54418 h 47625"/>
                  <a:gd name="connsiteX7" fmla="*/ 5503 w 161925"/>
                  <a:gd name="connsiteY7" fmla="*/ 54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47625">
                    <a:moveTo>
                      <a:pt x="5503" y="54418"/>
                    </a:moveTo>
                    <a:cubicBezTo>
                      <a:pt x="30268" y="42988"/>
                      <a:pt x="55033" y="32510"/>
                      <a:pt x="79798" y="23938"/>
                    </a:cubicBezTo>
                    <a:cubicBezTo>
                      <a:pt x="106468" y="14413"/>
                      <a:pt x="135996" y="10603"/>
                      <a:pt x="163618" y="4888"/>
                    </a:cubicBezTo>
                    <a:cubicBezTo>
                      <a:pt x="168381" y="3935"/>
                      <a:pt x="167428" y="-827"/>
                      <a:pt x="162666" y="125"/>
                    </a:cubicBezTo>
                    <a:cubicBezTo>
                      <a:pt x="134091" y="5841"/>
                      <a:pt x="104563" y="9650"/>
                      <a:pt x="77893" y="19175"/>
                    </a:cubicBezTo>
                    <a:cubicBezTo>
                      <a:pt x="52176" y="27748"/>
                      <a:pt x="27411" y="39178"/>
                      <a:pt x="2646" y="50608"/>
                    </a:cubicBezTo>
                    <a:cubicBezTo>
                      <a:pt x="-3069" y="52513"/>
                      <a:pt x="1693" y="56323"/>
                      <a:pt x="5503" y="54418"/>
                    </a:cubicBezTo>
                    <a:lnTo>
                      <a:pt x="5503" y="544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93" name="Figura a mano libera: Forma 3092">
                <a:extLst>
                  <a:ext uri="{FF2B5EF4-FFF2-40B4-BE49-F238E27FC236}">
                    <a16:creationId xmlns:a16="http://schemas.microsoft.com/office/drawing/2014/main" id="{EC3851CC-9D7C-442E-AB14-1465A2892E54}"/>
                  </a:ext>
                </a:extLst>
              </p:cNvPr>
              <p:cNvSpPr/>
              <p:nvPr/>
            </p:nvSpPr>
            <p:spPr>
              <a:xfrm>
                <a:off x="2513374" y="7965516"/>
                <a:ext cx="66675" cy="219075"/>
              </a:xfrm>
              <a:custGeom>
                <a:avLst/>
                <a:gdLst>
                  <a:gd name="connsiteX0" fmla="*/ 67627 w 66675"/>
                  <a:gd name="connsiteY0" fmla="*/ 2279 h 219075"/>
                  <a:gd name="connsiteX1" fmla="*/ 29527 w 66675"/>
                  <a:gd name="connsiteY1" fmla="*/ 126104 h 219075"/>
                  <a:gd name="connsiteX2" fmla="*/ 8572 w 66675"/>
                  <a:gd name="connsiteY2" fmla="*/ 175634 h 219075"/>
                  <a:gd name="connsiteX3" fmla="*/ 0 w 66675"/>
                  <a:gd name="connsiteY3" fmla="*/ 227069 h 219075"/>
                  <a:gd name="connsiteX4" fmla="*/ 7620 w 66675"/>
                  <a:gd name="connsiteY4" fmla="*/ 225164 h 219075"/>
                  <a:gd name="connsiteX5" fmla="*/ 17145 w 66675"/>
                  <a:gd name="connsiteY5" fmla="*/ 171824 h 219075"/>
                  <a:gd name="connsiteX6" fmla="*/ 39052 w 66675"/>
                  <a:gd name="connsiteY6" fmla="*/ 118484 h 219075"/>
                  <a:gd name="connsiteX7" fmla="*/ 74295 w 66675"/>
                  <a:gd name="connsiteY7" fmla="*/ 374 h 219075"/>
                  <a:gd name="connsiteX8" fmla="*/ 67627 w 66675"/>
                  <a:gd name="connsiteY8" fmla="*/ 2279 h 219075"/>
                  <a:gd name="connsiteX9" fmla="*/ 67627 w 66675"/>
                  <a:gd name="connsiteY9" fmla="*/ 227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19075">
                    <a:moveTo>
                      <a:pt x="67627" y="2279"/>
                    </a:moveTo>
                    <a:cubicBezTo>
                      <a:pt x="64770" y="45141"/>
                      <a:pt x="45720" y="88004"/>
                      <a:pt x="29527" y="126104"/>
                    </a:cubicBezTo>
                    <a:cubicBezTo>
                      <a:pt x="22860" y="142296"/>
                      <a:pt x="13335" y="158489"/>
                      <a:pt x="8572" y="175634"/>
                    </a:cubicBezTo>
                    <a:cubicBezTo>
                      <a:pt x="3810" y="191826"/>
                      <a:pt x="1905" y="209924"/>
                      <a:pt x="0" y="227069"/>
                    </a:cubicBezTo>
                    <a:cubicBezTo>
                      <a:pt x="0" y="228021"/>
                      <a:pt x="7620" y="227069"/>
                      <a:pt x="7620" y="225164"/>
                    </a:cubicBezTo>
                    <a:cubicBezTo>
                      <a:pt x="10477" y="207066"/>
                      <a:pt x="12383" y="188969"/>
                      <a:pt x="17145" y="171824"/>
                    </a:cubicBezTo>
                    <a:cubicBezTo>
                      <a:pt x="22860" y="153726"/>
                      <a:pt x="32385" y="136582"/>
                      <a:pt x="39052" y="118484"/>
                    </a:cubicBezTo>
                    <a:cubicBezTo>
                      <a:pt x="55245" y="81336"/>
                      <a:pt x="72390" y="40379"/>
                      <a:pt x="74295" y="374"/>
                    </a:cubicBezTo>
                    <a:cubicBezTo>
                      <a:pt x="75247" y="-579"/>
                      <a:pt x="67627" y="374"/>
                      <a:pt x="67627" y="2279"/>
                    </a:cubicBezTo>
                    <a:lnTo>
                      <a:pt x="67627" y="22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94" name="Figura a mano libera: Forma 3093">
                <a:extLst>
                  <a:ext uri="{FF2B5EF4-FFF2-40B4-BE49-F238E27FC236}">
                    <a16:creationId xmlns:a16="http://schemas.microsoft.com/office/drawing/2014/main" id="{8BF11752-BA37-43BD-81F7-38E58F11F5CA}"/>
                  </a:ext>
                </a:extLst>
              </p:cNvPr>
              <p:cNvSpPr/>
              <p:nvPr/>
            </p:nvSpPr>
            <p:spPr>
              <a:xfrm>
                <a:off x="2527661" y="8382846"/>
                <a:ext cx="57150" cy="152400"/>
              </a:xfrm>
              <a:custGeom>
                <a:avLst/>
                <a:gdLst>
                  <a:gd name="connsiteX0" fmla="*/ 0 w 57150"/>
                  <a:gd name="connsiteY0" fmla="*/ 3096 h 152400"/>
                  <a:gd name="connsiteX1" fmla="*/ 23813 w 57150"/>
                  <a:gd name="connsiteY1" fmla="*/ 81201 h 152400"/>
                  <a:gd name="connsiteX2" fmla="*/ 49530 w 57150"/>
                  <a:gd name="connsiteY2" fmla="*/ 150733 h 152400"/>
                  <a:gd name="connsiteX3" fmla="*/ 57150 w 57150"/>
                  <a:gd name="connsiteY3" fmla="*/ 148828 h 152400"/>
                  <a:gd name="connsiteX4" fmla="*/ 32385 w 57150"/>
                  <a:gd name="connsiteY4" fmla="*/ 81201 h 152400"/>
                  <a:gd name="connsiteX5" fmla="*/ 14288 w 57150"/>
                  <a:gd name="connsiteY5" fmla="*/ 31671 h 152400"/>
                  <a:gd name="connsiteX6" fmla="*/ 8572 w 57150"/>
                  <a:gd name="connsiteY6" fmla="*/ 4048 h 152400"/>
                  <a:gd name="connsiteX7" fmla="*/ 0 w 57150"/>
                  <a:gd name="connsiteY7" fmla="*/ 3096 h 152400"/>
                  <a:gd name="connsiteX8" fmla="*/ 0 w 57150"/>
                  <a:gd name="connsiteY8" fmla="*/ 30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0" y="3096"/>
                    </a:moveTo>
                    <a:cubicBezTo>
                      <a:pt x="1905" y="29766"/>
                      <a:pt x="14288" y="55483"/>
                      <a:pt x="23813" y="81201"/>
                    </a:cubicBezTo>
                    <a:cubicBezTo>
                      <a:pt x="32385" y="104061"/>
                      <a:pt x="40958" y="127873"/>
                      <a:pt x="49530" y="150733"/>
                    </a:cubicBezTo>
                    <a:cubicBezTo>
                      <a:pt x="50483" y="154543"/>
                      <a:pt x="59055" y="152638"/>
                      <a:pt x="57150" y="148828"/>
                    </a:cubicBezTo>
                    <a:cubicBezTo>
                      <a:pt x="49530" y="125968"/>
                      <a:pt x="40958" y="103108"/>
                      <a:pt x="32385" y="81201"/>
                    </a:cubicBezTo>
                    <a:cubicBezTo>
                      <a:pt x="25717" y="65008"/>
                      <a:pt x="19050" y="47863"/>
                      <a:pt x="14288" y="31671"/>
                    </a:cubicBezTo>
                    <a:cubicBezTo>
                      <a:pt x="11430" y="23098"/>
                      <a:pt x="8572" y="10716"/>
                      <a:pt x="8572" y="4048"/>
                    </a:cubicBezTo>
                    <a:cubicBezTo>
                      <a:pt x="7620" y="-1667"/>
                      <a:pt x="0" y="-714"/>
                      <a:pt x="0" y="3096"/>
                    </a:cubicBezTo>
                    <a:lnTo>
                      <a:pt x="0" y="30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95" name="Figura a mano libera: Forma 3094">
                <a:extLst>
                  <a:ext uri="{FF2B5EF4-FFF2-40B4-BE49-F238E27FC236}">
                    <a16:creationId xmlns:a16="http://schemas.microsoft.com/office/drawing/2014/main" id="{66C746C8-0B6C-499C-A76F-250A7CA60328}"/>
                  </a:ext>
                </a:extLst>
              </p:cNvPr>
              <p:cNvSpPr/>
              <p:nvPr/>
            </p:nvSpPr>
            <p:spPr>
              <a:xfrm>
                <a:off x="2391150" y="8330940"/>
                <a:ext cx="95250" cy="114300"/>
              </a:xfrm>
              <a:custGeom>
                <a:avLst/>
                <a:gdLst>
                  <a:gd name="connsiteX0" fmla="*/ 7923 w 95250"/>
                  <a:gd name="connsiteY0" fmla="*/ 117866 h 114300"/>
                  <a:gd name="connsiteX1" fmla="*/ 34593 w 95250"/>
                  <a:gd name="connsiteY1" fmla="*/ 79766 h 114300"/>
                  <a:gd name="connsiteX2" fmla="*/ 54596 w 95250"/>
                  <a:gd name="connsiteY2" fmla="*/ 53097 h 114300"/>
                  <a:gd name="connsiteX3" fmla="*/ 78408 w 95250"/>
                  <a:gd name="connsiteY3" fmla="*/ 26427 h 114300"/>
                  <a:gd name="connsiteX4" fmla="*/ 97458 w 95250"/>
                  <a:gd name="connsiteY4" fmla="*/ 3566 h 114300"/>
                  <a:gd name="connsiteX5" fmla="*/ 90791 w 95250"/>
                  <a:gd name="connsiteY5" fmla="*/ 1661 h 114300"/>
                  <a:gd name="connsiteX6" fmla="*/ 49833 w 95250"/>
                  <a:gd name="connsiteY6" fmla="*/ 50239 h 114300"/>
                  <a:gd name="connsiteX7" fmla="*/ 10781 w 95250"/>
                  <a:gd name="connsiteY7" fmla="*/ 102627 h 114300"/>
                  <a:gd name="connsiteX8" fmla="*/ 303 w 95250"/>
                  <a:gd name="connsiteY8" fmla="*/ 117866 h 114300"/>
                  <a:gd name="connsiteX9" fmla="*/ 7923 w 95250"/>
                  <a:gd name="connsiteY9" fmla="*/ 117866 h 114300"/>
                  <a:gd name="connsiteX10" fmla="*/ 7923 w 95250"/>
                  <a:gd name="connsiteY10" fmla="*/ 11786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14300">
                    <a:moveTo>
                      <a:pt x="7923" y="117866"/>
                    </a:moveTo>
                    <a:cubicBezTo>
                      <a:pt x="16496" y="104532"/>
                      <a:pt x="26021" y="92149"/>
                      <a:pt x="34593" y="79766"/>
                    </a:cubicBezTo>
                    <a:cubicBezTo>
                      <a:pt x="41261" y="71194"/>
                      <a:pt x="47928" y="61669"/>
                      <a:pt x="54596" y="53097"/>
                    </a:cubicBezTo>
                    <a:cubicBezTo>
                      <a:pt x="62216" y="43572"/>
                      <a:pt x="70788" y="34999"/>
                      <a:pt x="78408" y="26427"/>
                    </a:cubicBezTo>
                    <a:cubicBezTo>
                      <a:pt x="85076" y="18807"/>
                      <a:pt x="90791" y="11186"/>
                      <a:pt x="97458" y="3566"/>
                    </a:cubicBezTo>
                    <a:cubicBezTo>
                      <a:pt x="100316" y="-243"/>
                      <a:pt x="92696" y="-1196"/>
                      <a:pt x="90791" y="1661"/>
                    </a:cubicBezTo>
                    <a:cubicBezTo>
                      <a:pt x="77456" y="18807"/>
                      <a:pt x="63168" y="34047"/>
                      <a:pt x="49833" y="50239"/>
                    </a:cubicBezTo>
                    <a:cubicBezTo>
                      <a:pt x="35546" y="66432"/>
                      <a:pt x="23163" y="84529"/>
                      <a:pt x="10781" y="102627"/>
                    </a:cubicBezTo>
                    <a:cubicBezTo>
                      <a:pt x="6971" y="107389"/>
                      <a:pt x="3161" y="113104"/>
                      <a:pt x="303" y="117866"/>
                    </a:cubicBezTo>
                    <a:cubicBezTo>
                      <a:pt x="-1602" y="120724"/>
                      <a:pt x="6018" y="120724"/>
                      <a:pt x="7923" y="117866"/>
                    </a:cubicBezTo>
                    <a:lnTo>
                      <a:pt x="7923" y="1178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96" name="Figura a mano libera: Forma 3095">
                <a:extLst>
                  <a:ext uri="{FF2B5EF4-FFF2-40B4-BE49-F238E27FC236}">
                    <a16:creationId xmlns:a16="http://schemas.microsoft.com/office/drawing/2014/main" id="{CB1C9ED3-BF5A-401C-B796-6FCA51F397AA}"/>
                  </a:ext>
                </a:extLst>
              </p:cNvPr>
              <p:cNvSpPr/>
              <p:nvPr/>
            </p:nvSpPr>
            <p:spPr>
              <a:xfrm>
                <a:off x="2215167" y="8145284"/>
                <a:ext cx="247650" cy="180975"/>
              </a:xfrm>
              <a:custGeom>
                <a:avLst/>
                <a:gdLst>
                  <a:gd name="connsiteX0" fmla="*/ 74 w 247650"/>
                  <a:gd name="connsiteY0" fmla="*/ 3486 h 180975"/>
                  <a:gd name="connsiteX1" fmla="*/ 18171 w 247650"/>
                  <a:gd name="connsiteY1" fmla="*/ 23489 h 180975"/>
                  <a:gd name="connsiteX2" fmla="*/ 60081 w 247650"/>
                  <a:gd name="connsiteY2" fmla="*/ 60636 h 180975"/>
                  <a:gd name="connsiteX3" fmla="*/ 144854 w 247650"/>
                  <a:gd name="connsiteY3" fmla="*/ 122548 h 180975"/>
                  <a:gd name="connsiteX4" fmla="*/ 205814 w 247650"/>
                  <a:gd name="connsiteY4" fmla="*/ 163506 h 180975"/>
                  <a:gd name="connsiteX5" fmla="*/ 242009 w 247650"/>
                  <a:gd name="connsiteY5" fmla="*/ 181603 h 180975"/>
                  <a:gd name="connsiteX6" fmla="*/ 248676 w 247650"/>
                  <a:gd name="connsiteY6" fmla="*/ 177793 h 180975"/>
                  <a:gd name="connsiteX7" fmla="*/ 212481 w 247650"/>
                  <a:gd name="connsiteY7" fmla="*/ 159696 h 180975"/>
                  <a:gd name="connsiteX8" fmla="*/ 152474 w 247650"/>
                  <a:gd name="connsiteY8" fmla="*/ 118739 h 180975"/>
                  <a:gd name="connsiteX9" fmla="*/ 71511 w 247650"/>
                  <a:gd name="connsiteY9" fmla="*/ 59683 h 180975"/>
                  <a:gd name="connsiteX10" fmla="*/ 28649 w 247650"/>
                  <a:gd name="connsiteY10" fmla="*/ 21583 h 180975"/>
                  <a:gd name="connsiteX11" fmla="*/ 8646 w 247650"/>
                  <a:gd name="connsiteY11" fmla="*/ 628 h 180975"/>
                  <a:gd name="connsiteX12" fmla="*/ 74 w 247650"/>
                  <a:gd name="connsiteY12" fmla="*/ 3486 h 180975"/>
                  <a:gd name="connsiteX13" fmla="*/ 74 w 247650"/>
                  <a:gd name="connsiteY13" fmla="*/ 348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180975">
                    <a:moveTo>
                      <a:pt x="74" y="3486"/>
                    </a:moveTo>
                    <a:cubicBezTo>
                      <a:pt x="3884" y="11106"/>
                      <a:pt x="12456" y="17773"/>
                      <a:pt x="18171" y="23489"/>
                    </a:cubicBezTo>
                    <a:cubicBezTo>
                      <a:pt x="31506" y="36823"/>
                      <a:pt x="45794" y="49206"/>
                      <a:pt x="60081" y="60636"/>
                    </a:cubicBezTo>
                    <a:cubicBezTo>
                      <a:pt x="86751" y="82543"/>
                      <a:pt x="116279" y="102546"/>
                      <a:pt x="144854" y="122548"/>
                    </a:cubicBezTo>
                    <a:cubicBezTo>
                      <a:pt x="164856" y="136836"/>
                      <a:pt x="185811" y="150171"/>
                      <a:pt x="205814" y="163506"/>
                    </a:cubicBezTo>
                    <a:cubicBezTo>
                      <a:pt x="217244" y="171126"/>
                      <a:pt x="229626" y="175889"/>
                      <a:pt x="242009" y="181603"/>
                    </a:cubicBezTo>
                    <a:cubicBezTo>
                      <a:pt x="243914" y="182556"/>
                      <a:pt x="251534" y="179698"/>
                      <a:pt x="248676" y="177793"/>
                    </a:cubicBezTo>
                    <a:cubicBezTo>
                      <a:pt x="236294" y="172078"/>
                      <a:pt x="222959" y="166364"/>
                      <a:pt x="212481" y="159696"/>
                    </a:cubicBezTo>
                    <a:cubicBezTo>
                      <a:pt x="192479" y="146361"/>
                      <a:pt x="172476" y="133026"/>
                      <a:pt x="152474" y="118739"/>
                    </a:cubicBezTo>
                    <a:cubicBezTo>
                      <a:pt x="124851" y="99689"/>
                      <a:pt x="97229" y="80639"/>
                      <a:pt x="71511" y="59683"/>
                    </a:cubicBezTo>
                    <a:cubicBezTo>
                      <a:pt x="56271" y="47301"/>
                      <a:pt x="41984" y="34918"/>
                      <a:pt x="28649" y="21583"/>
                    </a:cubicBezTo>
                    <a:cubicBezTo>
                      <a:pt x="21981" y="15868"/>
                      <a:pt x="12456" y="8248"/>
                      <a:pt x="8646" y="628"/>
                    </a:cubicBezTo>
                    <a:cubicBezTo>
                      <a:pt x="7694" y="-1277"/>
                      <a:pt x="-879" y="1581"/>
                      <a:pt x="74" y="3486"/>
                    </a:cubicBezTo>
                    <a:lnTo>
                      <a:pt x="74" y="348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97" name="Figura a mano libera: Forma 3096">
                <a:extLst>
                  <a:ext uri="{FF2B5EF4-FFF2-40B4-BE49-F238E27FC236}">
                    <a16:creationId xmlns:a16="http://schemas.microsoft.com/office/drawing/2014/main" id="{202099E8-E038-4F98-AB56-96EA774B3E90}"/>
                  </a:ext>
                </a:extLst>
              </p:cNvPr>
              <p:cNvSpPr/>
              <p:nvPr/>
            </p:nvSpPr>
            <p:spPr>
              <a:xfrm>
                <a:off x="2625944" y="8269218"/>
                <a:ext cx="114300" cy="28575"/>
              </a:xfrm>
              <a:custGeom>
                <a:avLst/>
                <a:gdLst>
                  <a:gd name="connsiteX0" fmla="*/ 2682 w 114300"/>
                  <a:gd name="connsiteY0" fmla="*/ 30999 h 28575"/>
                  <a:gd name="connsiteX1" fmla="*/ 119840 w 114300"/>
                  <a:gd name="connsiteY1" fmla="*/ 4329 h 28575"/>
                  <a:gd name="connsiteX2" fmla="*/ 116030 w 114300"/>
                  <a:gd name="connsiteY2" fmla="*/ 519 h 28575"/>
                  <a:gd name="connsiteX3" fmla="*/ 4587 w 114300"/>
                  <a:gd name="connsiteY3" fmla="*/ 26237 h 28575"/>
                  <a:gd name="connsiteX4" fmla="*/ 2682 w 114300"/>
                  <a:gd name="connsiteY4" fmla="*/ 30999 h 28575"/>
                  <a:gd name="connsiteX5" fmla="*/ 2682 w 114300"/>
                  <a:gd name="connsiteY5" fmla="*/ 309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28575">
                    <a:moveTo>
                      <a:pt x="2682" y="30999"/>
                    </a:moveTo>
                    <a:cubicBezTo>
                      <a:pt x="43640" y="34809"/>
                      <a:pt x="83645" y="20521"/>
                      <a:pt x="119840" y="4329"/>
                    </a:cubicBezTo>
                    <a:cubicBezTo>
                      <a:pt x="124602" y="2424"/>
                      <a:pt x="120792" y="-1386"/>
                      <a:pt x="116030" y="519"/>
                    </a:cubicBezTo>
                    <a:cubicBezTo>
                      <a:pt x="80787" y="15759"/>
                      <a:pt x="43640" y="29094"/>
                      <a:pt x="4587" y="26237"/>
                    </a:cubicBezTo>
                    <a:cubicBezTo>
                      <a:pt x="1730" y="25284"/>
                      <a:pt x="-3033" y="30046"/>
                      <a:pt x="2682" y="30999"/>
                    </a:cubicBezTo>
                    <a:lnTo>
                      <a:pt x="2682" y="309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98" name="Figura a mano libera: Forma 3097">
                <a:extLst>
                  <a:ext uri="{FF2B5EF4-FFF2-40B4-BE49-F238E27FC236}">
                    <a16:creationId xmlns:a16="http://schemas.microsoft.com/office/drawing/2014/main" id="{6BCFB672-CEE2-4469-8AB1-E9C5B2592BC5}"/>
                  </a:ext>
                </a:extLst>
              </p:cNvPr>
              <p:cNvSpPr/>
              <p:nvPr/>
            </p:nvSpPr>
            <p:spPr>
              <a:xfrm>
                <a:off x="2436926" y="8091964"/>
                <a:ext cx="9525" cy="95250"/>
              </a:xfrm>
              <a:custGeom>
                <a:avLst/>
                <a:gdLst>
                  <a:gd name="connsiteX0" fmla="*/ 4058 w 9525"/>
                  <a:gd name="connsiteY0" fmla="*/ 2513 h 95250"/>
                  <a:gd name="connsiteX1" fmla="*/ 248 w 9525"/>
                  <a:gd name="connsiteY1" fmla="*/ 52996 h 95250"/>
                  <a:gd name="connsiteX2" fmla="*/ 1200 w 9525"/>
                  <a:gd name="connsiteY2" fmla="*/ 102525 h 95250"/>
                  <a:gd name="connsiteX3" fmla="*/ 8820 w 9525"/>
                  <a:gd name="connsiteY3" fmla="*/ 101573 h 95250"/>
                  <a:gd name="connsiteX4" fmla="*/ 7868 w 9525"/>
                  <a:gd name="connsiteY4" fmla="*/ 54900 h 95250"/>
                  <a:gd name="connsiteX5" fmla="*/ 11678 w 9525"/>
                  <a:gd name="connsiteY5" fmla="*/ 2513 h 95250"/>
                  <a:gd name="connsiteX6" fmla="*/ 4058 w 9525"/>
                  <a:gd name="connsiteY6" fmla="*/ 2513 h 95250"/>
                  <a:gd name="connsiteX7" fmla="*/ 4058 w 9525"/>
                  <a:gd name="connsiteY7" fmla="*/ 25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95250">
                    <a:moveTo>
                      <a:pt x="4058" y="2513"/>
                    </a:moveTo>
                    <a:cubicBezTo>
                      <a:pt x="1200" y="18705"/>
                      <a:pt x="-705" y="35850"/>
                      <a:pt x="248" y="52996"/>
                    </a:cubicBezTo>
                    <a:cubicBezTo>
                      <a:pt x="1200" y="69188"/>
                      <a:pt x="3105" y="85380"/>
                      <a:pt x="1200" y="102525"/>
                    </a:cubicBezTo>
                    <a:cubicBezTo>
                      <a:pt x="1200" y="105383"/>
                      <a:pt x="8820" y="104430"/>
                      <a:pt x="8820" y="101573"/>
                    </a:cubicBezTo>
                    <a:cubicBezTo>
                      <a:pt x="10725" y="86333"/>
                      <a:pt x="8820" y="70141"/>
                      <a:pt x="7868" y="54900"/>
                    </a:cubicBezTo>
                    <a:cubicBezTo>
                      <a:pt x="6915" y="37755"/>
                      <a:pt x="8820" y="19658"/>
                      <a:pt x="11678" y="2513"/>
                    </a:cubicBezTo>
                    <a:cubicBezTo>
                      <a:pt x="12630" y="-1297"/>
                      <a:pt x="5010" y="-345"/>
                      <a:pt x="4058" y="2513"/>
                    </a:cubicBezTo>
                    <a:lnTo>
                      <a:pt x="4058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99" name="Figura a mano libera: Forma 3098">
                <a:extLst>
                  <a:ext uri="{FF2B5EF4-FFF2-40B4-BE49-F238E27FC236}">
                    <a16:creationId xmlns:a16="http://schemas.microsoft.com/office/drawing/2014/main" id="{044EFB7B-20D6-4FBC-8BC9-878D5913A30A}"/>
                  </a:ext>
                </a:extLst>
              </p:cNvPr>
              <p:cNvSpPr/>
              <p:nvPr/>
            </p:nvSpPr>
            <p:spPr>
              <a:xfrm>
                <a:off x="2332317" y="8083743"/>
                <a:ext cx="114300" cy="142875"/>
              </a:xfrm>
              <a:custGeom>
                <a:avLst/>
                <a:gdLst>
                  <a:gd name="connsiteX0" fmla="*/ 82 w 114300"/>
                  <a:gd name="connsiteY0" fmla="*/ 3114 h 142875"/>
                  <a:gd name="connsiteX1" fmla="*/ 19132 w 114300"/>
                  <a:gd name="connsiteY1" fmla="*/ 32642 h 142875"/>
                  <a:gd name="connsiteX2" fmla="*/ 57232 w 114300"/>
                  <a:gd name="connsiteY2" fmla="*/ 85029 h 142875"/>
                  <a:gd name="connsiteX3" fmla="*/ 113429 w 114300"/>
                  <a:gd name="connsiteY3" fmla="*/ 145037 h 142875"/>
                  <a:gd name="connsiteX4" fmla="*/ 121049 w 114300"/>
                  <a:gd name="connsiteY4" fmla="*/ 142179 h 142875"/>
                  <a:gd name="connsiteX5" fmla="*/ 64852 w 114300"/>
                  <a:gd name="connsiteY5" fmla="*/ 82171 h 142875"/>
                  <a:gd name="connsiteX6" fmla="*/ 25799 w 114300"/>
                  <a:gd name="connsiteY6" fmla="*/ 28832 h 142875"/>
                  <a:gd name="connsiteX7" fmla="*/ 8654 w 114300"/>
                  <a:gd name="connsiteY7" fmla="*/ 1209 h 142875"/>
                  <a:gd name="connsiteX8" fmla="*/ 82 w 114300"/>
                  <a:gd name="connsiteY8" fmla="*/ 3114 h 142875"/>
                  <a:gd name="connsiteX9" fmla="*/ 82 w 114300"/>
                  <a:gd name="connsiteY9" fmla="*/ 311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42875">
                    <a:moveTo>
                      <a:pt x="82" y="3114"/>
                    </a:moveTo>
                    <a:cubicBezTo>
                      <a:pt x="6749" y="11687"/>
                      <a:pt x="12465" y="23117"/>
                      <a:pt x="19132" y="32642"/>
                    </a:cubicBezTo>
                    <a:cubicBezTo>
                      <a:pt x="30562" y="50739"/>
                      <a:pt x="43897" y="67884"/>
                      <a:pt x="57232" y="85029"/>
                    </a:cubicBezTo>
                    <a:cubicBezTo>
                      <a:pt x="75329" y="105984"/>
                      <a:pt x="94379" y="125987"/>
                      <a:pt x="113429" y="145037"/>
                    </a:cubicBezTo>
                    <a:cubicBezTo>
                      <a:pt x="115334" y="146942"/>
                      <a:pt x="122954" y="144084"/>
                      <a:pt x="121049" y="142179"/>
                    </a:cubicBezTo>
                    <a:cubicBezTo>
                      <a:pt x="101999" y="122176"/>
                      <a:pt x="81997" y="103126"/>
                      <a:pt x="64852" y="82171"/>
                    </a:cubicBezTo>
                    <a:cubicBezTo>
                      <a:pt x="50565" y="65026"/>
                      <a:pt x="37229" y="46929"/>
                      <a:pt x="25799" y="28832"/>
                    </a:cubicBezTo>
                    <a:cubicBezTo>
                      <a:pt x="20084" y="20259"/>
                      <a:pt x="15322" y="9782"/>
                      <a:pt x="8654" y="1209"/>
                    </a:cubicBezTo>
                    <a:cubicBezTo>
                      <a:pt x="6749" y="-1649"/>
                      <a:pt x="-871" y="1209"/>
                      <a:pt x="82" y="3114"/>
                    </a:cubicBezTo>
                    <a:lnTo>
                      <a:pt x="82" y="3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00" name="Figura a mano libera: Forma 3099">
                <a:extLst>
                  <a:ext uri="{FF2B5EF4-FFF2-40B4-BE49-F238E27FC236}">
                    <a16:creationId xmlns:a16="http://schemas.microsoft.com/office/drawing/2014/main" id="{C53747DC-9647-40F8-9B1A-3681EB3BD900}"/>
                  </a:ext>
                </a:extLst>
              </p:cNvPr>
              <p:cNvSpPr/>
              <p:nvPr/>
            </p:nvSpPr>
            <p:spPr>
              <a:xfrm>
                <a:off x="2378877" y="8328083"/>
                <a:ext cx="114300" cy="95250"/>
              </a:xfrm>
              <a:custGeom>
                <a:avLst/>
                <a:gdLst>
                  <a:gd name="connsiteX0" fmla="*/ 6862 w 114300"/>
                  <a:gd name="connsiteY0" fmla="*/ 95006 h 95250"/>
                  <a:gd name="connsiteX1" fmla="*/ 53534 w 114300"/>
                  <a:gd name="connsiteY1" fmla="*/ 62622 h 95250"/>
                  <a:gd name="connsiteX2" fmla="*/ 84967 w 114300"/>
                  <a:gd name="connsiteY2" fmla="*/ 39761 h 95250"/>
                  <a:gd name="connsiteX3" fmla="*/ 101159 w 114300"/>
                  <a:gd name="connsiteY3" fmla="*/ 27379 h 95250"/>
                  <a:gd name="connsiteX4" fmla="*/ 120209 w 114300"/>
                  <a:gd name="connsiteY4" fmla="*/ 3567 h 95250"/>
                  <a:gd name="connsiteX5" fmla="*/ 113542 w 114300"/>
                  <a:gd name="connsiteY5" fmla="*/ 1661 h 95250"/>
                  <a:gd name="connsiteX6" fmla="*/ 95444 w 114300"/>
                  <a:gd name="connsiteY6" fmla="*/ 24522 h 95250"/>
                  <a:gd name="connsiteX7" fmla="*/ 95444 w 114300"/>
                  <a:gd name="connsiteY7" fmla="*/ 24522 h 95250"/>
                  <a:gd name="connsiteX8" fmla="*/ 92587 w 114300"/>
                  <a:gd name="connsiteY8" fmla="*/ 26427 h 95250"/>
                  <a:gd name="connsiteX9" fmla="*/ 90682 w 114300"/>
                  <a:gd name="connsiteY9" fmla="*/ 28331 h 95250"/>
                  <a:gd name="connsiteX10" fmla="*/ 81157 w 114300"/>
                  <a:gd name="connsiteY10" fmla="*/ 34999 h 95250"/>
                  <a:gd name="connsiteX11" fmla="*/ 19244 w 114300"/>
                  <a:gd name="connsiteY11" fmla="*/ 78814 h 95250"/>
                  <a:gd name="connsiteX12" fmla="*/ 1147 w 114300"/>
                  <a:gd name="connsiteY12" fmla="*/ 91197 h 95250"/>
                  <a:gd name="connsiteX13" fmla="*/ 6862 w 114300"/>
                  <a:gd name="connsiteY13" fmla="*/ 95006 h 95250"/>
                  <a:gd name="connsiteX14" fmla="*/ 6862 w 114300"/>
                  <a:gd name="connsiteY14" fmla="*/ 950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95250">
                    <a:moveTo>
                      <a:pt x="6862" y="95006"/>
                    </a:moveTo>
                    <a:cubicBezTo>
                      <a:pt x="22102" y="84529"/>
                      <a:pt x="38294" y="73099"/>
                      <a:pt x="53534" y="62622"/>
                    </a:cubicBezTo>
                    <a:cubicBezTo>
                      <a:pt x="64012" y="55002"/>
                      <a:pt x="74489" y="47381"/>
                      <a:pt x="84967" y="39761"/>
                    </a:cubicBezTo>
                    <a:cubicBezTo>
                      <a:pt x="90682" y="35952"/>
                      <a:pt x="96397" y="32142"/>
                      <a:pt x="101159" y="27379"/>
                    </a:cubicBezTo>
                    <a:cubicBezTo>
                      <a:pt x="107827" y="20711"/>
                      <a:pt x="113542" y="11186"/>
                      <a:pt x="120209" y="3567"/>
                    </a:cubicBezTo>
                    <a:cubicBezTo>
                      <a:pt x="123067" y="-244"/>
                      <a:pt x="115447" y="-1196"/>
                      <a:pt x="113542" y="1661"/>
                    </a:cubicBezTo>
                    <a:cubicBezTo>
                      <a:pt x="107827" y="9281"/>
                      <a:pt x="102112" y="16902"/>
                      <a:pt x="95444" y="24522"/>
                    </a:cubicBezTo>
                    <a:cubicBezTo>
                      <a:pt x="95444" y="24522"/>
                      <a:pt x="96397" y="23569"/>
                      <a:pt x="95444" y="24522"/>
                    </a:cubicBezTo>
                    <a:cubicBezTo>
                      <a:pt x="94492" y="25474"/>
                      <a:pt x="93539" y="26427"/>
                      <a:pt x="92587" y="26427"/>
                    </a:cubicBezTo>
                    <a:cubicBezTo>
                      <a:pt x="91634" y="27379"/>
                      <a:pt x="91634" y="27379"/>
                      <a:pt x="90682" y="28331"/>
                    </a:cubicBezTo>
                    <a:cubicBezTo>
                      <a:pt x="87824" y="30236"/>
                      <a:pt x="84967" y="33094"/>
                      <a:pt x="81157" y="34999"/>
                    </a:cubicBezTo>
                    <a:cubicBezTo>
                      <a:pt x="60202" y="49286"/>
                      <a:pt x="39247" y="64527"/>
                      <a:pt x="19244" y="78814"/>
                    </a:cubicBezTo>
                    <a:cubicBezTo>
                      <a:pt x="13529" y="82624"/>
                      <a:pt x="6862" y="87386"/>
                      <a:pt x="1147" y="91197"/>
                    </a:cubicBezTo>
                    <a:cubicBezTo>
                      <a:pt x="-2663" y="94054"/>
                      <a:pt x="4004" y="96911"/>
                      <a:pt x="6862" y="95006"/>
                    </a:cubicBezTo>
                    <a:lnTo>
                      <a:pt x="6862" y="950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01" name="Figura a mano libera: Forma 3100">
                <a:extLst>
                  <a:ext uri="{FF2B5EF4-FFF2-40B4-BE49-F238E27FC236}">
                    <a16:creationId xmlns:a16="http://schemas.microsoft.com/office/drawing/2014/main" id="{FDE20460-0AC1-4BC1-9662-3A6D61CC836E}"/>
                  </a:ext>
                </a:extLst>
              </p:cNvPr>
              <p:cNvSpPr/>
              <p:nvPr/>
            </p:nvSpPr>
            <p:spPr>
              <a:xfrm>
                <a:off x="2590273" y="8088242"/>
                <a:ext cx="114300" cy="123825"/>
              </a:xfrm>
              <a:custGeom>
                <a:avLst/>
                <a:gdLst>
                  <a:gd name="connsiteX0" fmla="*/ 6921 w 114300"/>
                  <a:gd name="connsiteY0" fmla="*/ 127203 h 123825"/>
                  <a:gd name="connsiteX1" fmla="*/ 7873 w 114300"/>
                  <a:gd name="connsiteY1" fmla="*/ 128156 h 123825"/>
                  <a:gd name="connsiteX2" fmla="*/ 9778 w 114300"/>
                  <a:gd name="connsiteY2" fmla="*/ 124345 h 123825"/>
                  <a:gd name="connsiteX3" fmla="*/ 31686 w 114300"/>
                  <a:gd name="connsiteY3" fmla="*/ 101485 h 123825"/>
                  <a:gd name="connsiteX4" fmla="*/ 106933 w 114300"/>
                  <a:gd name="connsiteY4" fmla="*/ 20523 h 123825"/>
                  <a:gd name="connsiteX5" fmla="*/ 117411 w 114300"/>
                  <a:gd name="connsiteY5" fmla="*/ 3378 h 123825"/>
                  <a:gd name="connsiteX6" fmla="*/ 109791 w 114300"/>
                  <a:gd name="connsiteY6" fmla="*/ 2426 h 123825"/>
                  <a:gd name="connsiteX7" fmla="*/ 69786 w 114300"/>
                  <a:gd name="connsiteY7" fmla="*/ 55765 h 123825"/>
                  <a:gd name="connsiteX8" fmla="*/ 22161 w 114300"/>
                  <a:gd name="connsiteY8" fmla="*/ 102438 h 123825"/>
                  <a:gd name="connsiteX9" fmla="*/ 3111 w 114300"/>
                  <a:gd name="connsiteY9" fmla="*/ 123393 h 123825"/>
                  <a:gd name="connsiteX10" fmla="*/ 253 w 114300"/>
                  <a:gd name="connsiteY10" fmla="*/ 131013 h 123825"/>
                  <a:gd name="connsiteX11" fmla="*/ 6921 w 114300"/>
                  <a:gd name="connsiteY11" fmla="*/ 127203 h 123825"/>
                  <a:gd name="connsiteX12" fmla="*/ 6921 w 114300"/>
                  <a:gd name="connsiteY12" fmla="*/ 1272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23825">
                    <a:moveTo>
                      <a:pt x="6921" y="127203"/>
                    </a:moveTo>
                    <a:cubicBezTo>
                      <a:pt x="7873" y="129108"/>
                      <a:pt x="6921" y="129108"/>
                      <a:pt x="7873" y="128156"/>
                    </a:cubicBezTo>
                    <a:cubicBezTo>
                      <a:pt x="8826" y="128156"/>
                      <a:pt x="8826" y="126251"/>
                      <a:pt x="9778" y="124345"/>
                    </a:cubicBezTo>
                    <a:cubicBezTo>
                      <a:pt x="16446" y="115773"/>
                      <a:pt x="24066" y="109106"/>
                      <a:pt x="31686" y="101485"/>
                    </a:cubicBezTo>
                    <a:cubicBezTo>
                      <a:pt x="58356" y="75768"/>
                      <a:pt x="85978" y="51003"/>
                      <a:pt x="106933" y="20523"/>
                    </a:cubicBezTo>
                    <a:cubicBezTo>
                      <a:pt x="110743" y="14808"/>
                      <a:pt x="114553" y="9093"/>
                      <a:pt x="117411" y="3378"/>
                    </a:cubicBezTo>
                    <a:cubicBezTo>
                      <a:pt x="119316" y="-432"/>
                      <a:pt x="111696" y="-1385"/>
                      <a:pt x="109791" y="2426"/>
                    </a:cubicBezTo>
                    <a:cubicBezTo>
                      <a:pt x="99313" y="21476"/>
                      <a:pt x="84073" y="39573"/>
                      <a:pt x="69786" y="55765"/>
                    </a:cubicBezTo>
                    <a:cubicBezTo>
                      <a:pt x="54546" y="71958"/>
                      <a:pt x="37401" y="87198"/>
                      <a:pt x="22161" y="102438"/>
                    </a:cubicBezTo>
                    <a:cubicBezTo>
                      <a:pt x="15493" y="109106"/>
                      <a:pt x="8826" y="115773"/>
                      <a:pt x="3111" y="123393"/>
                    </a:cubicBezTo>
                    <a:cubicBezTo>
                      <a:pt x="1206" y="125298"/>
                      <a:pt x="-699" y="128156"/>
                      <a:pt x="253" y="131013"/>
                    </a:cubicBezTo>
                    <a:cubicBezTo>
                      <a:pt x="1206" y="133870"/>
                      <a:pt x="8826" y="131013"/>
                      <a:pt x="6921" y="127203"/>
                    </a:cubicBezTo>
                    <a:lnTo>
                      <a:pt x="6921" y="1272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02" name="Figura a mano libera: Forma 3101">
                <a:extLst>
                  <a:ext uri="{FF2B5EF4-FFF2-40B4-BE49-F238E27FC236}">
                    <a16:creationId xmlns:a16="http://schemas.microsoft.com/office/drawing/2014/main" id="{0DD5C86C-1E27-454C-9036-923B2D8EB914}"/>
                  </a:ext>
                </a:extLst>
              </p:cNvPr>
              <p:cNvSpPr/>
              <p:nvPr/>
            </p:nvSpPr>
            <p:spPr>
              <a:xfrm>
                <a:off x="2579949" y="8130877"/>
                <a:ext cx="76200" cy="76200"/>
              </a:xfrm>
              <a:custGeom>
                <a:avLst/>
                <a:gdLst>
                  <a:gd name="connsiteX0" fmla="*/ 6767 w 76200"/>
                  <a:gd name="connsiteY0" fmla="*/ 81710 h 76200"/>
                  <a:gd name="connsiteX1" fmla="*/ 31532 w 76200"/>
                  <a:gd name="connsiteY1" fmla="*/ 54087 h 76200"/>
                  <a:gd name="connsiteX2" fmla="*/ 62965 w 76200"/>
                  <a:gd name="connsiteY2" fmla="*/ 19797 h 76200"/>
                  <a:gd name="connsiteX3" fmla="*/ 62965 w 76200"/>
                  <a:gd name="connsiteY3" fmla="*/ 19797 h 76200"/>
                  <a:gd name="connsiteX4" fmla="*/ 64870 w 76200"/>
                  <a:gd name="connsiteY4" fmla="*/ 18845 h 76200"/>
                  <a:gd name="connsiteX5" fmla="*/ 71537 w 76200"/>
                  <a:gd name="connsiteY5" fmla="*/ 13130 h 76200"/>
                  <a:gd name="connsiteX6" fmla="*/ 82015 w 76200"/>
                  <a:gd name="connsiteY6" fmla="*/ 4558 h 76200"/>
                  <a:gd name="connsiteX7" fmla="*/ 77252 w 76200"/>
                  <a:gd name="connsiteY7" fmla="*/ 747 h 76200"/>
                  <a:gd name="connsiteX8" fmla="*/ 58202 w 76200"/>
                  <a:gd name="connsiteY8" fmla="*/ 15987 h 76200"/>
                  <a:gd name="connsiteX9" fmla="*/ 46772 w 76200"/>
                  <a:gd name="connsiteY9" fmla="*/ 27417 h 76200"/>
                  <a:gd name="connsiteX10" fmla="*/ 10577 w 76200"/>
                  <a:gd name="connsiteY10" fmla="*/ 67422 h 76200"/>
                  <a:gd name="connsiteX11" fmla="*/ 1052 w 76200"/>
                  <a:gd name="connsiteY11" fmla="*/ 77900 h 76200"/>
                  <a:gd name="connsiteX12" fmla="*/ 6767 w 76200"/>
                  <a:gd name="connsiteY12" fmla="*/ 81710 h 76200"/>
                  <a:gd name="connsiteX13" fmla="*/ 6767 w 76200"/>
                  <a:gd name="connsiteY13" fmla="*/ 817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76200">
                    <a:moveTo>
                      <a:pt x="6767" y="81710"/>
                    </a:moveTo>
                    <a:cubicBezTo>
                      <a:pt x="14387" y="72185"/>
                      <a:pt x="22960" y="63612"/>
                      <a:pt x="31532" y="54087"/>
                    </a:cubicBezTo>
                    <a:cubicBezTo>
                      <a:pt x="42010" y="42658"/>
                      <a:pt x="51535" y="30275"/>
                      <a:pt x="62965" y="19797"/>
                    </a:cubicBezTo>
                    <a:cubicBezTo>
                      <a:pt x="62965" y="19797"/>
                      <a:pt x="62965" y="19797"/>
                      <a:pt x="62965" y="19797"/>
                    </a:cubicBezTo>
                    <a:cubicBezTo>
                      <a:pt x="63917" y="18845"/>
                      <a:pt x="63917" y="18845"/>
                      <a:pt x="64870" y="18845"/>
                    </a:cubicBezTo>
                    <a:cubicBezTo>
                      <a:pt x="66775" y="16940"/>
                      <a:pt x="69632" y="15035"/>
                      <a:pt x="71537" y="13130"/>
                    </a:cubicBezTo>
                    <a:cubicBezTo>
                      <a:pt x="75347" y="10272"/>
                      <a:pt x="78205" y="7415"/>
                      <a:pt x="82015" y="4558"/>
                    </a:cubicBezTo>
                    <a:cubicBezTo>
                      <a:pt x="85825" y="747"/>
                      <a:pt x="80110" y="-1158"/>
                      <a:pt x="77252" y="747"/>
                    </a:cubicBezTo>
                    <a:cubicBezTo>
                      <a:pt x="70585" y="5510"/>
                      <a:pt x="64870" y="11225"/>
                      <a:pt x="58202" y="15987"/>
                    </a:cubicBezTo>
                    <a:cubicBezTo>
                      <a:pt x="54392" y="19797"/>
                      <a:pt x="50582" y="23608"/>
                      <a:pt x="46772" y="27417"/>
                    </a:cubicBezTo>
                    <a:cubicBezTo>
                      <a:pt x="34390" y="40753"/>
                      <a:pt x="22007" y="54087"/>
                      <a:pt x="10577" y="67422"/>
                    </a:cubicBezTo>
                    <a:cubicBezTo>
                      <a:pt x="7720" y="71233"/>
                      <a:pt x="3910" y="74090"/>
                      <a:pt x="1052" y="77900"/>
                    </a:cubicBezTo>
                    <a:cubicBezTo>
                      <a:pt x="-2758" y="83615"/>
                      <a:pt x="4862" y="84567"/>
                      <a:pt x="6767" y="81710"/>
                    </a:cubicBezTo>
                    <a:lnTo>
                      <a:pt x="6767" y="817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03" name="Figura a mano libera: Forma 3102">
                <a:extLst>
                  <a:ext uri="{FF2B5EF4-FFF2-40B4-BE49-F238E27FC236}">
                    <a16:creationId xmlns:a16="http://schemas.microsoft.com/office/drawing/2014/main" id="{48003483-5096-4196-8ED9-28C2DC31E98D}"/>
                  </a:ext>
                </a:extLst>
              </p:cNvPr>
              <p:cNvSpPr/>
              <p:nvPr/>
            </p:nvSpPr>
            <p:spPr>
              <a:xfrm>
                <a:off x="2390427" y="8058110"/>
                <a:ext cx="57150" cy="152400"/>
              </a:xfrm>
              <a:custGeom>
                <a:avLst/>
                <a:gdLst>
                  <a:gd name="connsiteX0" fmla="*/ 63891 w 57150"/>
                  <a:gd name="connsiteY0" fmla="*/ 154477 h 152400"/>
                  <a:gd name="connsiteX1" fmla="*/ 21029 w 57150"/>
                  <a:gd name="connsiteY1" fmla="*/ 71609 h 152400"/>
                  <a:gd name="connsiteX2" fmla="*/ 7694 w 57150"/>
                  <a:gd name="connsiteY2" fmla="*/ 2077 h 152400"/>
                  <a:gd name="connsiteX3" fmla="*/ 74 w 57150"/>
                  <a:gd name="connsiteY3" fmla="*/ 3982 h 152400"/>
                  <a:gd name="connsiteX4" fmla="*/ 13409 w 57150"/>
                  <a:gd name="connsiteY4" fmla="*/ 75420 h 152400"/>
                  <a:gd name="connsiteX5" fmla="*/ 38174 w 57150"/>
                  <a:gd name="connsiteY5" fmla="*/ 126854 h 152400"/>
                  <a:gd name="connsiteX6" fmla="*/ 56271 w 57150"/>
                  <a:gd name="connsiteY6" fmla="*/ 157334 h 152400"/>
                  <a:gd name="connsiteX7" fmla="*/ 63891 w 57150"/>
                  <a:gd name="connsiteY7" fmla="*/ 154477 h 152400"/>
                  <a:gd name="connsiteX8" fmla="*/ 63891 w 57150"/>
                  <a:gd name="connsiteY8" fmla="*/ 1544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63891" y="154477"/>
                    </a:moveTo>
                    <a:cubicBezTo>
                      <a:pt x="47699" y="128759"/>
                      <a:pt x="29601" y="101137"/>
                      <a:pt x="21029" y="71609"/>
                    </a:cubicBezTo>
                    <a:cubicBezTo>
                      <a:pt x="14361" y="48750"/>
                      <a:pt x="9599" y="24937"/>
                      <a:pt x="7694" y="2077"/>
                    </a:cubicBezTo>
                    <a:cubicBezTo>
                      <a:pt x="7694" y="-1733"/>
                      <a:pt x="-879" y="172"/>
                      <a:pt x="74" y="3982"/>
                    </a:cubicBezTo>
                    <a:cubicBezTo>
                      <a:pt x="1979" y="27795"/>
                      <a:pt x="6741" y="52559"/>
                      <a:pt x="13409" y="75420"/>
                    </a:cubicBezTo>
                    <a:cubicBezTo>
                      <a:pt x="19124" y="93517"/>
                      <a:pt x="28649" y="109709"/>
                      <a:pt x="38174" y="126854"/>
                    </a:cubicBezTo>
                    <a:cubicBezTo>
                      <a:pt x="43889" y="137332"/>
                      <a:pt x="49604" y="147809"/>
                      <a:pt x="56271" y="157334"/>
                    </a:cubicBezTo>
                    <a:cubicBezTo>
                      <a:pt x="59129" y="161145"/>
                      <a:pt x="66749" y="158287"/>
                      <a:pt x="63891" y="154477"/>
                    </a:cubicBezTo>
                    <a:lnTo>
                      <a:pt x="63891" y="15447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04" name="Figura a mano libera: Forma 3103">
                <a:extLst>
                  <a:ext uri="{FF2B5EF4-FFF2-40B4-BE49-F238E27FC236}">
                    <a16:creationId xmlns:a16="http://schemas.microsoft.com/office/drawing/2014/main" id="{50BE52E3-466E-4BCE-9BDA-FD7E0BC3CF9F}"/>
                  </a:ext>
                </a:extLst>
              </p:cNvPr>
              <p:cNvSpPr/>
              <p:nvPr/>
            </p:nvSpPr>
            <p:spPr>
              <a:xfrm>
                <a:off x="2243723" y="8039082"/>
                <a:ext cx="123825" cy="95250"/>
              </a:xfrm>
              <a:custGeom>
                <a:avLst/>
                <a:gdLst>
                  <a:gd name="connsiteX0" fmla="*/ 1045 w 123825"/>
                  <a:gd name="connsiteY0" fmla="*/ 4913 h 95250"/>
                  <a:gd name="connsiteX1" fmla="*/ 48670 w 123825"/>
                  <a:gd name="connsiteY1" fmla="*/ 30630 h 95250"/>
                  <a:gd name="connsiteX2" fmla="*/ 73435 w 123825"/>
                  <a:gd name="connsiteY2" fmla="*/ 49680 h 95250"/>
                  <a:gd name="connsiteX3" fmla="*/ 101058 w 123825"/>
                  <a:gd name="connsiteY3" fmla="*/ 77303 h 95250"/>
                  <a:gd name="connsiteX4" fmla="*/ 120108 w 123825"/>
                  <a:gd name="connsiteY4" fmla="*/ 96353 h 95250"/>
                  <a:gd name="connsiteX5" fmla="*/ 127728 w 123825"/>
                  <a:gd name="connsiteY5" fmla="*/ 93495 h 95250"/>
                  <a:gd name="connsiteX6" fmla="*/ 83913 w 123825"/>
                  <a:gd name="connsiteY6" fmla="*/ 48728 h 95250"/>
                  <a:gd name="connsiteX7" fmla="*/ 27715 w 123825"/>
                  <a:gd name="connsiteY7" fmla="*/ 10628 h 95250"/>
                  <a:gd name="connsiteX8" fmla="*/ 7713 w 123825"/>
                  <a:gd name="connsiteY8" fmla="*/ 150 h 95250"/>
                  <a:gd name="connsiteX9" fmla="*/ 1045 w 123825"/>
                  <a:gd name="connsiteY9" fmla="*/ 4913 h 95250"/>
                  <a:gd name="connsiteX10" fmla="*/ 1045 w 123825"/>
                  <a:gd name="connsiteY10" fmla="*/ 49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95250">
                    <a:moveTo>
                      <a:pt x="1045" y="4913"/>
                    </a:moveTo>
                    <a:cubicBezTo>
                      <a:pt x="17238" y="12533"/>
                      <a:pt x="33430" y="21105"/>
                      <a:pt x="48670" y="30630"/>
                    </a:cubicBezTo>
                    <a:cubicBezTo>
                      <a:pt x="58195" y="36345"/>
                      <a:pt x="65815" y="42061"/>
                      <a:pt x="73435" y="49680"/>
                    </a:cubicBezTo>
                    <a:cubicBezTo>
                      <a:pt x="82008" y="59205"/>
                      <a:pt x="91533" y="67778"/>
                      <a:pt x="101058" y="77303"/>
                    </a:cubicBezTo>
                    <a:cubicBezTo>
                      <a:pt x="107725" y="83970"/>
                      <a:pt x="114393" y="90638"/>
                      <a:pt x="120108" y="96353"/>
                    </a:cubicBezTo>
                    <a:cubicBezTo>
                      <a:pt x="122013" y="98258"/>
                      <a:pt x="129633" y="95400"/>
                      <a:pt x="127728" y="93495"/>
                    </a:cubicBezTo>
                    <a:cubicBezTo>
                      <a:pt x="112488" y="79208"/>
                      <a:pt x="98200" y="63968"/>
                      <a:pt x="83913" y="48728"/>
                    </a:cubicBezTo>
                    <a:cubicBezTo>
                      <a:pt x="67720" y="32536"/>
                      <a:pt x="47718" y="21105"/>
                      <a:pt x="27715" y="10628"/>
                    </a:cubicBezTo>
                    <a:cubicBezTo>
                      <a:pt x="21048" y="6818"/>
                      <a:pt x="14380" y="3961"/>
                      <a:pt x="7713" y="150"/>
                    </a:cubicBezTo>
                    <a:cubicBezTo>
                      <a:pt x="4855" y="-802"/>
                      <a:pt x="-2765" y="3008"/>
                      <a:pt x="1045" y="4913"/>
                    </a:cubicBezTo>
                    <a:lnTo>
                      <a:pt x="1045" y="49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05" name="Figura a mano libera: Forma 3104">
                <a:extLst>
                  <a:ext uri="{FF2B5EF4-FFF2-40B4-BE49-F238E27FC236}">
                    <a16:creationId xmlns:a16="http://schemas.microsoft.com/office/drawing/2014/main" id="{F67B707C-E02A-4ACD-B12B-8C9175BAC13D}"/>
                  </a:ext>
                </a:extLst>
              </p:cNvPr>
              <p:cNvSpPr/>
              <p:nvPr/>
            </p:nvSpPr>
            <p:spPr>
              <a:xfrm>
                <a:off x="2420965" y="8154995"/>
                <a:ext cx="219075" cy="238125"/>
              </a:xfrm>
              <a:custGeom>
                <a:avLst/>
                <a:gdLst>
                  <a:gd name="connsiteX0" fmla="*/ 157179 w 219075"/>
                  <a:gd name="connsiteY0" fmla="*/ 21397 h 238125"/>
                  <a:gd name="connsiteX1" fmla="*/ 150511 w 219075"/>
                  <a:gd name="connsiteY1" fmla="*/ 43304 h 238125"/>
                  <a:gd name="connsiteX2" fmla="*/ 164799 w 219075"/>
                  <a:gd name="connsiteY2" fmla="*/ 40447 h 238125"/>
                  <a:gd name="connsiteX3" fmla="*/ 186706 w 219075"/>
                  <a:gd name="connsiteY3" fmla="*/ 38542 h 238125"/>
                  <a:gd name="connsiteX4" fmla="*/ 186706 w 219075"/>
                  <a:gd name="connsiteY4" fmla="*/ 66164 h 238125"/>
                  <a:gd name="connsiteX5" fmla="*/ 214329 w 219075"/>
                  <a:gd name="connsiteY5" fmla="*/ 65212 h 238125"/>
                  <a:gd name="connsiteX6" fmla="*/ 206709 w 219075"/>
                  <a:gd name="connsiteY6" fmla="*/ 92834 h 238125"/>
                  <a:gd name="connsiteX7" fmla="*/ 205756 w 219075"/>
                  <a:gd name="connsiteY7" fmla="*/ 111884 h 238125"/>
                  <a:gd name="connsiteX8" fmla="*/ 206709 w 219075"/>
                  <a:gd name="connsiteY8" fmla="*/ 123314 h 238125"/>
                  <a:gd name="connsiteX9" fmla="*/ 220996 w 219075"/>
                  <a:gd name="connsiteY9" fmla="*/ 131887 h 238125"/>
                  <a:gd name="connsiteX10" fmla="*/ 223854 w 219075"/>
                  <a:gd name="connsiteY10" fmla="*/ 157604 h 238125"/>
                  <a:gd name="connsiteX11" fmla="*/ 164799 w 219075"/>
                  <a:gd name="connsiteY11" fmla="*/ 214754 h 238125"/>
                  <a:gd name="connsiteX12" fmla="*/ 122889 w 219075"/>
                  <a:gd name="connsiteY12" fmla="*/ 237614 h 238125"/>
                  <a:gd name="connsiteX13" fmla="*/ 76216 w 219075"/>
                  <a:gd name="connsiteY13" fmla="*/ 225231 h 238125"/>
                  <a:gd name="connsiteX14" fmla="*/ 41926 w 219075"/>
                  <a:gd name="connsiteY14" fmla="*/ 207134 h 238125"/>
                  <a:gd name="connsiteX15" fmla="*/ 7636 w 219075"/>
                  <a:gd name="connsiteY15" fmla="*/ 173797 h 238125"/>
                  <a:gd name="connsiteX16" fmla="*/ 5731 w 219075"/>
                  <a:gd name="connsiteY16" fmla="*/ 142364 h 238125"/>
                  <a:gd name="connsiteX17" fmla="*/ 969 w 219075"/>
                  <a:gd name="connsiteY17" fmla="*/ 94739 h 238125"/>
                  <a:gd name="connsiteX18" fmla="*/ 9541 w 219075"/>
                  <a:gd name="connsiteY18" fmla="*/ 57592 h 238125"/>
                  <a:gd name="connsiteX19" fmla="*/ 26686 w 219075"/>
                  <a:gd name="connsiteY19" fmla="*/ 6156 h 238125"/>
                  <a:gd name="connsiteX20" fmla="*/ 40974 w 219075"/>
                  <a:gd name="connsiteY20" fmla="*/ 30922 h 238125"/>
                  <a:gd name="connsiteX21" fmla="*/ 76216 w 219075"/>
                  <a:gd name="connsiteY21" fmla="*/ 20444 h 238125"/>
                  <a:gd name="connsiteX22" fmla="*/ 120031 w 219075"/>
                  <a:gd name="connsiteY22" fmla="*/ 2347 h 238125"/>
                  <a:gd name="connsiteX23" fmla="*/ 126699 w 219075"/>
                  <a:gd name="connsiteY23" fmla="*/ 25206 h 238125"/>
                  <a:gd name="connsiteX24" fmla="*/ 157179 w 219075"/>
                  <a:gd name="connsiteY24" fmla="*/ 2139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075" h="238125">
                    <a:moveTo>
                      <a:pt x="157179" y="21397"/>
                    </a:moveTo>
                    <a:lnTo>
                      <a:pt x="150511" y="43304"/>
                    </a:lnTo>
                    <a:cubicBezTo>
                      <a:pt x="150511" y="43304"/>
                      <a:pt x="154321" y="46162"/>
                      <a:pt x="164799" y="40447"/>
                    </a:cubicBezTo>
                    <a:cubicBezTo>
                      <a:pt x="175276" y="34731"/>
                      <a:pt x="184801" y="28064"/>
                      <a:pt x="186706" y="38542"/>
                    </a:cubicBezTo>
                    <a:cubicBezTo>
                      <a:pt x="188611" y="49019"/>
                      <a:pt x="186706" y="66164"/>
                      <a:pt x="186706" y="66164"/>
                    </a:cubicBezTo>
                    <a:cubicBezTo>
                      <a:pt x="186706" y="66164"/>
                      <a:pt x="214329" y="58544"/>
                      <a:pt x="214329" y="65212"/>
                    </a:cubicBezTo>
                    <a:cubicBezTo>
                      <a:pt x="214329" y="71879"/>
                      <a:pt x="208614" y="86167"/>
                      <a:pt x="206709" y="92834"/>
                    </a:cubicBezTo>
                    <a:cubicBezTo>
                      <a:pt x="204804" y="100454"/>
                      <a:pt x="203851" y="104264"/>
                      <a:pt x="205756" y="111884"/>
                    </a:cubicBezTo>
                    <a:cubicBezTo>
                      <a:pt x="207661" y="119504"/>
                      <a:pt x="204804" y="119504"/>
                      <a:pt x="206709" y="123314"/>
                    </a:cubicBezTo>
                    <a:cubicBezTo>
                      <a:pt x="208614" y="127124"/>
                      <a:pt x="216234" y="121409"/>
                      <a:pt x="220996" y="131887"/>
                    </a:cubicBezTo>
                    <a:cubicBezTo>
                      <a:pt x="225759" y="142364"/>
                      <a:pt x="228616" y="140459"/>
                      <a:pt x="223854" y="157604"/>
                    </a:cubicBezTo>
                    <a:cubicBezTo>
                      <a:pt x="219091" y="173797"/>
                      <a:pt x="168609" y="206181"/>
                      <a:pt x="164799" y="214754"/>
                    </a:cubicBezTo>
                    <a:cubicBezTo>
                      <a:pt x="160989" y="224279"/>
                      <a:pt x="140986" y="232852"/>
                      <a:pt x="122889" y="237614"/>
                    </a:cubicBezTo>
                    <a:cubicBezTo>
                      <a:pt x="105744" y="242377"/>
                      <a:pt x="92409" y="229042"/>
                      <a:pt x="76216" y="225231"/>
                    </a:cubicBezTo>
                    <a:cubicBezTo>
                      <a:pt x="59071" y="221422"/>
                      <a:pt x="52404" y="213802"/>
                      <a:pt x="41926" y="207134"/>
                    </a:cubicBezTo>
                    <a:cubicBezTo>
                      <a:pt x="31449" y="200467"/>
                      <a:pt x="5731" y="187131"/>
                      <a:pt x="7636" y="173797"/>
                    </a:cubicBezTo>
                    <a:cubicBezTo>
                      <a:pt x="9541" y="160462"/>
                      <a:pt x="9541" y="163319"/>
                      <a:pt x="5731" y="142364"/>
                    </a:cubicBezTo>
                    <a:cubicBezTo>
                      <a:pt x="1921" y="121409"/>
                      <a:pt x="2874" y="111884"/>
                      <a:pt x="969" y="94739"/>
                    </a:cubicBezTo>
                    <a:cubicBezTo>
                      <a:pt x="-936" y="77594"/>
                      <a:pt x="-936" y="69022"/>
                      <a:pt x="9541" y="57592"/>
                    </a:cubicBezTo>
                    <a:cubicBezTo>
                      <a:pt x="20019" y="46162"/>
                      <a:pt x="18114" y="4252"/>
                      <a:pt x="26686" y="6156"/>
                    </a:cubicBezTo>
                    <a:cubicBezTo>
                      <a:pt x="35259" y="8062"/>
                      <a:pt x="29544" y="25206"/>
                      <a:pt x="40974" y="30922"/>
                    </a:cubicBezTo>
                    <a:cubicBezTo>
                      <a:pt x="52404" y="36637"/>
                      <a:pt x="62881" y="15681"/>
                      <a:pt x="76216" y="20444"/>
                    </a:cubicBezTo>
                    <a:cubicBezTo>
                      <a:pt x="89551" y="25206"/>
                      <a:pt x="115269" y="-9083"/>
                      <a:pt x="120031" y="2347"/>
                    </a:cubicBezTo>
                    <a:cubicBezTo>
                      <a:pt x="124794" y="13777"/>
                      <a:pt x="111459" y="28064"/>
                      <a:pt x="126699" y="25206"/>
                    </a:cubicBezTo>
                    <a:cubicBezTo>
                      <a:pt x="140986" y="26159"/>
                      <a:pt x="158131" y="8062"/>
                      <a:pt x="157179" y="21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972" name="Elemento grafico 20">
              <a:extLst>
                <a:ext uri="{FF2B5EF4-FFF2-40B4-BE49-F238E27FC236}">
                  <a16:creationId xmlns:a16="http://schemas.microsoft.com/office/drawing/2014/main" id="{7C313767-E22D-4A43-8931-35DBE832A2A0}"/>
                </a:ext>
              </a:extLst>
            </p:cNvPr>
            <p:cNvGrpSpPr/>
            <p:nvPr/>
          </p:nvGrpSpPr>
          <p:grpSpPr>
            <a:xfrm>
              <a:off x="2188193" y="7921122"/>
              <a:ext cx="714375" cy="666750"/>
              <a:chOff x="1539814" y="7909560"/>
              <a:chExt cx="714375" cy="666750"/>
            </a:xfrm>
            <a:solidFill>
              <a:schemeClr val="accent4"/>
            </a:solidFill>
          </p:grpSpPr>
          <p:sp>
            <p:nvSpPr>
              <p:cNvPr id="3011" name="Figura a mano libera: Forma 3010">
                <a:extLst>
                  <a:ext uri="{FF2B5EF4-FFF2-40B4-BE49-F238E27FC236}">
                    <a16:creationId xmlns:a16="http://schemas.microsoft.com/office/drawing/2014/main" id="{D6654781-100A-48FB-9848-B649D5C96D9A}"/>
                  </a:ext>
                </a:extLst>
              </p:cNvPr>
              <p:cNvSpPr/>
              <p:nvPr/>
            </p:nvSpPr>
            <p:spPr>
              <a:xfrm>
                <a:off x="1863933" y="7909560"/>
                <a:ext cx="28575" cy="57150"/>
              </a:xfrm>
              <a:custGeom>
                <a:avLst/>
                <a:gdLst>
                  <a:gd name="connsiteX0" fmla="*/ 22016 w 28575"/>
                  <a:gd name="connsiteY0" fmla="*/ 0 h 57150"/>
                  <a:gd name="connsiteX1" fmla="*/ 108 w 28575"/>
                  <a:gd name="connsiteY1" fmla="*/ 15240 h 57150"/>
                  <a:gd name="connsiteX2" fmla="*/ 3919 w 28575"/>
                  <a:gd name="connsiteY2" fmla="*/ 38100 h 57150"/>
                  <a:gd name="connsiteX3" fmla="*/ 17254 w 28575"/>
                  <a:gd name="connsiteY3" fmla="*/ 58102 h 57150"/>
                  <a:gd name="connsiteX4" fmla="*/ 33446 w 28575"/>
                  <a:gd name="connsiteY4" fmla="*/ 23813 h 57150"/>
                  <a:gd name="connsiteX5" fmla="*/ 22016 w 2857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7150">
                    <a:moveTo>
                      <a:pt x="22016" y="0"/>
                    </a:moveTo>
                    <a:cubicBezTo>
                      <a:pt x="22016" y="0"/>
                      <a:pt x="-1796" y="5715"/>
                      <a:pt x="108" y="15240"/>
                    </a:cubicBezTo>
                    <a:cubicBezTo>
                      <a:pt x="2013" y="24765"/>
                      <a:pt x="2013" y="24765"/>
                      <a:pt x="3919" y="38100"/>
                    </a:cubicBezTo>
                    <a:cubicBezTo>
                      <a:pt x="5824" y="51435"/>
                      <a:pt x="11538" y="65722"/>
                      <a:pt x="17254" y="58102"/>
                    </a:cubicBezTo>
                    <a:cubicBezTo>
                      <a:pt x="22969" y="49530"/>
                      <a:pt x="34399" y="38100"/>
                      <a:pt x="33446" y="23813"/>
                    </a:cubicBezTo>
                    <a:cubicBezTo>
                      <a:pt x="32494" y="7620"/>
                      <a:pt x="22016" y="0"/>
                      <a:pt x="2201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12" name="Figura a mano libera: Forma 3011">
                <a:extLst>
                  <a:ext uri="{FF2B5EF4-FFF2-40B4-BE49-F238E27FC236}">
                    <a16:creationId xmlns:a16="http://schemas.microsoft.com/office/drawing/2014/main" id="{53947AB5-6F3A-451F-8D51-C1094B085444}"/>
                  </a:ext>
                </a:extLst>
              </p:cNvPr>
              <p:cNvSpPr/>
              <p:nvPr/>
            </p:nvSpPr>
            <p:spPr>
              <a:xfrm>
                <a:off x="1926833" y="7918056"/>
                <a:ext cx="19050" cy="28575"/>
              </a:xfrm>
              <a:custGeom>
                <a:avLst/>
                <a:gdLst>
                  <a:gd name="connsiteX0" fmla="*/ 7694 w 19050"/>
                  <a:gd name="connsiteY0" fmla="*/ 76 h 28575"/>
                  <a:gd name="connsiteX1" fmla="*/ 74 w 19050"/>
                  <a:gd name="connsiteY1" fmla="*/ 13411 h 28575"/>
                  <a:gd name="connsiteX2" fmla="*/ 11504 w 19050"/>
                  <a:gd name="connsiteY2" fmla="*/ 27699 h 28575"/>
                  <a:gd name="connsiteX3" fmla="*/ 7694 w 19050"/>
                  <a:gd name="connsiteY3" fmla="*/ 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694" y="76"/>
                    </a:moveTo>
                    <a:cubicBezTo>
                      <a:pt x="7694" y="76"/>
                      <a:pt x="-879" y="-1829"/>
                      <a:pt x="74" y="13411"/>
                    </a:cubicBezTo>
                    <a:cubicBezTo>
                      <a:pt x="1026" y="29604"/>
                      <a:pt x="7694" y="33414"/>
                      <a:pt x="11504" y="27699"/>
                    </a:cubicBezTo>
                    <a:cubicBezTo>
                      <a:pt x="16266" y="22936"/>
                      <a:pt x="28649" y="76"/>
                      <a:pt x="7694" y="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13" name="Figura a mano libera: Forma 3012">
                <a:extLst>
                  <a:ext uri="{FF2B5EF4-FFF2-40B4-BE49-F238E27FC236}">
                    <a16:creationId xmlns:a16="http://schemas.microsoft.com/office/drawing/2014/main" id="{8227637A-67FC-4123-BDE8-86C37AC107C5}"/>
                  </a:ext>
                </a:extLst>
              </p:cNvPr>
              <p:cNvSpPr/>
              <p:nvPr/>
            </p:nvSpPr>
            <p:spPr>
              <a:xfrm>
                <a:off x="2000127" y="7945616"/>
                <a:ext cx="19050" cy="38100"/>
              </a:xfrm>
              <a:custGeom>
                <a:avLst/>
                <a:gdLst>
                  <a:gd name="connsiteX0" fmla="*/ 19172 w 19050"/>
                  <a:gd name="connsiteY0" fmla="*/ 139 h 38100"/>
                  <a:gd name="connsiteX1" fmla="*/ 122 w 19050"/>
                  <a:gd name="connsiteY1" fmla="*/ 20141 h 38100"/>
                  <a:gd name="connsiteX2" fmla="*/ 5837 w 19050"/>
                  <a:gd name="connsiteY2" fmla="*/ 40144 h 38100"/>
                  <a:gd name="connsiteX3" fmla="*/ 20125 w 19050"/>
                  <a:gd name="connsiteY3" fmla="*/ 28714 h 38100"/>
                  <a:gd name="connsiteX4" fmla="*/ 19172 w 19050"/>
                  <a:gd name="connsiteY4" fmla="*/ 1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72" y="139"/>
                    </a:moveTo>
                    <a:cubicBezTo>
                      <a:pt x="19172" y="139"/>
                      <a:pt x="-1783" y="10616"/>
                      <a:pt x="122" y="20141"/>
                    </a:cubicBezTo>
                    <a:cubicBezTo>
                      <a:pt x="2027" y="29666"/>
                      <a:pt x="2980" y="39191"/>
                      <a:pt x="5837" y="40144"/>
                    </a:cubicBezTo>
                    <a:cubicBezTo>
                      <a:pt x="8695" y="41096"/>
                      <a:pt x="12505" y="41096"/>
                      <a:pt x="20125" y="28714"/>
                    </a:cubicBezTo>
                    <a:cubicBezTo>
                      <a:pt x="27745" y="16332"/>
                      <a:pt x="27745" y="-1766"/>
                      <a:pt x="19172" y="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14" name="Figura a mano libera: Forma 3013">
                <a:extLst>
                  <a:ext uri="{FF2B5EF4-FFF2-40B4-BE49-F238E27FC236}">
                    <a16:creationId xmlns:a16="http://schemas.microsoft.com/office/drawing/2014/main" id="{2847EDC3-A68A-4E27-AC94-299E88A6B0CE}"/>
                  </a:ext>
                </a:extLst>
              </p:cNvPr>
              <p:cNvSpPr/>
              <p:nvPr/>
            </p:nvSpPr>
            <p:spPr>
              <a:xfrm>
                <a:off x="2063115" y="7973377"/>
                <a:ext cx="38100" cy="28575"/>
              </a:xfrm>
              <a:custGeom>
                <a:avLst/>
                <a:gdLst>
                  <a:gd name="connsiteX0" fmla="*/ 39052 w 38100"/>
                  <a:gd name="connsiteY0" fmla="*/ 0 h 28575"/>
                  <a:gd name="connsiteX1" fmla="*/ 9525 w 38100"/>
                  <a:gd name="connsiteY1" fmla="*/ 16193 h 28575"/>
                  <a:gd name="connsiteX2" fmla="*/ 0 w 38100"/>
                  <a:gd name="connsiteY2" fmla="*/ 37148 h 28575"/>
                  <a:gd name="connsiteX3" fmla="*/ 24765 w 38100"/>
                  <a:gd name="connsiteY3" fmla="*/ 24765 h 28575"/>
                  <a:gd name="connsiteX4" fmla="*/ 39052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9052" y="0"/>
                    </a:moveTo>
                    <a:cubicBezTo>
                      <a:pt x="39052" y="0"/>
                      <a:pt x="16192" y="6668"/>
                      <a:pt x="9525" y="16193"/>
                    </a:cubicBezTo>
                    <a:cubicBezTo>
                      <a:pt x="3810" y="25718"/>
                      <a:pt x="0" y="37148"/>
                      <a:pt x="0" y="37148"/>
                    </a:cubicBezTo>
                    <a:cubicBezTo>
                      <a:pt x="0" y="37148"/>
                      <a:pt x="15240" y="30480"/>
                      <a:pt x="24765" y="24765"/>
                    </a:cubicBezTo>
                    <a:cubicBezTo>
                      <a:pt x="34290" y="20003"/>
                      <a:pt x="51435" y="3810"/>
                      <a:pt x="390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15" name="Figura a mano libera: Forma 3014">
                <a:extLst>
                  <a:ext uri="{FF2B5EF4-FFF2-40B4-BE49-F238E27FC236}">
                    <a16:creationId xmlns:a16="http://schemas.microsoft.com/office/drawing/2014/main" id="{6CFBA8C1-7565-4A33-A19D-5FF6FEED233A}"/>
                  </a:ext>
                </a:extLst>
              </p:cNvPr>
              <p:cNvSpPr/>
              <p:nvPr/>
            </p:nvSpPr>
            <p:spPr>
              <a:xfrm>
                <a:off x="2077402" y="8015247"/>
                <a:ext cx="9525" cy="47625"/>
              </a:xfrm>
              <a:custGeom>
                <a:avLst/>
                <a:gdLst>
                  <a:gd name="connsiteX0" fmla="*/ 14288 w 9525"/>
                  <a:gd name="connsiteY0" fmla="*/ 40 h 47625"/>
                  <a:gd name="connsiteX1" fmla="*/ 0 w 9525"/>
                  <a:gd name="connsiteY1" fmla="*/ 17185 h 47625"/>
                  <a:gd name="connsiteX2" fmla="*/ 0 w 9525"/>
                  <a:gd name="connsiteY2" fmla="*/ 51475 h 47625"/>
                  <a:gd name="connsiteX3" fmla="*/ 16192 w 9525"/>
                  <a:gd name="connsiteY3" fmla="*/ 33378 h 47625"/>
                  <a:gd name="connsiteX4" fmla="*/ 14288 w 9525"/>
                  <a:gd name="connsiteY4" fmla="*/ 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5">
                    <a:moveTo>
                      <a:pt x="14288" y="40"/>
                    </a:moveTo>
                    <a:cubicBezTo>
                      <a:pt x="14288" y="40"/>
                      <a:pt x="0" y="3850"/>
                      <a:pt x="0" y="17185"/>
                    </a:cubicBezTo>
                    <a:cubicBezTo>
                      <a:pt x="0" y="30520"/>
                      <a:pt x="0" y="51475"/>
                      <a:pt x="0" y="51475"/>
                    </a:cubicBezTo>
                    <a:cubicBezTo>
                      <a:pt x="0" y="51475"/>
                      <a:pt x="13335" y="51475"/>
                      <a:pt x="16192" y="33378"/>
                    </a:cubicBezTo>
                    <a:cubicBezTo>
                      <a:pt x="19050" y="15280"/>
                      <a:pt x="20955" y="-912"/>
                      <a:pt x="14288" y="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16" name="Figura a mano libera: Forma 3015">
                <a:extLst>
                  <a:ext uri="{FF2B5EF4-FFF2-40B4-BE49-F238E27FC236}">
                    <a16:creationId xmlns:a16="http://schemas.microsoft.com/office/drawing/2014/main" id="{E593DF52-67C3-432D-85D7-6807B0BF54F1}"/>
                  </a:ext>
                </a:extLst>
              </p:cNvPr>
              <p:cNvSpPr/>
              <p:nvPr/>
            </p:nvSpPr>
            <p:spPr>
              <a:xfrm>
                <a:off x="2163043" y="8118660"/>
                <a:ext cx="28575" cy="38100"/>
              </a:xfrm>
              <a:custGeom>
                <a:avLst/>
                <a:gdLst>
                  <a:gd name="connsiteX0" fmla="*/ 13419 w 28575"/>
                  <a:gd name="connsiteY0" fmla="*/ 1402 h 38100"/>
                  <a:gd name="connsiteX1" fmla="*/ 84 w 28575"/>
                  <a:gd name="connsiteY1" fmla="*/ 27120 h 38100"/>
                  <a:gd name="connsiteX2" fmla="*/ 9609 w 28575"/>
                  <a:gd name="connsiteY2" fmla="*/ 42360 h 38100"/>
                  <a:gd name="connsiteX3" fmla="*/ 34374 w 28575"/>
                  <a:gd name="connsiteY3" fmla="*/ 20452 h 38100"/>
                  <a:gd name="connsiteX4" fmla="*/ 13419 w 28575"/>
                  <a:gd name="connsiteY4" fmla="*/ 140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3419" y="1402"/>
                    </a:moveTo>
                    <a:cubicBezTo>
                      <a:pt x="13419" y="1402"/>
                      <a:pt x="-869" y="14737"/>
                      <a:pt x="84" y="27120"/>
                    </a:cubicBezTo>
                    <a:cubicBezTo>
                      <a:pt x="1036" y="39502"/>
                      <a:pt x="-3726" y="45217"/>
                      <a:pt x="9609" y="42360"/>
                    </a:cubicBezTo>
                    <a:cubicBezTo>
                      <a:pt x="22944" y="39502"/>
                      <a:pt x="35326" y="34740"/>
                      <a:pt x="34374" y="20452"/>
                    </a:cubicBezTo>
                    <a:cubicBezTo>
                      <a:pt x="32469" y="4260"/>
                      <a:pt x="23896" y="-3360"/>
                      <a:pt x="13419" y="14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17" name="Figura a mano libera: Forma 3016">
                <a:extLst>
                  <a:ext uri="{FF2B5EF4-FFF2-40B4-BE49-F238E27FC236}">
                    <a16:creationId xmlns:a16="http://schemas.microsoft.com/office/drawing/2014/main" id="{86F1C921-6D34-404E-BF72-3641BBBA09E5}"/>
                  </a:ext>
                </a:extLst>
              </p:cNvPr>
              <p:cNvSpPr/>
              <p:nvPr/>
            </p:nvSpPr>
            <p:spPr>
              <a:xfrm>
                <a:off x="2174557" y="8169541"/>
                <a:ext cx="66675" cy="28575"/>
              </a:xfrm>
              <a:custGeom>
                <a:avLst/>
                <a:gdLst>
                  <a:gd name="connsiteX0" fmla="*/ 53340 w 66675"/>
                  <a:gd name="connsiteY0" fmla="*/ 52 h 28575"/>
                  <a:gd name="connsiteX1" fmla="*/ 27622 w 66675"/>
                  <a:gd name="connsiteY1" fmla="*/ 9577 h 28575"/>
                  <a:gd name="connsiteX2" fmla="*/ 0 w 66675"/>
                  <a:gd name="connsiteY2" fmla="*/ 23864 h 28575"/>
                  <a:gd name="connsiteX3" fmla="*/ 40958 w 66675"/>
                  <a:gd name="connsiteY3" fmla="*/ 28627 h 28575"/>
                  <a:gd name="connsiteX4" fmla="*/ 74295 w 66675"/>
                  <a:gd name="connsiteY4" fmla="*/ 21007 h 28575"/>
                  <a:gd name="connsiteX5" fmla="*/ 53340 w 66675"/>
                  <a:gd name="connsiteY5" fmla="*/ 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28575">
                    <a:moveTo>
                      <a:pt x="53340" y="52"/>
                    </a:moveTo>
                    <a:cubicBezTo>
                      <a:pt x="53340" y="52"/>
                      <a:pt x="45720" y="-901"/>
                      <a:pt x="27622" y="9577"/>
                    </a:cubicBezTo>
                    <a:cubicBezTo>
                      <a:pt x="9525" y="20054"/>
                      <a:pt x="0" y="23864"/>
                      <a:pt x="0" y="23864"/>
                    </a:cubicBezTo>
                    <a:cubicBezTo>
                      <a:pt x="0" y="23864"/>
                      <a:pt x="12383" y="26722"/>
                      <a:pt x="40958" y="28627"/>
                    </a:cubicBezTo>
                    <a:cubicBezTo>
                      <a:pt x="69533" y="31484"/>
                      <a:pt x="77152" y="31484"/>
                      <a:pt x="74295" y="21007"/>
                    </a:cubicBezTo>
                    <a:cubicBezTo>
                      <a:pt x="71438" y="11482"/>
                      <a:pt x="72390" y="-901"/>
                      <a:pt x="53340" y="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18" name="Figura a mano libera: Forma 3017">
                <a:extLst>
                  <a:ext uri="{FF2B5EF4-FFF2-40B4-BE49-F238E27FC236}">
                    <a16:creationId xmlns:a16="http://schemas.microsoft.com/office/drawing/2014/main" id="{C28FED24-C6F2-478E-A96B-BCB160D01952}"/>
                  </a:ext>
                </a:extLst>
              </p:cNvPr>
              <p:cNvSpPr/>
              <p:nvPr/>
            </p:nvSpPr>
            <p:spPr>
              <a:xfrm>
                <a:off x="2100482" y="8127682"/>
                <a:ext cx="28575" cy="28575"/>
              </a:xfrm>
              <a:custGeom>
                <a:avLst/>
                <a:gdLst>
                  <a:gd name="connsiteX0" fmla="*/ 25497 w 28575"/>
                  <a:gd name="connsiteY0" fmla="*/ 0 h 28575"/>
                  <a:gd name="connsiteX1" fmla="*/ 2637 w 28575"/>
                  <a:gd name="connsiteY1" fmla="*/ 24765 h 28575"/>
                  <a:gd name="connsiteX2" fmla="*/ 32165 w 28575"/>
                  <a:gd name="connsiteY2" fmla="*/ 26670 h 28575"/>
                  <a:gd name="connsiteX3" fmla="*/ 2549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5497" y="0"/>
                    </a:moveTo>
                    <a:cubicBezTo>
                      <a:pt x="25497" y="0"/>
                      <a:pt x="-9745" y="12382"/>
                      <a:pt x="2637" y="24765"/>
                    </a:cubicBezTo>
                    <a:cubicBezTo>
                      <a:pt x="15020" y="37148"/>
                      <a:pt x="25497" y="34290"/>
                      <a:pt x="32165" y="26670"/>
                    </a:cubicBezTo>
                    <a:cubicBezTo>
                      <a:pt x="38832" y="19050"/>
                      <a:pt x="36927" y="0"/>
                      <a:pt x="254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19" name="Figura a mano libera: Forma 3018">
                <a:extLst>
                  <a:ext uri="{FF2B5EF4-FFF2-40B4-BE49-F238E27FC236}">
                    <a16:creationId xmlns:a16="http://schemas.microsoft.com/office/drawing/2014/main" id="{E690B87C-D971-4CA3-99B0-C5DC1279AF0F}"/>
                  </a:ext>
                </a:extLst>
              </p:cNvPr>
              <p:cNvSpPr/>
              <p:nvPr/>
            </p:nvSpPr>
            <p:spPr>
              <a:xfrm>
                <a:off x="2039487" y="8058124"/>
                <a:ext cx="28575" cy="38100"/>
              </a:xfrm>
              <a:custGeom>
                <a:avLst/>
                <a:gdLst>
                  <a:gd name="connsiteX0" fmla="*/ 16960 w 28575"/>
                  <a:gd name="connsiteY0" fmla="*/ 1931 h 38100"/>
                  <a:gd name="connsiteX1" fmla="*/ 5530 w 28575"/>
                  <a:gd name="connsiteY1" fmla="*/ 19076 h 38100"/>
                  <a:gd name="connsiteX2" fmla="*/ 5530 w 28575"/>
                  <a:gd name="connsiteY2" fmla="*/ 41937 h 38100"/>
                  <a:gd name="connsiteX3" fmla="*/ 29343 w 28575"/>
                  <a:gd name="connsiteY3" fmla="*/ 29554 h 38100"/>
                  <a:gd name="connsiteX4" fmla="*/ 16960 w 28575"/>
                  <a:gd name="connsiteY4" fmla="*/ 19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6960" y="1931"/>
                    </a:moveTo>
                    <a:cubicBezTo>
                      <a:pt x="16960" y="1931"/>
                      <a:pt x="7435" y="2884"/>
                      <a:pt x="5530" y="19076"/>
                    </a:cubicBezTo>
                    <a:cubicBezTo>
                      <a:pt x="3625" y="35269"/>
                      <a:pt x="-5900" y="42889"/>
                      <a:pt x="5530" y="41937"/>
                    </a:cubicBezTo>
                    <a:cubicBezTo>
                      <a:pt x="16960" y="40984"/>
                      <a:pt x="24580" y="42889"/>
                      <a:pt x="29343" y="29554"/>
                    </a:cubicBezTo>
                    <a:cubicBezTo>
                      <a:pt x="34105" y="15266"/>
                      <a:pt x="32200" y="-6641"/>
                      <a:pt x="16960" y="1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20" name="Figura a mano libera: Forma 3019">
                <a:extLst>
                  <a:ext uri="{FF2B5EF4-FFF2-40B4-BE49-F238E27FC236}">
                    <a16:creationId xmlns:a16="http://schemas.microsoft.com/office/drawing/2014/main" id="{7712CE06-E0D2-4FD0-974C-6FE3901946EF}"/>
                  </a:ext>
                </a:extLst>
              </p:cNvPr>
              <p:cNvSpPr/>
              <p:nvPr/>
            </p:nvSpPr>
            <p:spPr>
              <a:xfrm>
                <a:off x="1992629" y="8095375"/>
                <a:ext cx="38100" cy="38100"/>
              </a:xfrm>
              <a:custGeom>
                <a:avLst/>
                <a:gdLst>
                  <a:gd name="connsiteX0" fmla="*/ 28575 w 38100"/>
                  <a:gd name="connsiteY0" fmla="*/ 875 h 38100"/>
                  <a:gd name="connsiteX1" fmla="*/ 6667 w 38100"/>
                  <a:gd name="connsiteY1" fmla="*/ 17068 h 38100"/>
                  <a:gd name="connsiteX2" fmla="*/ 0 w 38100"/>
                  <a:gd name="connsiteY2" fmla="*/ 41833 h 38100"/>
                  <a:gd name="connsiteX3" fmla="*/ 32385 w 38100"/>
                  <a:gd name="connsiteY3" fmla="*/ 36118 h 38100"/>
                  <a:gd name="connsiteX4" fmla="*/ 28575 w 38100"/>
                  <a:gd name="connsiteY4" fmla="*/ 8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575" y="875"/>
                    </a:moveTo>
                    <a:cubicBezTo>
                      <a:pt x="28575" y="875"/>
                      <a:pt x="10478" y="4686"/>
                      <a:pt x="6667" y="17068"/>
                    </a:cubicBezTo>
                    <a:cubicBezTo>
                      <a:pt x="2858" y="29450"/>
                      <a:pt x="0" y="41833"/>
                      <a:pt x="0" y="41833"/>
                    </a:cubicBezTo>
                    <a:cubicBezTo>
                      <a:pt x="0" y="41833"/>
                      <a:pt x="21908" y="44690"/>
                      <a:pt x="32385" y="36118"/>
                    </a:cubicBezTo>
                    <a:cubicBezTo>
                      <a:pt x="42863" y="27545"/>
                      <a:pt x="50483" y="-5792"/>
                      <a:pt x="28575" y="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21" name="Figura a mano libera: Forma 3020">
                <a:extLst>
                  <a:ext uri="{FF2B5EF4-FFF2-40B4-BE49-F238E27FC236}">
                    <a16:creationId xmlns:a16="http://schemas.microsoft.com/office/drawing/2014/main" id="{EE43090B-8DD2-4AA2-96B7-D30BE3EFB381}"/>
                  </a:ext>
                </a:extLst>
              </p:cNvPr>
              <p:cNvSpPr/>
              <p:nvPr/>
            </p:nvSpPr>
            <p:spPr>
              <a:xfrm>
                <a:off x="2065844" y="8146732"/>
                <a:ext cx="38100" cy="28575"/>
              </a:xfrm>
              <a:custGeom>
                <a:avLst/>
                <a:gdLst>
                  <a:gd name="connsiteX0" fmla="*/ 18226 w 38100"/>
                  <a:gd name="connsiteY0" fmla="*/ 0 h 28575"/>
                  <a:gd name="connsiteX1" fmla="*/ 128 w 38100"/>
                  <a:gd name="connsiteY1" fmla="*/ 14288 h 28575"/>
                  <a:gd name="connsiteX2" fmla="*/ 22035 w 38100"/>
                  <a:gd name="connsiteY2" fmla="*/ 29528 h 28575"/>
                  <a:gd name="connsiteX3" fmla="*/ 42038 w 38100"/>
                  <a:gd name="connsiteY3" fmla="*/ 14288 h 28575"/>
                  <a:gd name="connsiteX4" fmla="*/ 18226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18226" y="0"/>
                    </a:moveTo>
                    <a:cubicBezTo>
                      <a:pt x="18226" y="0"/>
                      <a:pt x="-1777" y="6668"/>
                      <a:pt x="128" y="14288"/>
                    </a:cubicBezTo>
                    <a:cubicBezTo>
                      <a:pt x="1080" y="20955"/>
                      <a:pt x="4890" y="31432"/>
                      <a:pt x="22035" y="29528"/>
                    </a:cubicBezTo>
                    <a:cubicBezTo>
                      <a:pt x="38228" y="27623"/>
                      <a:pt x="47753" y="19050"/>
                      <a:pt x="42038" y="14288"/>
                    </a:cubicBezTo>
                    <a:cubicBezTo>
                      <a:pt x="36323" y="9525"/>
                      <a:pt x="18226" y="0"/>
                      <a:pt x="18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22" name="Figura a mano libera: Forma 3021">
                <a:extLst>
                  <a:ext uri="{FF2B5EF4-FFF2-40B4-BE49-F238E27FC236}">
                    <a16:creationId xmlns:a16="http://schemas.microsoft.com/office/drawing/2014/main" id="{8FF14A34-B0AB-42E0-A09F-BB44F262B81B}"/>
                  </a:ext>
                </a:extLst>
              </p:cNvPr>
              <p:cNvSpPr/>
              <p:nvPr/>
            </p:nvSpPr>
            <p:spPr>
              <a:xfrm>
                <a:off x="1735973" y="8028823"/>
                <a:ext cx="19050" cy="47625"/>
              </a:xfrm>
              <a:custGeom>
                <a:avLst/>
                <a:gdLst>
                  <a:gd name="connsiteX0" fmla="*/ 9959 w 19050"/>
                  <a:gd name="connsiteY0" fmla="*/ 1704 h 47625"/>
                  <a:gd name="connsiteX1" fmla="*/ 434 w 19050"/>
                  <a:gd name="connsiteY1" fmla="*/ 16944 h 47625"/>
                  <a:gd name="connsiteX2" fmla="*/ 7101 w 19050"/>
                  <a:gd name="connsiteY2" fmla="*/ 48377 h 47625"/>
                  <a:gd name="connsiteX3" fmla="*/ 19484 w 19050"/>
                  <a:gd name="connsiteY3" fmla="*/ 34089 h 47625"/>
                  <a:gd name="connsiteX4" fmla="*/ 9959 w 19050"/>
                  <a:gd name="connsiteY4" fmla="*/ 17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9959" y="1704"/>
                    </a:moveTo>
                    <a:cubicBezTo>
                      <a:pt x="9959" y="1704"/>
                      <a:pt x="2339" y="752"/>
                      <a:pt x="434" y="16944"/>
                    </a:cubicBezTo>
                    <a:cubicBezTo>
                      <a:pt x="-1471" y="33137"/>
                      <a:pt x="3291" y="37899"/>
                      <a:pt x="7101" y="48377"/>
                    </a:cubicBezTo>
                    <a:cubicBezTo>
                      <a:pt x="10911" y="58854"/>
                      <a:pt x="11864" y="59807"/>
                      <a:pt x="19484" y="34089"/>
                    </a:cubicBezTo>
                    <a:cubicBezTo>
                      <a:pt x="27104" y="8371"/>
                      <a:pt x="17579" y="-4963"/>
                      <a:pt x="9959" y="1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23" name="Figura a mano libera: Forma 3022">
                <a:extLst>
                  <a:ext uri="{FF2B5EF4-FFF2-40B4-BE49-F238E27FC236}">
                    <a16:creationId xmlns:a16="http://schemas.microsoft.com/office/drawing/2014/main" id="{11A04C70-E0F9-4376-925B-BE8210605919}"/>
                  </a:ext>
                </a:extLst>
              </p:cNvPr>
              <p:cNvSpPr/>
              <p:nvPr/>
            </p:nvSpPr>
            <p:spPr>
              <a:xfrm>
                <a:off x="1634026" y="7989570"/>
                <a:ext cx="28575" cy="38100"/>
              </a:xfrm>
              <a:custGeom>
                <a:avLst/>
                <a:gdLst>
                  <a:gd name="connsiteX0" fmla="*/ 13798 w 28575"/>
                  <a:gd name="connsiteY0" fmla="*/ 0 h 38100"/>
                  <a:gd name="connsiteX1" fmla="*/ 1416 w 28575"/>
                  <a:gd name="connsiteY1" fmla="*/ 19050 h 38100"/>
                  <a:gd name="connsiteX2" fmla="*/ 29038 w 28575"/>
                  <a:gd name="connsiteY2" fmla="*/ 41910 h 38100"/>
                  <a:gd name="connsiteX3" fmla="*/ 13798 w 28575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3798" y="0"/>
                    </a:moveTo>
                    <a:cubicBezTo>
                      <a:pt x="13798" y="0"/>
                      <a:pt x="-5252" y="4763"/>
                      <a:pt x="1416" y="19050"/>
                    </a:cubicBezTo>
                    <a:cubicBezTo>
                      <a:pt x="8083" y="33338"/>
                      <a:pt x="21418" y="39053"/>
                      <a:pt x="29038" y="41910"/>
                    </a:cubicBezTo>
                    <a:cubicBezTo>
                      <a:pt x="36658" y="44768"/>
                      <a:pt x="29991" y="1905"/>
                      <a:pt x="1379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24" name="Figura a mano libera: Forma 3023">
                <a:extLst>
                  <a:ext uri="{FF2B5EF4-FFF2-40B4-BE49-F238E27FC236}">
                    <a16:creationId xmlns:a16="http://schemas.microsoft.com/office/drawing/2014/main" id="{48712C1D-EBDE-45A0-8A83-AAEF3325B9B0}"/>
                  </a:ext>
                </a:extLst>
              </p:cNvPr>
              <p:cNvSpPr/>
              <p:nvPr/>
            </p:nvSpPr>
            <p:spPr>
              <a:xfrm>
                <a:off x="1574375" y="8007206"/>
                <a:ext cx="47625" cy="38100"/>
              </a:xfrm>
              <a:custGeom>
                <a:avLst/>
                <a:gdLst>
                  <a:gd name="connsiteX0" fmla="*/ 3917 w 47625"/>
                  <a:gd name="connsiteY0" fmla="*/ 2367 h 38100"/>
                  <a:gd name="connsiteX1" fmla="*/ 8679 w 47625"/>
                  <a:gd name="connsiteY1" fmla="*/ 25226 h 38100"/>
                  <a:gd name="connsiteX2" fmla="*/ 48684 w 47625"/>
                  <a:gd name="connsiteY2" fmla="*/ 46181 h 38100"/>
                  <a:gd name="connsiteX3" fmla="*/ 34396 w 47625"/>
                  <a:gd name="connsiteY3" fmla="*/ 13796 h 38100"/>
                  <a:gd name="connsiteX4" fmla="*/ 3917 w 47625"/>
                  <a:gd name="connsiteY4" fmla="*/ 23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3917" y="2367"/>
                    </a:moveTo>
                    <a:cubicBezTo>
                      <a:pt x="3917" y="2367"/>
                      <a:pt x="-7513" y="6176"/>
                      <a:pt x="8679" y="25226"/>
                    </a:cubicBezTo>
                    <a:cubicBezTo>
                      <a:pt x="24871" y="44276"/>
                      <a:pt x="41064" y="43324"/>
                      <a:pt x="48684" y="46181"/>
                    </a:cubicBezTo>
                    <a:cubicBezTo>
                      <a:pt x="57257" y="48087"/>
                      <a:pt x="50589" y="23321"/>
                      <a:pt x="34396" y="13796"/>
                    </a:cubicBezTo>
                    <a:cubicBezTo>
                      <a:pt x="18204" y="4271"/>
                      <a:pt x="7727" y="-4301"/>
                      <a:pt x="3917" y="23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25" name="Figura a mano libera: Forma 3024">
                <a:extLst>
                  <a:ext uri="{FF2B5EF4-FFF2-40B4-BE49-F238E27FC236}">
                    <a16:creationId xmlns:a16="http://schemas.microsoft.com/office/drawing/2014/main" id="{14EDCA22-FFF5-48AE-8889-E4A0D3D35E09}"/>
                  </a:ext>
                </a:extLst>
              </p:cNvPr>
              <p:cNvSpPr/>
              <p:nvPr/>
            </p:nvSpPr>
            <p:spPr>
              <a:xfrm>
                <a:off x="1539814" y="8108352"/>
                <a:ext cx="38100" cy="38100"/>
              </a:xfrm>
              <a:custGeom>
                <a:avLst/>
                <a:gdLst>
                  <a:gd name="connsiteX0" fmla="*/ 11808 w 38100"/>
                  <a:gd name="connsiteY0" fmla="*/ 280 h 38100"/>
                  <a:gd name="connsiteX1" fmla="*/ 378 w 38100"/>
                  <a:gd name="connsiteY1" fmla="*/ 19330 h 38100"/>
                  <a:gd name="connsiteX2" fmla="*/ 42288 w 38100"/>
                  <a:gd name="connsiteY2" fmla="*/ 39333 h 38100"/>
                  <a:gd name="connsiteX3" fmla="*/ 11808 w 38100"/>
                  <a:gd name="connsiteY3" fmla="*/ 2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11808" y="280"/>
                    </a:moveTo>
                    <a:cubicBezTo>
                      <a:pt x="11808" y="280"/>
                      <a:pt x="-2480" y="8853"/>
                      <a:pt x="378" y="19330"/>
                    </a:cubicBezTo>
                    <a:cubicBezTo>
                      <a:pt x="4188" y="30760"/>
                      <a:pt x="38478" y="46000"/>
                      <a:pt x="42288" y="39333"/>
                    </a:cubicBezTo>
                    <a:cubicBezTo>
                      <a:pt x="45145" y="32665"/>
                      <a:pt x="36573" y="-3530"/>
                      <a:pt x="11808" y="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26" name="Figura a mano libera: Forma 3025">
                <a:extLst>
                  <a:ext uri="{FF2B5EF4-FFF2-40B4-BE49-F238E27FC236}">
                    <a16:creationId xmlns:a16="http://schemas.microsoft.com/office/drawing/2014/main" id="{8A5EA6E5-27E5-406E-AC48-36F8267D2924}"/>
                  </a:ext>
                </a:extLst>
              </p:cNvPr>
              <p:cNvSpPr/>
              <p:nvPr/>
            </p:nvSpPr>
            <p:spPr>
              <a:xfrm>
                <a:off x="1614637" y="8185232"/>
                <a:ext cx="38100" cy="28575"/>
              </a:xfrm>
              <a:custGeom>
                <a:avLst/>
                <a:gdLst>
                  <a:gd name="connsiteX0" fmla="*/ 21758 w 38100"/>
                  <a:gd name="connsiteY0" fmla="*/ 1505 h 28575"/>
                  <a:gd name="connsiteX1" fmla="*/ 803 w 38100"/>
                  <a:gd name="connsiteY1" fmla="*/ 12935 h 28575"/>
                  <a:gd name="connsiteX2" fmla="*/ 33188 w 38100"/>
                  <a:gd name="connsiteY2" fmla="*/ 30080 h 28575"/>
                  <a:gd name="connsiteX3" fmla="*/ 45570 w 38100"/>
                  <a:gd name="connsiteY3" fmla="*/ 29128 h 28575"/>
                  <a:gd name="connsiteX4" fmla="*/ 21758 w 38100"/>
                  <a:gd name="connsiteY4" fmla="*/ 15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1758" y="1505"/>
                    </a:moveTo>
                    <a:cubicBezTo>
                      <a:pt x="21758" y="1505"/>
                      <a:pt x="-4912" y="-6115"/>
                      <a:pt x="803" y="12935"/>
                    </a:cubicBezTo>
                    <a:cubicBezTo>
                      <a:pt x="6518" y="32938"/>
                      <a:pt x="20805" y="31032"/>
                      <a:pt x="33188" y="30080"/>
                    </a:cubicBezTo>
                    <a:cubicBezTo>
                      <a:pt x="45570" y="29128"/>
                      <a:pt x="45570" y="29128"/>
                      <a:pt x="45570" y="29128"/>
                    </a:cubicBezTo>
                    <a:cubicBezTo>
                      <a:pt x="45570" y="29128"/>
                      <a:pt x="45570" y="1505"/>
                      <a:pt x="21758" y="1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27" name="Figura a mano libera: Forma 3026">
                <a:extLst>
                  <a:ext uri="{FF2B5EF4-FFF2-40B4-BE49-F238E27FC236}">
                    <a16:creationId xmlns:a16="http://schemas.microsoft.com/office/drawing/2014/main" id="{DA520FB9-A91F-4B73-97CF-DCAC19268AF2}"/>
                  </a:ext>
                </a:extLst>
              </p:cNvPr>
              <p:cNvSpPr/>
              <p:nvPr/>
            </p:nvSpPr>
            <p:spPr>
              <a:xfrm>
                <a:off x="1621348" y="8136022"/>
                <a:ext cx="38100" cy="28575"/>
              </a:xfrm>
              <a:custGeom>
                <a:avLst/>
                <a:gdLst>
                  <a:gd name="connsiteX0" fmla="*/ 25524 w 38100"/>
                  <a:gd name="connsiteY0" fmla="*/ 233 h 28575"/>
                  <a:gd name="connsiteX1" fmla="*/ 1712 w 38100"/>
                  <a:gd name="connsiteY1" fmla="*/ 11663 h 28575"/>
                  <a:gd name="connsiteX2" fmla="*/ 35049 w 38100"/>
                  <a:gd name="connsiteY2" fmla="*/ 32618 h 28575"/>
                  <a:gd name="connsiteX3" fmla="*/ 25524 w 38100"/>
                  <a:gd name="connsiteY3" fmla="*/ 2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5524" y="233"/>
                    </a:moveTo>
                    <a:cubicBezTo>
                      <a:pt x="25524" y="233"/>
                      <a:pt x="-7813" y="-2624"/>
                      <a:pt x="1712" y="11663"/>
                    </a:cubicBezTo>
                    <a:cubicBezTo>
                      <a:pt x="11237" y="25951"/>
                      <a:pt x="18857" y="34523"/>
                      <a:pt x="35049" y="32618"/>
                    </a:cubicBezTo>
                    <a:cubicBezTo>
                      <a:pt x="51242" y="29761"/>
                      <a:pt x="47432" y="-1672"/>
                      <a:pt x="25524" y="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28" name="Figura a mano libera: Forma 3027">
                <a:extLst>
                  <a:ext uri="{FF2B5EF4-FFF2-40B4-BE49-F238E27FC236}">
                    <a16:creationId xmlns:a16="http://schemas.microsoft.com/office/drawing/2014/main" id="{29B21C87-70D6-4E2C-B7E6-A108241244E4}"/>
                  </a:ext>
                </a:extLst>
              </p:cNvPr>
              <p:cNvSpPr/>
              <p:nvPr/>
            </p:nvSpPr>
            <p:spPr>
              <a:xfrm>
                <a:off x="2085975" y="8462010"/>
                <a:ext cx="47625" cy="28575"/>
              </a:xfrm>
              <a:custGeom>
                <a:avLst/>
                <a:gdLst>
                  <a:gd name="connsiteX0" fmla="*/ 40005 w 47625"/>
                  <a:gd name="connsiteY0" fmla="*/ 5715 h 28575"/>
                  <a:gd name="connsiteX1" fmla="*/ 0 w 47625"/>
                  <a:gd name="connsiteY1" fmla="*/ 0 h 28575"/>
                  <a:gd name="connsiteX2" fmla="*/ 23813 w 47625"/>
                  <a:gd name="connsiteY2" fmla="*/ 23813 h 28575"/>
                  <a:gd name="connsiteX3" fmla="*/ 53340 w 47625"/>
                  <a:gd name="connsiteY3" fmla="*/ 27622 h 28575"/>
                  <a:gd name="connsiteX4" fmla="*/ 40005 w 47625"/>
                  <a:gd name="connsiteY4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5715"/>
                    </a:moveTo>
                    <a:lnTo>
                      <a:pt x="0" y="0"/>
                    </a:lnTo>
                    <a:cubicBezTo>
                      <a:pt x="0" y="0"/>
                      <a:pt x="3810" y="15240"/>
                      <a:pt x="23813" y="23813"/>
                    </a:cubicBezTo>
                    <a:cubicBezTo>
                      <a:pt x="43815" y="32385"/>
                      <a:pt x="47625" y="38100"/>
                      <a:pt x="53340" y="27622"/>
                    </a:cubicBezTo>
                    <a:cubicBezTo>
                      <a:pt x="59055" y="16192"/>
                      <a:pt x="53340" y="9525"/>
                      <a:pt x="4000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29" name="Figura a mano libera: Forma 3028">
                <a:extLst>
                  <a:ext uri="{FF2B5EF4-FFF2-40B4-BE49-F238E27FC236}">
                    <a16:creationId xmlns:a16="http://schemas.microsoft.com/office/drawing/2014/main" id="{F9E2B302-818D-424D-A015-1F988C494C48}"/>
                  </a:ext>
                </a:extLst>
              </p:cNvPr>
              <p:cNvSpPr/>
              <p:nvPr/>
            </p:nvSpPr>
            <p:spPr>
              <a:xfrm>
                <a:off x="2124075" y="8441055"/>
                <a:ext cx="47625" cy="28575"/>
              </a:xfrm>
              <a:custGeom>
                <a:avLst/>
                <a:gdLst>
                  <a:gd name="connsiteX0" fmla="*/ 40005 w 47625"/>
                  <a:gd name="connsiteY0" fmla="*/ 6668 h 28575"/>
                  <a:gd name="connsiteX1" fmla="*/ 0 w 47625"/>
                  <a:gd name="connsiteY1" fmla="*/ 0 h 28575"/>
                  <a:gd name="connsiteX2" fmla="*/ 22860 w 47625"/>
                  <a:gd name="connsiteY2" fmla="*/ 29527 h 28575"/>
                  <a:gd name="connsiteX3" fmla="*/ 49530 w 47625"/>
                  <a:gd name="connsiteY3" fmla="*/ 31432 h 28575"/>
                  <a:gd name="connsiteX4" fmla="*/ 40005 w 47625"/>
                  <a:gd name="connsiteY4" fmla="*/ 666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6668"/>
                    </a:moveTo>
                    <a:lnTo>
                      <a:pt x="0" y="0"/>
                    </a:lnTo>
                    <a:cubicBezTo>
                      <a:pt x="0" y="0"/>
                      <a:pt x="8572" y="22860"/>
                      <a:pt x="22860" y="29527"/>
                    </a:cubicBezTo>
                    <a:cubicBezTo>
                      <a:pt x="38100" y="36195"/>
                      <a:pt x="41910" y="41910"/>
                      <a:pt x="49530" y="31432"/>
                    </a:cubicBezTo>
                    <a:cubicBezTo>
                      <a:pt x="58103" y="20955"/>
                      <a:pt x="57150" y="13335"/>
                      <a:pt x="40005" y="6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30" name="Figura a mano libera: Forma 3029">
                <a:extLst>
                  <a:ext uri="{FF2B5EF4-FFF2-40B4-BE49-F238E27FC236}">
                    <a16:creationId xmlns:a16="http://schemas.microsoft.com/office/drawing/2014/main" id="{17886C61-55B5-4D9C-88D5-C678B1ABE731}"/>
                  </a:ext>
                </a:extLst>
              </p:cNvPr>
              <p:cNvSpPr/>
              <p:nvPr/>
            </p:nvSpPr>
            <p:spPr>
              <a:xfrm>
                <a:off x="2182177" y="8413432"/>
                <a:ext cx="76200" cy="28575"/>
              </a:xfrm>
              <a:custGeom>
                <a:avLst/>
                <a:gdLst>
                  <a:gd name="connsiteX0" fmla="*/ 59055 w 76200"/>
                  <a:gd name="connsiteY0" fmla="*/ 0 h 28575"/>
                  <a:gd name="connsiteX1" fmla="*/ 0 w 76200"/>
                  <a:gd name="connsiteY1" fmla="*/ 4763 h 28575"/>
                  <a:gd name="connsiteX2" fmla="*/ 44767 w 76200"/>
                  <a:gd name="connsiteY2" fmla="*/ 29528 h 28575"/>
                  <a:gd name="connsiteX3" fmla="*/ 76200 w 76200"/>
                  <a:gd name="connsiteY3" fmla="*/ 25718 h 28575"/>
                  <a:gd name="connsiteX4" fmla="*/ 59055 w 762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28575">
                    <a:moveTo>
                      <a:pt x="59055" y="0"/>
                    </a:moveTo>
                    <a:lnTo>
                      <a:pt x="0" y="4763"/>
                    </a:lnTo>
                    <a:cubicBezTo>
                      <a:pt x="0" y="4763"/>
                      <a:pt x="25717" y="24765"/>
                      <a:pt x="44767" y="29528"/>
                    </a:cubicBezTo>
                    <a:cubicBezTo>
                      <a:pt x="63817" y="34290"/>
                      <a:pt x="78105" y="39053"/>
                      <a:pt x="76200" y="25718"/>
                    </a:cubicBezTo>
                    <a:cubicBezTo>
                      <a:pt x="74295" y="13335"/>
                      <a:pt x="80963" y="3810"/>
                      <a:pt x="590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31" name="Figura a mano libera: Forma 3030">
                <a:extLst>
                  <a:ext uri="{FF2B5EF4-FFF2-40B4-BE49-F238E27FC236}">
                    <a16:creationId xmlns:a16="http://schemas.microsoft.com/office/drawing/2014/main" id="{7BC83692-E476-4F1E-93BE-84C94D6A32A9}"/>
                  </a:ext>
                </a:extLst>
              </p:cNvPr>
              <p:cNvSpPr/>
              <p:nvPr/>
            </p:nvSpPr>
            <p:spPr>
              <a:xfrm>
                <a:off x="2201202" y="8296119"/>
                <a:ext cx="38100" cy="19050"/>
              </a:xfrm>
              <a:custGeom>
                <a:avLst/>
                <a:gdLst>
                  <a:gd name="connsiteX0" fmla="*/ 25742 w 38100"/>
                  <a:gd name="connsiteY0" fmla="*/ 156 h 19050"/>
                  <a:gd name="connsiteX1" fmla="*/ 25 w 38100"/>
                  <a:gd name="connsiteY1" fmla="*/ 7775 h 19050"/>
                  <a:gd name="connsiteX2" fmla="*/ 25742 w 38100"/>
                  <a:gd name="connsiteY2" fmla="*/ 23016 h 19050"/>
                  <a:gd name="connsiteX3" fmla="*/ 25742 w 38100"/>
                  <a:gd name="connsiteY3" fmla="*/ 1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25742" y="156"/>
                    </a:moveTo>
                    <a:cubicBezTo>
                      <a:pt x="25742" y="156"/>
                      <a:pt x="-928" y="-1750"/>
                      <a:pt x="25" y="7775"/>
                    </a:cubicBezTo>
                    <a:cubicBezTo>
                      <a:pt x="977" y="17300"/>
                      <a:pt x="13360" y="20158"/>
                      <a:pt x="25742" y="23016"/>
                    </a:cubicBezTo>
                    <a:cubicBezTo>
                      <a:pt x="39077" y="24920"/>
                      <a:pt x="52412" y="3013"/>
                      <a:pt x="25742" y="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32" name="Figura a mano libera: Forma 3031">
                <a:extLst>
                  <a:ext uri="{FF2B5EF4-FFF2-40B4-BE49-F238E27FC236}">
                    <a16:creationId xmlns:a16="http://schemas.microsoft.com/office/drawing/2014/main" id="{F2021571-7BF6-42BE-9AB7-9A667320E0AE}"/>
                  </a:ext>
                </a:extLst>
              </p:cNvPr>
              <p:cNvSpPr/>
              <p:nvPr/>
            </p:nvSpPr>
            <p:spPr>
              <a:xfrm>
                <a:off x="2138362" y="8265795"/>
                <a:ext cx="57150" cy="19050"/>
              </a:xfrm>
              <a:custGeom>
                <a:avLst/>
                <a:gdLst>
                  <a:gd name="connsiteX0" fmla="*/ 45720 w 57150"/>
                  <a:gd name="connsiteY0" fmla="*/ 0 h 19050"/>
                  <a:gd name="connsiteX1" fmla="*/ 0 w 57150"/>
                  <a:gd name="connsiteY1" fmla="*/ 14288 h 19050"/>
                  <a:gd name="connsiteX2" fmla="*/ 40958 w 57150"/>
                  <a:gd name="connsiteY2" fmla="*/ 23813 h 19050"/>
                  <a:gd name="connsiteX3" fmla="*/ 45720 w 57150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9050">
                    <a:moveTo>
                      <a:pt x="45720" y="0"/>
                    </a:moveTo>
                    <a:lnTo>
                      <a:pt x="0" y="14288"/>
                    </a:lnTo>
                    <a:cubicBezTo>
                      <a:pt x="0" y="14288"/>
                      <a:pt x="23813" y="20955"/>
                      <a:pt x="40958" y="23813"/>
                    </a:cubicBezTo>
                    <a:cubicBezTo>
                      <a:pt x="58103" y="26670"/>
                      <a:pt x="64770" y="0"/>
                      <a:pt x="4572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33" name="Figura a mano libera: Forma 3032">
                <a:extLst>
                  <a:ext uri="{FF2B5EF4-FFF2-40B4-BE49-F238E27FC236}">
                    <a16:creationId xmlns:a16="http://schemas.microsoft.com/office/drawing/2014/main" id="{62A7DDD5-8D5B-4236-A111-1E4FB13429BD}"/>
                  </a:ext>
                </a:extLst>
              </p:cNvPr>
              <p:cNvSpPr/>
              <p:nvPr/>
            </p:nvSpPr>
            <p:spPr>
              <a:xfrm>
                <a:off x="2073354" y="8280082"/>
                <a:ext cx="47625" cy="38100"/>
              </a:xfrm>
              <a:custGeom>
                <a:avLst/>
                <a:gdLst>
                  <a:gd name="connsiteX0" fmla="*/ 45006 w 47625"/>
                  <a:gd name="connsiteY0" fmla="*/ 12382 h 38100"/>
                  <a:gd name="connsiteX1" fmla="*/ 238 w 47625"/>
                  <a:gd name="connsiteY1" fmla="*/ 0 h 38100"/>
                  <a:gd name="connsiteX2" fmla="*/ 19288 w 47625"/>
                  <a:gd name="connsiteY2" fmla="*/ 37148 h 38100"/>
                  <a:gd name="connsiteX3" fmla="*/ 53578 w 47625"/>
                  <a:gd name="connsiteY3" fmla="*/ 33338 h 38100"/>
                  <a:gd name="connsiteX4" fmla="*/ 45006 w 47625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5006" y="12382"/>
                    </a:moveTo>
                    <a:lnTo>
                      <a:pt x="238" y="0"/>
                    </a:lnTo>
                    <a:cubicBezTo>
                      <a:pt x="238" y="0"/>
                      <a:pt x="-3572" y="25718"/>
                      <a:pt x="19288" y="37148"/>
                    </a:cubicBezTo>
                    <a:cubicBezTo>
                      <a:pt x="42148" y="48578"/>
                      <a:pt x="51673" y="46673"/>
                      <a:pt x="53578" y="33338"/>
                    </a:cubicBezTo>
                    <a:cubicBezTo>
                      <a:pt x="55483" y="20003"/>
                      <a:pt x="61198" y="15240"/>
                      <a:pt x="45006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34" name="Figura a mano libera: Forma 3033">
                <a:extLst>
                  <a:ext uri="{FF2B5EF4-FFF2-40B4-BE49-F238E27FC236}">
                    <a16:creationId xmlns:a16="http://schemas.microsoft.com/office/drawing/2014/main" id="{FE5725B1-3BBB-4643-A1F1-DA3433FA7AC8}"/>
                  </a:ext>
                </a:extLst>
              </p:cNvPr>
              <p:cNvSpPr/>
              <p:nvPr/>
            </p:nvSpPr>
            <p:spPr>
              <a:xfrm>
                <a:off x="2030100" y="8456824"/>
                <a:ext cx="28575" cy="28575"/>
              </a:xfrm>
              <a:custGeom>
                <a:avLst/>
                <a:gdLst>
                  <a:gd name="connsiteX0" fmla="*/ 19680 w 28575"/>
                  <a:gd name="connsiteY0" fmla="*/ 423 h 28575"/>
                  <a:gd name="connsiteX1" fmla="*/ 630 w 28575"/>
                  <a:gd name="connsiteY1" fmla="*/ 11853 h 28575"/>
                  <a:gd name="connsiteX2" fmla="*/ 19680 w 28575"/>
                  <a:gd name="connsiteY2" fmla="*/ 34713 h 28575"/>
                  <a:gd name="connsiteX3" fmla="*/ 19680 w 28575"/>
                  <a:gd name="connsiteY3" fmla="*/ 4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680" y="423"/>
                    </a:moveTo>
                    <a:cubicBezTo>
                      <a:pt x="19680" y="423"/>
                      <a:pt x="-4133" y="-3387"/>
                      <a:pt x="630" y="11853"/>
                    </a:cubicBezTo>
                    <a:cubicBezTo>
                      <a:pt x="5392" y="27093"/>
                      <a:pt x="4440" y="30903"/>
                      <a:pt x="19680" y="34713"/>
                    </a:cubicBezTo>
                    <a:cubicBezTo>
                      <a:pt x="35872" y="37571"/>
                      <a:pt x="44445" y="7090"/>
                      <a:pt x="19680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35" name="Figura a mano libera: Forma 3034">
                <a:extLst>
                  <a:ext uri="{FF2B5EF4-FFF2-40B4-BE49-F238E27FC236}">
                    <a16:creationId xmlns:a16="http://schemas.microsoft.com/office/drawing/2014/main" id="{1FF907E1-C2F5-4197-A210-3AD793979C2F}"/>
                  </a:ext>
                </a:extLst>
              </p:cNvPr>
              <p:cNvSpPr/>
              <p:nvPr/>
            </p:nvSpPr>
            <p:spPr>
              <a:xfrm>
                <a:off x="1945224" y="8507253"/>
                <a:ext cx="47625" cy="38100"/>
              </a:xfrm>
              <a:custGeom>
                <a:avLst/>
                <a:gdLst>
                  <a:gd name="connsiteX0" fmla="*/ 24546 w 47625"/>
                  <a:gd name="connsiteY0" fmla="*/ 3334 h 38100"/>
                  <a:gd name="connsiteX1" fmla="*/ 2639 w 47625"/>
                  <a:gd name="connsiteY1" fmla="*/ 9049 h 38100"/>
                  <a:gd name="connsiteX2" fmla="*/ 10259 w 47625"/>
                  <a:gd name="connsiteY2" fmla="*/ 38577 h 38100"/>
                  <a:gd name="connsiteX3" fmla="*/ 50264 w 47625"/>
                  <a:gd name="connsiteY3" fmla="*/ 30004 h 38100"/>
                  <a:gd name="connsiteX4" fmla="*/ 24546 w 47625"/>
                  <a:gd name="connsiteY4" fmla="*/ 33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24546" y="3334"/>
                    </a:moveTo>
                    <a:cubicBezTo>
                      <a:pt x="24546" y="3334"/>
                      <a:pt x="2639" y="-7143"/>
                      <a:pt x="2639" y="9049"/>
                    </a:cubicBezTo>
                    <a:cubicBezTo>
                      <a:pt x="2639" y="26194"/>
                      <a:pt x="-6887" y="33814"/>
                      <a:pt x="10259" y="38577"/>
                    </a:cubicBezTo>
                    <a:cubicBezTo>
                      <a:pt x="27404" y="43339"/>
                      <a:pt x="55026" y="42386"/>
                      <a:pt x="50264" y="30004"/>
                    </a:cubicBezTo>
                    <a:cubicBezTo>
                      <a:pt x="44548" y="16669"/>
                      <a:pt x="34071" y="3334"/>
                      <a:pt x="24546" y="3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36" name="Figura a mano libera: Forma 3035">
                <a:extLst>
                  <a:ext uri="{FF2B5EF4-FFF2-40B4-BE49-F238E27FC236}">
                    <a16:creationId xmlns:a16="http://schemas.microsoft.com/office/drawing/2014/main" id="{A49BC88C-7574-45F6-BEEF-21FA7650DCD7}"/>
                  </a:ext>
                </a:extLst>
              </p:cNvPr>
              <p:cNvSpPr/>
              <p:nvPr/>
            </p:nvSpPr>
            <p:spPr>
              <a:xfrm>
                <a:off x="1803170" y="8513445"/>
                <a:ext cx="38100" cy="38100"/>
              </a:xfrm>
              <a:custGeom>
                <a:avLst/>
                <a:gdLst>
                  <a:gd name="connsiteX0" fmla="*/ 11342 w 38100"/>
                  <a:gd name="connsiteY0" fmla="*/ 0 h 38100"/>
                  <a:gd name="connsiteX1" fmla="*/ 2770 w 38100"/>
                  <a:gd name="connsiteY1" fmla="*/ 24765 h 38100"/>
                  <a:gd name="connsiteX2" fmla="*/ 37060 w 38100"/>
                  <a:gd name="connsiteY2" fmla="*/ 37148 h 38100"/>
                  <a:gd name="connsiteX3" fmla="*/ 38012 w 38100"/>
                  <a:gd name="connsiteY3" fmla="*/ 3810 h 38100"/>
                  <a:gd name="connsiteX4" fmla="*/ 11342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1342" y="0"/>
                    </a:moveTo>
                    <a:cubicBezTo>
                      <a:pt x="11342" y="0"/>
                      <a:pt x="-6755" y="10478"/>
                      <a:pt x="2770" y="24765"/>
                    </a:cubicBezTo>
                    <a:cubicBezTo>
                      <a:pt x="12295" y="39053"/>
                      <a:pt x="29440" y="46673"/>
                      <a:pt x="37060" y="37148"/>
                    </a:cubicBezTo>
                    <a:cubicBezTo>
                      <a:pt x="45632" y="27623"/>
                      <a:pt x="48490" y="6668"/>
                      <a:pt x="38012" y="3810"/>
                    </a:cubicBezTo>
                    <a:cubicBezTo>
                      <a:pt x="27535" y="0"/>
                      <a:pt x="11342" y="0"/>
                      <a:pt x="113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37" name="Figura a mano libera: Forma 3036">
                <a:extLst>
                  <a:ext uri="{FF2B5EF4-FFF2-40B4-BE49-F238E27FC236}">
                    <a16:creationId xmlns:a16="http://schemas.microsoft.com/office/drawing/2014/main" id="{0F8E0F51-6622-4B57-95E9-C87DFDEA5AAD}"/>
                  </a:ext>
                </a:extLst>
              </p:cNvPr>
              <p:cNvSpPr/>
              <p:nvPr/>
            </p:nvSpPr>
            <p:spPr>
              <a:xfrm>
                <a:off x="1851108" y="8468958"/>
                <a:ext cx="28575" cy="28575"/>
              </a:xfrm>
              <a:custGeom>
                <a:avLst/>
                <a:gdLst>
                  <a:gd name="connsiteX0" fmla="*/ 17697 w 28575"/>
                  <a:gd name="connsiteY0" fmla="*/ 672 h 28575"/>
                  <a:gd name="connsiteX1" fmla="*/ 1504 w 28575"/>
                  <a:gd name="connsiteY1" fmla="*/ 16864 h 28575"/>
                  <a:gd name="connsiteX2" fmla="*/ 29127 w 28575"/>
                  <a:gd name="connsiteY2" fmla="*/ 21627 h 28575"/>
                  <a:gd name="connsiteX3" fmla="*/ 17697 w 28575"/>
                  <a:gd name="connsiteY3" fmla="*/ 6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7697" y="672"/>
                    </a:moveTo>
                    <a:cubicBezTo>
                      <a:pt x="17697" y="672"/>
                      <a:pt x="-6116" y="-5043"/>
                      <a:pt x="1504" y="16864"/>
                    </a:cubicBezTo>
                    <a:cubicBezTo>
                      <a:pt x="10077" y="38772"/>
                      <a:pt x="24364" y="31152"/>
                      <a:pt x="29127" y="21627"/>
                    </a:cubicBezTo>
                    <a:cubicBezTo>
                      <a:pt x="34842" y="11149"/>
                      <a:pt x="17697" y="672"/>
                      <a:pt x="17697" y="6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38" name="Figura a mano libera: Forma 3037">
                <a:extLst>
                  <a:ext uri="{FF2B5EF4-FFF2-40B4-BE49-F238E27FC236}">
                    <a16:creationId xmlns:a16="http://schemas.microsoft.com/office/drawing/2014/main" id="{480BECCC-C49B-453C-94D9-56B0ADFD036A}"/>
                  </a:ext>
                </a:extLst>
              </p:cNvPr>
              <p:cNvSpPr/>
              <p:nvPr/>
            </p:nvSpPr>
            <p:spPr>
              <a:xfrm>
                <a:off x="1985855" y="8431530"/>
                <a:ext cx="38100" cy="38100"/>
              </a:xfrm>
              <a:custGeom>
                <a:avLst/>
                <a:gdLst>
                  <a:gd name="connsiteX0" fmla="*/ 31539 w 38100"/>
                  <a:gd name="connsiteY0" fmla="*/ 12382 h 38100"/>
                  <a:gd name="connsiteX1" fmla="*/ 3917 w 38100"/>
                  <a:gd name="connsiteY1" fmla="*/ 0 h 38100"/>
                  <a:gd name="connsiteX2" fmla="*/ 8679 w 38100"/>
                  <a:gd name="connsiteY2" fmla="*/ 29527 h 38100"/>
                  <a:gd name="connsiteX3" fmla="*/ 37254 w 38100"/>
                  <a:gd name="connsiteY3" fmla="*/ 39052 h 38100"/>
                  <a:gd name="connsiteX4" fmla="*/ 31539 w 38100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539" y="12382"/>
                    </a:moveTo>
                    <a:lnTo>
                      <a:pt x="3917" y="0"/>
                    </a:lnTo>
                    <a:cubicBezTo>
                      <a:pt x="3917" y="0"/>
                      <a:pt x="-7513" y="17145"/>
                      <a:pt x="8679" y="29527"/>
                    </a:cubicBezTo>
                    <a:cubicBezTo>
                      <a:pt x="24872" y="41910"/>
                      <a:pt x="31539" y="47625"/>
                      <a:pt x="37254" y="39052"/>
                    </a:cubicBezTo>
                    <a:cubicBezTo>
                      <a:pt x="42969" y="30480"/>
                      <a:pt x="49637" y="17145"/>
                      <a:pt x="31539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39" name="Figura a mano libera: Forma 3038">
                <a:extLst>
                  <a:ext uri="{FF2B5EF4-FFF2-40B4-BE49-F238E27FC236}">
                    <a16:creationId xmlns:a16="http://schemas.microsoft.com/office/drawing/2014/main" id="{056FD639-CA9C-4400-B9D0-569131A0F754}"/>
                  </a:ext>
                </a:extLst>
              </p:cNvPr>
              <p:cNvSpPr/>
              <p:nvPr/>
            </p:nvSpPr>
            <p:spPr>
              <a:xfrm>
                <a:off x="1637347" y="8320466"/>
                <a:ext cx="66675" cy="76200"/>
              </a:xfrm>
              <a:custGeom>
                <a:avLst/>
                <a:gdLst>
                  <a:gd name="connsiteX0" fmla="*/ 27623 w 66675"/>
                  <a:gd name="connsiteY0" fmla="*/ 12004 h 76200"/>
                  <a:gd name="connsiteX1" fmla="*/ 10478 w 66675"/>
                  <a:gd name="connsiteY1" fmla="*/ 28197 h 76200"/>
                  <a:gd name="connsiteX2" fmla="*/ 0 w 66675"/>
                  <a:gd name="connsiteY2" fmla="*/ 39627 h 76200"/>
                  <a:gd name="connsiteX3" fmla="*/ 11430 w 66675"/>
                  <a:gd name="connsiteY3" fmla="*/ 57724 h 76200"/>
                  <a:gd name="connsiteX4" fmla="*/ 32385 w 66675"/>
                  <a:gd name="connsiteY4" fmla="*/ 73917 h 76200"/>
                  <a:gd name="connsiteX5" fmla="*/ 64770 w 66675"/>
                  <a:gd name="connsiteY5" fmla="*/ 82490 h 76200"/>
                  <a:gd name="connsiteX6" fmla="*/ 55245 w 66675"/>
                  <a:gd name="connsiteY6" fmla="*/ 49152 h 76200"/>
                  <a:gd name="connsiteX7" fmla="*/ 58103 w 66675"/>
                  <a:gd name="connsiteY7" fmla="*/ 26292 h 76200"/>
                  <a:gd name="connsiteX8" fmla="*/ 57150 w 66675"/>
                  <a:gd name="connsiteY8" fmla="*/ 3432 h 76200"/>
                  <a:gd name="connsiteX9" fmla="*/ 27623 w 66675"/>
                  <a:gd name="connsiteY9" fmla="*/ 120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27623" y="12004"/>
                    </a:moveTo>
                    <a:cubicBezTo>
                      <a:pt x="25718" y="14862"/>
                      <a:pt x="18098" y="26292"/>
                      <a:pt x="10478" y="28197"/>
                    </a:cubicBezTo>
                    <a:cubicBezTo>
                      <a:pt x="2858" y="30102"/>
                      <a:pt x="0" y="32007"/>
                      <a:pt x="0" y="39627"/>
                    </a:cubicBezTo>
                    <a:cubicBezTo>
                      <a:pt x="0" y="47247"/>
                      <a:pt x="1905" y="50104"/>
                      <a:pt x="11430" y="57724"/>
                    </a:cubicBezTo>
                    <a:cubicBezTo>
                      <a:pt x="21908" y="65345"/>
                      <a:pt x="24765" y="69154"/>
                      <a:pt x="32385" y="73917"/>
                    </a:cubicBezTo>
                    <a:cubicBezTo>
                      <a:pt x="40005" y="78679"/>
                      <a:pt x="56198" y="86299"/>
                      <a:pt x="64770" y="82490"/>
                    </a:cubicBezTo>
                    <a:cubicBezTo>
                      <a:pt x="73343" y="78679"/>
                      <a:pt x="64770" y="52009"/>
                      <a:pt x="55245" y="49152"/>
                    </a:cubicBezTo>
                    <a:cubicBezTo>
                      <a:pt x="45720" y="46295"/>
                      <a:pt x="53340" y="32007"/>
                      <a:pt x="58103" y="26292"/>
                    </a:cubicBezTo>
                    <a:cubicBezTo>
                      <a:pt x="62865" y="20577"/>
                      <a:pt x="65723" y="8195"/>
                      <a:pt x="57150" y="3432"/>
                    </a:cubicBezTo>
                    <a:cubicBezTo>
                      <a:pt x="48578" y="-1330"/>
                      <a:pt x="36195" y="-3235"/>
                      <a:pt x="27623" y="12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40" name="Figura a mano libera: Forma 3039">
                <a:extLst>
                  <a:ext uri="{FF2B5EF4-FFF2-40B4-BE49-F238E27FC236}">
                    <a16:creationId xmlns:a16="http://schemas.microsoft.com/office/drawing/2014/main" id="{4B9800AA-2B60-44CB-A4E3-56A3DE79AA7F}"/>
                  </a:ext>
                </a:extLst>
              </p:cNvPr>
              <p:cNvSpPr/>
              <p:nvPr/>
            </p:nvSpPr>
            <p:spPr>
              <a:xfrm>
                <a:off x="1679094" y="8293305"/>
                <a:ext cx="28575" cy="19050"/>
              </a:xfrm>
              <a:custGeom>
                <a:avLst/>
                <a:gdLst>
                  <a:gd name="connsiteX0" fmla="*/ 13498 w 28575"/>
                  <a:gd name="connsiteY0" fmla="*/ 113 h 19050"/>
                  <a:gd name="connsiteX1" fmla="*/ 1116 w 28575"/>
                  <a:gd name="connsiteY1" fmla="*/ 11543 h 19050"/>
                  <a:gd name="connsiteX2" fmla="*/ 19213 w 28575"/>
                  <a:gd name="connsiteY2" fmla="*/ 24877 h 19050"/>
                  <a:gd name="connsiteX3" fmla="*/ 13498 w 28575"/>
                  <a:gd name="connsiteY3" fmla="*/ 1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3498" y="113"/>
                    </a:moveTo>
                    <a:cubicBezTo>
                      <a:pt x="13498" y="113"/>
                      <a:pt x="-4599" y="113"/>
                      <a:pt x="1116" y="11543"/>
                    </a:cubicBezTo>
                    <a:cubicBezTo>
                      <a:pt x="6831" y="22020"/>
                      <a:pt x="7783" y="26782"/>
                      <a:pt x="19213" y="24877"/>
                    </a:cubicBezTo>
                    <a:cubicBezTo>
                      <a:pt x="29691" y="21068"/>
                      <a:pt x="41121" y="-1793"/>
                      <a:pt x="13498" y="1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41" name="Figura a mano libera: Forma 3040">
                <a:extLst>
                  <a:ext uri="{FF2B5EF4-FFF2-40B4-BE49-F238E27FC236}">
                    <a16:creationId xmlns:a16="http://schemas.microsoft.com/office/drawing/2014/main" id="{9ED78A35-2060-4D33-8A06-7E4822E9C966}"/>
                  </a:ext>
                </a:extLst>
              </p:cNvPr>
              <p:cNvSpPr/>
              <p:nvPr/>
            </p:nvSpPr>
            <p:spPr>
              <a:xfrm>
                <a:off x="1630899" y="8268652"/>
                <a:ext cx="38100" cy="19050"/>
              </a:xfrm>
              <a:custGeom>
                <a:avLst/>
                <a:gdLst>
                  <a:gd name="connsiteX0" fmla="*/ 15973 w 38100"/>
                  <a:gd name="connsiteY0" fmla="*/ 0 h 19050"/>
                  <a:gd name="connsiteX1" fmla="*/ 733 w 38100"/>
                  <a:gd name="connsiteY1" fmla="*/ 12383 h 19050"/>
                  <a:gd name="connsiteX2" fmla="*/ 16925 w 38100"/>
                  <a:gd name="connsiteY2" fmla="*/ 25718 h 19050"/>
                  <a:gd name="connsiteX3" fmla="*/ 41691 w 38100"/>
                  <a:gd name="connsiteY3" fmla="*/ 11430 h 19050"/>
                  <a:gd name="connsiteX4" fmla="*/ 15973 w 38100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15973" y="0"/>
                    </a:moveTo>
                    <a:cubicBezTo>
                      <a:pt x="15973" y="0"/>
                      <a:pt x="-4029" y="2858"/>
                      <a:pt x="733" y="12383"/>
                    </a:cubicBezTo>
                    <a:cubicBezTo>
                      <a:pt x="5496" y="21908"/>
                      <a:pt x="-3077" y="21908"/>
                      <a:pt x="16925" y="25718"/>
                    </a:cubicBezTo>
                    <a:cubicBezTo>
                      <a:pt x="36928" y="30480"/>
                      <a:pt x="47405" y="20003"/>
                      <a:pt x="41691" y="11430"/>
                    </a:cubicBezTo>
                    <a:cubicBezTo>
                      <a:pt x="35975" y="2858"/>
                      <a:pt x="15973" y="0"/>
                      <a:pt x="159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42" name="Figura a mano libera: Forma 3041">
                <a:extLst>
                  <a:ext uri="{FF2B5EF4-FFF2-40B4-BE49-F238E27FC236}">
                    <a16:creationId xmlns:a16="http://schemas.microsoft.com/office/drawing/2014/main" id="{CD10FA95-AFD0-4AC8-9E60-CAFAABD66828}"/>
                  </a:ext>
                </a:extLst>
              </p:cNvPr>
              <p:cNvSpPr/>
              <p:nvPr/>
            </p:nvSpPr>
            <p:spPr>
              <a:xfrm>
                <a:off x="1609136" y="8230497"/>
                <a:ext cx="28575" cy="19050"/>
              </a:xfrm>
              <a:custGeom>
                <a:avLst/>
                <a:gdLst>
                  <a:gd name="connsiteX0" fmla="*/ 21543 w 28575"/>
                  <a:gd name="connsiteY0" fmla="*/ 56 h 19050"/>
                  <a:gd name="connsiteX1" fmla="*/ 588 w 28575"/>
                  <a:gd name="connsiteY1" fmla="*/ 13391 h 19050"/>
                  <a:gd name="connsiteX2" fmla="*/ 32973 w 28575"/>
                  <a:gd name="connsiteY2" fmla="*/ 20059 h 19050"/>
                  <a:gd name="connsiteX3" fmla="*/ 21543 w 28575"/>
                  <a:gd name="connsiteY3" fmla="*/ 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1543" y="56"/>
                    </a:moveTo>
                    <a:cubicBezTo>
                      <a:pt x="21543" y="56"/>
                      <a:pt x="-4174" y="4818"/>
                      <a:pt x="588" y="13391"/>
                    </a:cubicBezTo>
                    <a:cubicBezTo>
                      <a:pt x="6303" y="21964"/>
                      <a:pt x="29163" y="30536"/>
                      <a:pt x="32973" y="20059"/>
                    </a:cubicBezTo>
                    <a:cubicBezTo>
                      <a:pt x="37736" y="10534"/>
                      <a:pt x="30116" y="-897"/>
                      <a:pt x="21543" y="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43" name="Figura a mano libera: Forma 3042">
                <a:extLst>
                  <a:ext uri="{FF2B5EF4-FFF2-40B4-BE49-F238E27FC236}">
                    <a16:creationId xmlns:a16="http://schemas.microsoft.com/office/drawing/2014/main" id="{01E8BDC9-8799-4E03-8907-1E8F48807D75}"/>
                  </a:ext>
                </a:extLst>
              </p:cNvPr>
              <p:cNvSpPr/>
              <p:nvPr/>
            </p:nvSpPr>
            <p:spPr>
              <a:xfrm>
                <a:off x="1665922" y="8431336"/>
                <a:ext cx="28575" cy="28575"/>
              </a:xfrm>
              <a:custGeom>
                <a:avLst/>
                <a:gdLst>
                  <a:gd name="connsiteX0" fmla="*/ 28575 w 28575"/>
                  <a:gd name="connsiteY0" fmla="*/ 194 h 28575"/>
                  <a:gd name="connsiteX1" fmla="*/ 0 w 28575"/>
                  <a:gd name="connsiteY1" fmla="*/ 13529 h 28575"/>
                  <a:gd name="connsiteX2" fmla="*/ 26670 w 28575"/>
                  <a:gd name="connsiteY2" fmla="*/ 35437 h 28575"/>
                  <a:gd name="connsiteX3" fmla="*/ 36195 w 28575"/>
                  <a:gd name="connsiteY3" fmla="*/ 18292 h 28575"/>
                  <a:gd name="connsiteX4" fmla="*/ 28575 w 28575"/>
                  <a:gd name="connsiteY4" fmla="*/ 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94"/>
                    </a:moveTo>
                    <a:cubicBezTo>
                      <a:pt x="28575" y="194"/>
                      <a:pt x="0" y="-2663"/>
                      <a:pt x="0" y="13529"/>
                    </a:cubicBezTo>
                    <a:cubicBezTo>
                      <a:pt x="0" y="29722"/>
                      <a:pt x="13335" y="42104"/>
                      <a:pt x="26670" y="35437"/>
                    </a:cubicBezTo>
                    <a:cubicBezTo>
                      <a:pt x="40005" y="28769"/>
                      <a:pt x="36195" y="25912"/>
                      <a:pt x="36195" y="18292"/>
                    </a:cubicBezTo>
                    <a:cubicBezTo>
                      <a:pt x="36195" y="10672"/>
                      <a:pt x="37148" y="1147"/>
                      <a:pt x="28575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44" name="Figura a mano libera: Forma 3043">
                <a:extLst>
                  <a:ext uri="{FF2B5EF4-FFF2-40B4-BE49-F238E27FC236}">
                    <a16:creationId xmlns:a16="http://schemas.microsoft.com/office/drawing/2014/main" id="{AC49F6D3-494A-4766-B783-D9B72CFCEC5A}"/>
                  </a:ext>
                </a:extLst>
              </p:cNvPr>
              <p:cNvSpPr/>
              <p:nvPr/>
            </p:nvSpPr>
            <p:spPr>
              <a:xfrm>
                <a:off x="1740156" y="8544193"/>
                <a:ext cx="19050" cy="28575"/>
              </a:xfrm>
              <a:custGeom>
                <a:avLst/>
                <a:gdLst>
                  <a:gd name="connsiteX0" fmla="*/ 27683 w 19050"/>
                  <a:gd name="connsiteY0" fmla="*/ 10210 h 28575"/>
                  <a:gd name="connsiteX1" fmla="*/ 18158 w 19050"/>
                  <a:gd name="connsiteY1" fmla="*/ 685 h 28575"/>
                  <a:gd name="connsiteX2" fmla="*/ 61 w 19050"/>
                  <a:gd name="connsiteY2" fmla="*/ 15925 h 28575"/>
                  <a:gd name="connsiteX3" fmla="*/ 17206 w 19050"/>
                  <a:gd name="connsiteY3" fmla="*/ 32117 h 28575"/>
                  <a:gd name="connsiteX4" fmla="*/ 27683 w 19050"/>
                  <a:gd name="connsiteY4" fmla="*/ 102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7683" y="10210"/>
                    </a:moveTo>
                    <a:cubicBezTo>
                      <a:pt x="27683" y="10210"/>
                      <a:pt x="29588" y="-3125"/>
                      <a:pt x="18158" y="685"/>
                    </a:cubicBezTo>
                    <a:cubicBezTo>
                      <a:pt x="6728" y="4495"/>
                      <a:pt x="1013" y="5447"/>
                      <a:pt x="61" y="15925"/>
                    </a:cubicBezTo>
                    <a:cubicBezTo>
                      <a:pt x="-892" y="25450"/>
                      <a:pt x="9586" y="34022"/>
                      <a:pt x="17206" y="32117"/>
                    </a:cubicBezTo>
                    <a:cubicBezTo>
                      <a:pt x="23873" y="29260"/>
                      <a:pt x="27683" y="10210"/>
                      <a:pt x="27683" y="102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45" name="Figura a mano libera: Forma 3044">
                <a:extLst>
                  <a:ext uri="{FF2B5EF4-FFF2-40B4-BE49-F238E27FC236}">
                    <a16:creationId xmlns:a16="http://schemas.microsoft.com/office/drawing/2014/main" id="{85F42292-1770-43C3-96DD-C89F7BC4B592}"/>
                  </a:ext>
                </a:extLst>
              </p:cNvPr>
              <p:cNvSpPr/>
              <p:nvPr/>
            </p:nvSpPr>
            <p:spPr>
              <a:xfrm>
                <a:off x="1745664" y="8480107"/>
                <a:ext cx="19050" cy="28575"/>
              </a:xfrm>
              <a:custGeom>
                <a:avLst/>
                <a:gdLst>
                  <a:gd name="connsiteX0" fmla="*/ 18365 w 19050"/>
                  <a:gd name="connsiteY0" fmla="*/ 0 h 28575"/>
                  <a:gd name="connsiteX1" fmla="*/ 268 w 19050"/>
                  <a:gd name="connsiteY1" fmla="*/ 14288 h 28575"/>
                  <a:gd name="connsiteX2" fmla="*/ 16460 w 19050"/>
                  <a:gd name="connsiteY2" fmla="*/ 30480 h 28575"/>
                  <a:gd name="connsiteX3" fmla="*/ 18365 w 1905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18365" y="0"/>
                    </a:moveTo>
                    <a:cubicBezTo>
                      <a:pt x="18365" y="0"/>
                      <a:pt x="-2590" y="1905"/>
                      <a:pt x="268" y="14288"/>
                    </a:cubicBezTo>
                    <a:cubicBezTo>
                      <a:pt x="3125" y="26670"/>
                      <a:pt x="7888" y="27623"/>
                      <a:pt x="16460" y="30480"/>
                    </a:cubicBezTo>
                    <a:cubicBezTo>
                      <a:pt x="24080" y="31432"/>
                      <a:pt x="30748" y="3810"/>
                      <a:pt x="183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46" name="Figura a mano libera: Forma 3045">
                <a:extLst>
                  <a:ext uri="{FF2B5EF4-FFF2-40B4-BE49-F238E27FC236}">
                    <a16:creationId xmlns:a16="http://schemas.microsoft.com/office/drawing/2014/main" id="{DC52DAD2-FA68-4068-823C-204EC28C5FA6}"/>
                  </a:ext>
                </a:extLst>
              </p:cNvPr>
              <p:cNvSpPr/>
              <p:nvPr/>
            </p:nvSpPr>
            <p:spPr>
              <a:xfrm>
                <a:off x="2041795" y="8382589"/>
                <a:ext cx="38100" cy="28575"/>
              </a:xfrm>
              <a:custGeom>
                <a:avLst/>
                <a:gdLst>
                  <a:gd name="connsiteX0" fmla="*/ 26082 w 38100"/>
                  <a:gd name="connsiteY0" fmla="*/ 2269 h 28575"/>
                  <a:gd name="connsiteX1" fmla="*/ 364 w 38100"/>
                  <a:gd name="connsiteY1" fmla="*/ 5126 h 28575"/>
                  <a:gd name="connsiteX2" fmla="*/ 8937 w 38100"/>
                  <a:gd name="connsiteY2" fmla="*/ 27034 h 28575"/>
                  <a:gd name="connsiteX3" fmla="*/ 41322 w 38100"/>
                  <a:gd name="connsiteY3" fmla="*/ 19414 h 28575"/>
                  <a:gd name="connsiteX4" fmla="*/ 26082 w 38100"/>
                  <a:gd name="connsiteY4" fmla="*/ 22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6082" y="2269"/>
                    </a:moveTo>
                    <a:cubicBezTo>
                      <a:pt x="26082" y="2269"/>
                      <a:pt x="-1541" y="-4399"/>
                      <a:pt x="364" y="5126"/>
                    </a:cubicBezTo>
                    <a:cubicBezTo>
                      <a:pt x="2269" y="14651"/>
                      <a:pt x="-5351" y="20367"/>
                      <a:pt x="8937" y="27034"/>
                    </a:cubicBezTo>
                    <a:cubicBezTo>
                      <a:pt x="23224" y="33701"/>
                      <a:pt x="43227" y="29892"/>
                      <a:pt x="41322" y="19414"/>
                    </a:cubicBezTo>
                    <a:cubicBezTo>
                      <a:pt x="40369" y="7984"/>
                      <a:pt x="26082" y="2269"/>
                      <a:pt x="26082" y="2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47" name="Figura a mano libera: Forma 3046">
                <a:extLst>
                  <a:ext uri="{FF2B5EF4-FFF2-40B4-BE49-F238E27FC236}">
                    <a16:creationId xmlns:a16="http://schemas.microsoft.com/office/drawing/2014/main" id="{E8995B08-5874-4337-8599-8FD62EC2B18C}"/>
                  </a:ext>
                </a:extLst>
              </p:cNvPr>
              <p:cNvSpPr/>
              <p:nvPr/>
            </p:nvSpPr>
            <p:spPr>
              <a:xfrm>
                <a:off x="2088076" y="8343710"/>
                <a:ext cx="28575" cy="19050"/>
              </a:xfrm>
              <a:custGeom>
                <a:avLst/>
                <a:gdLst>
                  <a:gd name="connsiteX0" fmla="*/ 26473 w 28575"/>
                  <a:gd name="connsiteY0" fmla="*/ 4952 h 19050"/>
                  <a:gd name="connsiteX1" fmla="*/ 1708 w 28575"/>
                  <a:gd name="connsiteY1" fmla="*/ 4000 h 19050"/>
                  <a:gd name="connsiteX2" fmla="*/ 16948 w 28575"/>
                  <a:gd name="connsiteY2" fmla="*/ 24954 h 19050"/>
                  <a:gd name="connsiteX3" fmla="*/ 26473 w 28575"/>
                  <a:gd name="connsiteY3" fmla="*/ 49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6473" y="4952"/>
                    </a:moveTo>
                    <a:cubicBezTo>
                      <a:pt x="26473" y="4952"/>
                      <a:pt x="8376" y="-5525"/>
                      <a:pt x="1708" y="4000"/>
                    </a:cubicBezTo>
                    <a:cubicBezTo>
                      <a:pt x="-4007" y="13525"/>
                      <a:pt x="5518" y="22097"/>
                      <a:pt x="16948" y="24954"/>
                    </a:cubicBezTo>
                    <a:cubicBezTo>
                      <a:pt x="28378" y="27812"/>
                      <a:pt x="40761" y="9715"/>
                      <a:pt x="26473" y="4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48" name="Figura a mano libera: Forma 3047">
                <a:extLst>
                  <a:ext uri="{FF2B5EF4-FFF2-40B4-BE49-F238E27FC236}">
                    <a16:creationId xmlns:a16="http://schemas.microsoft.com/office/drawing/2014/main" id="{5C47B7E9-1143-464F-9337-86FB9157F143}"/>
                  </a:ext>
                </a:extLst>
              </p:cNvPr>
              <p:cNvSpPr/>
              <p:nvPr/>
            </p:nvSpPr>
            <p:spPr>
              <a:xfrm>
                <a:off x="2082165" y="8196971"/>
                <a:ext cx="38100" cy="57150"/>
              </a:xfrm>
              <a:custGeom>
                <a:avLst/>
                <a:gdLst>
                  <a:gd name="connsiteX0" fmla="*/ 39052 w 38100"/>
                  <a:gd name="connsiteY0" fmla="*/ 25010 h 57150"/>
                  <a:gd name="connsiteX1" fmla="*/ 29527 w 38100"/>
                  <a:gd name="connsiteY1" fmla="*/ 60252 h 57150"/>
                  <a:gd name="connsiteX2" fmla="*/ 0 w 38100"/>
                  <a:gd name="connsiteY2" fmla="*/ 45965 h 57150"/>
                  <a:gd name="connsiteX3" fmla="*/ 19050 w 38100"/>
                  <a:gd name="connsiteY3" fmla="*/ 244 h 57150"/>
                  <a:gd name="connsiteX4" fmla="*/ 39052 w 38100"/>
                  <a:gd name="connsiteY4" fmla="*/ 250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9052" y="25010"/>
                    </a:moveTo>
                    <a:cubicBezTo>
                      <a:pt x="39052" y="25010"/>
                      <a:pt x="40957" y="56442"/>
                      <a:pt x="29527" y="60252"/>
                    </a:cubicBezTo>
                    <a:cubicBezTo>
                      <a:pt x="18097" y="65015"/>
                      <a:pt x="0" y="53585"/>
                      <a:pt x="0" y="45965"/>
                    </a:cubicBezTo>
                    <a:cubicBezTo>
                      <a:pt x="0" y="38344"/>
                      <a:pt x="3810" y="-3565"/>
                      <a:pt x="19050" y="244"/>
                    </a:cubicBezTo>
                    <a:cubicBezTo>
                      <a:pt x="34290" y="4054"/>
                      <a:pt x="39052" y="25010"/>
                      <a:pt x="39052" y="250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49" name="Figura a mano libera: Forma 3048">
                <a:extLst>
                  <a:ext uri="{FF2B5EF4-FFF2-40B4-BE49-F238E27FC236}">
                    <a16:creationId xmlns:a16="http://schemas.microsoft.com/office/drawing/2014/main" id="{C3DE6A41-5262-46E1-B6FD-BC8E4653E4BB}"/>
                  </a:ext>
                </a:extLst>
              </p:cNvPr>
              <p:cNvSpPr/>
              <p:nvPr/>
            </p:nvSpPr>
            <p:spPr>
              <a:xfrm>
                <a:off x="2117779" y="8229383"/>
                <a:ext cx="38100" cy="9525"/>
              </a:xfrm>
              <a:custGeom>
                <a:avLst/>
                <a:gdLst>
                  <a:gd name="connsiteX0" fmla="*/ 37728 w 38100"/>
                  <a:gd name="connsiteY0" fmla="*/ 4979 h 9525"/>
                  <a:gd name="connsiteX1" fmla="*/ 1533 w 38100"/>
                  <a:gd name="connsiteY1" fmla="*/ 6885 h 9525"/>
                  <a:gd name="connsiteX2" fmla="*/ 37728 w 38100"/>
                  <a:gd name="connsiteY2" fmla="*/ 49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9525">
                    <a:moveTo>
                      <a:pt x="37728" y="4979"/>
                    </a:moveTo>
                    <a:cubicBezTo>
                      <a:pt x="37728" y="4979"/>
                      <a:pt x="-8945" y="-7403"/>
                      <a:pt x="1533" y="6885"/>
                    </a:cubicBezTo>
                    <a:cubicBezTo>
                      <a:pt x="12010" y="21172"/>
                      <a:pt x="54873" y="21172"/>
                      <a:pt x="37728" y="4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50" name="Figura a mano libera: Forma 3049">
                <a:extLst>
                  <a:ext uri="{FF2B5EF4-FFF2-40B4-BE49-F238E27FC236}">
                    <a16:creationId xmlns:a16="http://schemas.microsoft.com/office/drawing/2014/main" id="{4816C428-3C3D-4C11-A34D-2BD7F61A7125}"/>
                  </a:ext>
                </a:extLst>
              </p:cNvPr>
              <p:cNvSpPr/>
              <p:nvPr/>
            </p:nvSpPr>
            <p:spPr>
              <a:xfrm>
                <a:off x="1808797" y="8004398"/>
                <a:ext cx="19050" cy="47625"/>
              </a:xfrm>
              <a:custGeom>
                <a:avLst/>
                <a:gdLst>
                  <a:gd name="connsiteX0" fmla="*/ 17145 w 19050"/>
                  <a:gd name="connsiteY0" fmla="*/ 412 h 47625"/>
                  <a:gd name="connsiteX1" fmla="*/ 0 w 19050"/>
                  <a:gd name="connsiteY1" fmla="*/ 16604 h 47625"/>
                  <a:gd name="connsiteX2" fmla="*/ 9525 w 19050"/>
                  <a:gd name="connsiteY2" fmla="*/ 53752 h 47625"/>
                  <a:gd name="connsiteX3" fmla="*/ 25718 w 19050"/>
                  <a:gd name="connsiteY3" fmla="*/ 26129 h 47625"/>
                  <a:gd name="connsiteX4" fmla="*/ 17145 w 19050"/>
                  <a:gd name="connsiteY4" fmla="*/ 4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17145" y="412"/>
                    </a:moveTo>
                    <a:cubicBezTo>
                      <a:pt x="17145" y="412"/>
                      <a:pt x="0" y="2316"/>
                      <a:pt x="0" y="16604"/>
                    </a:cubicBezTo>
                    <a:cubicBezTo>
                      <a:pt x="0" y="30891"/>
                      <a:pt x="9525" y="53752"/>
                      <a:pt x="9525" y="53752"/>
                    </a:cubicBezTo>
                    <a:cubicBezTo>
                      <a:pt x="9525" y="53752"/>
                      <a:pt x="20955" y="42322"/>
                      <a:pt x="25718" y="26129"/>
                    </a:cubicBezTo>
                    <a:cubicBezTo>
                      <a:pt x="29528" y="9937"/>
                      <a:pt x="20955" y="-2446"/>
                      <a:pt x="17145" y="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51" name="Figura a mano libera: Forma 3050">
                <a:extLst>
                  <a:ext uri="{FF2B5EF4-FFF2-40B4-BE49-F238E27FC236}">
                    <a16:creationId xmlns:a16="http://schemas.microsoft.com/office/drawing/2014/main" id="{7B00C701-2AF4-48C2-A9C6-48C86FC253CD}"/>
                  </a:ext>
                </a:extLst>
              </p:cNvPr>
              <p:cNvSpPr/>
              <p:nvPr/>
            </p:nvSpPr>
            <p:spPr>
              <a:xfrm>
                <a:off x="1633452" y="8061477"/>
                <a:ext cx="47625" cy="47625"/>
              </a:xfrm>
              <a:custGeom>
                <a:avLst/>
                <a:gdLst>
                  <a:gd name="connsiteX0" fmla="*/ 9610 w 47625"/>
                  <a:gd name="connsiteY0" fmla="*/ 8103 h 47625"/>
                  <a:gd name="connsiteX1" fmla="*/ 85 w 47625"/>
                  <a:gd name="connsiteY1" fmla="*/ 25248 h 47625"/>
                  <a:gd name="connsiteX2" fmla="*/ 37233 w 47625"/>
                  <a:gd name="connsiteY2" fmla="*/ 45250 h 47625"/>
                  <a:gd name="connsiteX3" fmla="*/ 45806 w 47625"/>
                  <a:gd name="connsiteY3" fmla="*/ 8103 h 47625"/>
                  <a:gd name="connsiteX4" fmla="*/ 9610 w 47625"/>
                  <a:gd name="connsiteY4" fmla="*/ 810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9610" y="8103"/>
                    </a:moveTo>
                    <a:cubicBezTo>
                      <a:pt x="9610" y="8103"/>
                      <a:pt x="1990" y="3340"/>
                      <a:pt x="85" y="25248"/>
                    </a:cubicBezTo>
                    <a:cubicBezTo>
                      <a:pt x="-1819" y="47155"/>
                      <a:pt x="28660" y="50965"/>
                      <a:pt x="37233" y="45250"/>
                    </a:cubicBezTo>
                    <a:cubicBezTo>
                      <a:pt x="45806" y="39535"/>
                      <a:pt x="51520" y="14771"/>
                      <a:pt x="45806" y="8103"/>
                    </a:cubicBezTo>
                    <a:cubicBezTo>
                      <a:pt x="40090" y="1435"/>
                      <a:pt x="26756" y="-6185"/>
                      <a:pt x="9610" y="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52" name="Figura a mano libera: Forma 3051">
                <a:extLst>
                  <a:ext uri="{FF2B5EF4-FFF2-40B4-BE49-F238E27FC236}">
                    <a16:creationId xmlns:a16="http://schemas.microsoft.com/office/drawing/2014/main" id="{E103C0BD-ED72-4BA1-909C-A31093EB1780}"/>
                  </a:ext>
                </a:extLst>
              </p:cNvPr>
              <p:cNvSpPr/>
              <p:nvPr/>
            </p:nvSpPr>
            <p:spPr>
              <a:xfrm>
                <a:off x="1671869" y="8027805"/>
                <a:ext cx="19050" cy="38100"/>
              </a:xfrm>
              <a:custGeom>
                <a:avLst/>
                <a:gdLst>
                  <a:gd name="connsiteX0" fmla="*/ 4530 w 19050"/>
                  <a:gd name="connsiteY0" fmla="*/ 818 h 38100"/>
                  <a:gd name="connsiteX1" fmla="*/ 3578 w 19050"/>
                  <a:gd name="connsiteY1" fmla="*/ 27488 h 38100"/>
                  <a:gd name="connsiteX2" fmla="*/ 23580 w 19050"/>
                  <a:gd name="connsiteY2" fmla="*/ 32250 h 38100"/>
                  <a:gd name="connsiteX3" fmla="*/ 4530 w 19050"/>
                  <a:gd name="connsiteY3" fmla="*/ 8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4530" y="818"/>
                    </a:moveTo>
                    <a:cubicBezTo>
                      <a:pt x="4530" y="818"/>
                      <a:pt x="-4995" y="17010"/>
                      <a:pt x="3578" y="27488"/>
                    </a:cubicBezTo>
                    <a:cubicBezTo>
                      <a:pt x="12150" y="37965"/>
                      <a:pt x="16913" y="43680"/>
                      <a:pt x="23580" y="32250"/>
                    </a:cubicBezTo>
                    <a:cubicBezTo>
                      <a:pt x="30248" y="20820"/>
                      <a:pt x="15008" y="-4898"/>
                      <a:pt x="4530" y="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53" name="Figura a mano libera: Forma 3052">
                <a:extLst>
                  <a:ext uri="{FF2B5EF4-FFF2-40B4-BE49-F238E27FC236}">
                    <a16:creationId xmlns:a16="http://schemas.microsoft.com/office/drawing/2014/main" id="{E45DF314-7ED9-48E0-81D2-507621C2F3BE}"/>
                  </a:ext>
                </a:extLst>
              </p:cNvPr>
              <p:cNvSpPr/>
              <p:nvPr/>
            </p:nvSpPr>
            <p:spPr>
              <a:xfrm>
                <a:off x="1666416" y="8182428"/>
                <a:ext cx="28575" cy="38100"/>
              </a:xfrm>
              <a:custGeom>
                <a:avLst/>
                <a:gdLst>
                  <a:gd name="connsiteX0" fmla="*/ 9031 w 28575"/>
                  <a:gd name="connsiteY0" fmla="*/ 1452 h 38100"/>
                  <a:gd name="connsiteX1" fmla="*/ 459 w 28575"/>
                  <a:gd name="connsiteY1" fmla="*/ 10024 h 38100"/>
                  <a:gd name="connsiteX2" fmla="*/ 12841 w 28575"/>
                  <a:gd name="connsiteY2" fmla="*/ 35742 h 38100"/>
                  <a:gd name="connsiteX3" fmla="*/ 29034 w 28575"/>
                  <a:gd name="connsiteY3" fmla="*/ 35742 h 38100"/>
                  <a:gd name="connsiteX4" fmla="*/ 9031 w 28575"/>
                  <a:gd name="connsiteY4" fmla="*/ 14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9031" y="1452"/>
                    </a:moveTo>
                    <a:cubicBezTo>
                      <a:pt x="9031" y="1452"/>
                      <a:pt x="-2399" y="-5216"/>
                      <a:pt x="459" y="10024"/>
                    </a:cubicBezTo>
                    <a:cubicBezTo>
                      <a:pt x="4269" y="25265"/>
                      <a:pt x="5221" y="29074"/>
                      <a:pt x="12841" y="35742"/>
                    </a:cubicBezTo>
                    <a:cubicBezTo>
                      <a:pt x="21414" y="42409"/>
                      <a:pt x="25224" y="46220"/>
                      <a:pt x="29034" y="35742"/>
                    </a:cubicBezTo>
                    <a:cubicBezTo>
                      <a:pt x="32844" y="26217"/>
                      <a:pt x="19509" y="5262"/>
                      <a:pt x="9031" y="1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54" name="Figura a mano libera: Forma 3053">
                <a:extLst>
                  <a:ext uri="{FF2B5EF4-FFF2-40B4-BE49-F238E27FC236}">
                    <a16:creationId xmlns:a16="http://schemas.microsoft.com/office/drawing/2014/main" id="{B3C498BF-9CA5-493A-A1F8-23F3D7EF43A6}"/>
                  </a:ext>
                </a:extLst>
              </p:cNvPr>
              <p:cNvSpPr/>
              <p:nvPr/>
            </p:nvSpPr>
            <p:spPr>
              <a:xfrm>
                <a:off x="1946252" y="7983406"/>
                <a:ext cx="28575" cy="47625"/>
              </a:xfrm>
              <a:custGeom>
                <a:avLst/>
                <a:gdLst>
                  <a:gd name="connsiteX0" fmla="*/ 11135 w 28575"/>
                  <a:gd name="connsiteY0" fmla="*/ 2355 h 47625"/>
                  <a:gd name="connsiteX1" fmla="*/ 1610 w 28575"/>
                  <a:gd name="connsiteY1" fmla="*/ 24262 h 47625"/>
                  <a:gd name="connsiteX2" fmla="*/ 16850 w 28575"/>
                  <a:gd name="connsiteY2" fmla="*/ 53789 h 47625"/>
                  <a:gd name="connsiteX3" fmla="*/ 29233 w 28575"/>
                  <a:gd name="connsiteY3" fmla="*/ 29025 h 47625"/>
                  <a:gd name="connsiteX4" fmla="*/ 11135 w 28575"/>
                  <a:gd name="connsiteY4" fmla="*/ 23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1135" y="2355"/>
                    </a:moveTo>
                    <a:cubicBezTo>
                      <a:pt x="11135" y="2355"/>
                      <a:pt x="-5057" y="9022"/>
                      <a:pt x="1610" y="24262"/>
                    </a:cubicBezTo>
                    <a:cubicBezTo>
                      <a:pt x="8278" y="39502"/>
                      <a:pt x="16850" y="53789"/>
                      <a:pt x="16850" y="53789"/>
                    </a:cubicBezTo>
                    <a:cubicBezTo>
                      <a:pt x="16850" y="53789"/>
                      <a:pt x="26375" y="49027"/>
                      <a:pt x="29233" y="29025"/>
                    </a:cubicBezTo>
                    <a:cubicBezTo>
                      <a:pt x="32090" y="9975"/>
                      <a:pt x="23518" y="-6218"/>
                      <a:pt x="11135" y="23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55" name="Figura a mano libera: Forma 3054">
                <a:extLst>
                  <a:ext uri="{FF2B5EF4-FFF2-40B4-BE49-F238E27FC236}">
                    <a16:creationId xmlns:a16="http://schemas.microsoft.com/office/drawing/2014/main" id="{49506602-991E-4EC9-8449-D1E6AED1B6FC}"/>
                  </a:ext>
                </a:extLst>
              </p:cNvPr>
              <p:cNvSpPr/>
              <p:nvPr/>
            </p:nvSpPr>
            <p:spPr>
              <a:xfrm>
                <a:off x="1869880" y="7948580"/>
                <a:ext cx="47625" cy="38100"/>
              </a:xfrm>
              <a:custGeom>
                <a:avLst/>
                <a:gdLst>
                  <a:gd name="connsiteX0" fmla="*/ 42740 w 47625"/>
                  <a:gd name="connsiteY0" fmla="*/ 2890 h 38100"/>
                  <a:gd name="connsiteX1" fmla="*/ 17975 w 47625"/>
                  <a:gd name="connsiteY1" fmla="*/ 6700 h 38100"/>
                  <a:gd name="connsiteX2" fmla="*/ 3687 w 47625"/>
                  <a:gd name="connsiteY2" fmla="*/ 36228 h 38100"/>
                  <a:gd name="connsiteX3" fmla="*/ 25595 w 47625"/>
                  <a:gd name="connsiteY3" fmla="*/ 33370 h 38100"/>
                  <a:gd name="connsiteX4" fmla="*/ 42740 w 47625"/>
                  <a:gd name="connsiteY4" fmla="*/ 289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2740" y="2890"/>
                    </a:moveTo>
                    <a:cubicBezTo>
                      <a:pt x="42740" y="2890"/>
                      <a:pt x="25595" y="-5682"/>
                      <a:pt x="17975" y="6700"/>
                    </a:cubicBezTo>
                    <a:cubicBezTo>
                      <a:pt x="10355" y="19083"/>
                      <a:pt x="-7743" y="29560"/>
                      <a:pt x="3687" y="36228"/>
                    </a:cubicBezTo>
                    <a:cubicBezTo>
                      <a:pt x="15117" y="42895"/>
                      <a:pt x="11307" y="38133"/>
                      <a:pt x="25595" y="33370"/>
                    </a:cubicBezTo>
                    <a:cubicBezTo>
                      <a:pt x="40835" y="28608"/>
                      <a:pt x="57028" y="9558"/>
                      <a:pt x="42740" y="28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56" name="Figura a mano libera: Forma 3055">
                <a:extLst>
                  <a:ext uri="{FF2B5EF4-FFF2-40B4-BE49-F238E27FC236}">
                    <a16:creationId xmlns:a16="http://schemas.microsoft.com/office/drawing/2014/main" id="{1AE487A5-48D9-4C9B-A1DA-7C529675FBDF}"/>
                  </a:ext>
                </a:extLst>
              </p:cNvPr>
              <p:cNvSpPr/>
              <p:nvPr/>
            </p:nvSpPr>
            <p:spPr>
              <a:xfrm>
                <a:off x="1907781" y="8517123"/>
                <a:ext cx="28575" cy="28575"/>
              </a:xfrm>
              <a:custGeom>
                <a:avLst/>
                <a:gdLst>
                  <a:gd name="connsiteX0" fmla="*/ 13411 w 28575"/>
                  <a:gd name="connsiteY0" fmla="*/ 133 h 28575"/>
                  <a:gd name="connsiteX1" fmla="*/ 2934 w 28575"/>
                  <a:gd name="connsiteY1" fmla="*/ 24897 h 28575"/>
                  <a:gd name="connsiteX2" fmla="*/ 31509 w 28575"/>
                  <a:gd name="connsiteY2" fmla="*/ 30613 h 28575"/>
                  <a:gd name="connsiteX3" fmla="*/ 13411 w 28575"/>
                  <a:gd name="connsiteY3" fmla="*/ 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3411" y="133"/>
                    </a:moveTo>
                    <a:cubicBezTo>
                      <a:pt x="13411" y="133"/>
                      <a:pt x="-7544" y="16325"/>
                      <a:pt x="2934" y="24897"/>
                    </a:cubicBezTo>
                    <a:cubicBezTo>
                      <a:pt x="12459" y="33470"/>
                      <a:pt x="26746" y="43947"/>
                      <a:pt x="31509" y="30613"/>
                    </a:cubicBezTo>
                    <a:cubicBezTo>
                      <a:pt x="36271" y="17277"/>
                      <a:pt x="28651" y="-1773"/>
                      <a:pt x="13411" y="1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57" name="Figura a mano libera: Forma 3056">
                <a:extLst>
                  <a:ext uri="{FF2B5EF4-FFF2-40B4-BE49-F238E27FC236}">
                    <a16:creationId xmlns:a16="http://schemas.microsoft.com/office/drawing/2014/main" id="{D5068335-B701-45D4-AC17-7E4A5CE9ABB8}"/>
                  </a:ext>
                </a:extLst>
              </p:cNvPr>
              <p:cNvSpPr/>
              <p:nvPr/>
            </p:nvSpPr>
            <p:spPr>
              <a:xfrm>
                <a:off x="1706276" y="8401399"/>
                <a:ext cx="28575" cy="28575"/>
              </a:xfrm>
              <a:custGeom>
                <a:avLst/>
                <a:gdLst>
                  <a:gd name="connsiteX0" fmla="*/ 21558 w 28575"/>
                  <a:gd name="connsiteY0" fmla="*/ 1556 h 28575"/>
                  <a:gd name="connsiteX1" fmla="*/ 2508 w 28575"/>
                  <a:gd name="connsiteY1" fmla="*/ 6318 h 28575"/>
                  <a:gd name="connsiteX2" fmla="*/ 5366 w 28575"/>
                  <a:gd name="connsiteY2" fmla="*/ 25368 h 28575"/>
                  <a:gd name="connsiteX3" fmla="*/ 26321 w 28575"/>
                  <a:gd name="connsiteY3" fmla="*/ 25368 h 28575"/>
                  <a:gd name="connsiteX4" fmla="*/ 21558 w 28575"/>
                  <a:gd name="connsiteY4" fmla="*/ 15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558" y="1556"/>
                    </a:moveTo>
                    <a:cubicBezTo>
                      <a:pt x="21558" y="1556"/>
                      <a:pt x="5366" y="-4160"/>
                      <a:pt x="2508" y="6318"/>
                    </a:cubicBezTo>
                    <a:cubicBezTo>
                      <a:pt x="-349" y="16796"/>
                      <a:pt x="-2254" y="20606"/>
                      <a:pt x="5366" y="25368"/>
                    </a:cubicBezTo>
                    <a:cubicBezTo>
                      <a:pt x="12986" y="30131"/>
                      <a:pt x="20606" y="34893"/>
                      <a:pt x="26321" y="25368"/>
                    </a:cubicBezTo>
                    <a:cubicBezTo>
                      <a:pt x="32036" y="15843"/>
                      <a:pt x="29179" y="6318"/>
                      <a:pt x="21558" y="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58" name="Figura a mano libera: Forma 3057">
                <a:extLst>
                  <a:ext uri="{FF2B5EF4-FFF2-40B4-BE49-F238E27FC236}">
                    <a16:creationId xmlns:a16="http://schemas.microsoft.com/office/drawing/2014/main" id="{A10002B1-BB59-4FD5-979A-EACC8738D19A}"/>
                  </a:ext>
                </a:extLst>
              </p:cNvPr>
              <p:cNvSpPr/>
              <p:nvPr/>
            </p:nvSpPr>
            <p:spPr>
              <a:xfrm>
                <a:off x="1719224" y="8181851"/>
                <a:ext cx="28575" cy="28575"/>
              </a:xfrm>
              <a:custGeom>
                <a:avLst/>
                <a:gdLst>
                  <a:gd name="connsiteX0" fmla="*/ 16231 w 28575"/>
                  <a:gd name="connsiteY0" fmla="*/ 2029 h 28575"/>
                  <a:gd name="connsiteX1" fmla="*/ 38 w 28575"/>
                  <a:gd name="connsiteY1" fmla="*/ 11554 h 28575"/>
                  <a:gd name="connsiteX2" fmla="*/ 14326 w 28575"/>
                  <a:gd name="connsiteY2" fmla="*/ 33461 h 28575"/>
                  <a:gd name="connsiteX3" fmla="*/ 28613 w 28575"/>
                  <a:gd name="connsiteY3" fmla="*/ 14411 h 28575"/>
                  <a:gd name="connsiteX4" fmla="*/ 16231 w 28575"/>
                  <a:gd name="connsiteY4" fmla="*/ 2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231" y="2029"/>
                    </a:moveTo>
                    <a:cubicBezTo>
                      <a:pt x="16231" y="2029"/>
                      <a:pt x="-914" y="-6544"/>
                      <a:pt x="38" y="11554"/>
                    </a:cubicBezTo>
                    <a:cubicBezTo>
                      <a:pt x="991" y="29651"/>
                      <a:pt x="6706" y="31556"/>
                      <a:pt x="14326" y="33461"/>
                    </a:cubicBezTo>
                    <a:cubicBezTo>
                      <a:pt x="21946" y="35366"/>
                      <a:pt x="34328" y="21079"/>
                      <a:pt x="28613" y="14411"/>
                    </a:cubicBezTo>
                    <a:cubicBezTo>
                      <a:pt x="22898" y="7744"/>
                      <a:pt x="16231" y="2029"/>
                      <a:pt x="16231" y="20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59" name="Figura a mano libera: Forma 3058">
                <a:extLst>
                  <a:ext uri="{FF2B5EF4-FFF2-40B4-BE49-F238E27FC236}">
                    <a16:creationId xmlns:a16="http://schemas.microsoft.com/office/drawing/2014/main" id="{14145DDB-B2F1-4091-B83D-85B529A7F4D6}"/>
                  </a:ext>
                </a:extLst>
              </p:cNvPr>
              <p:cNvSpPr/>
              <p:nvPr/>
            </p:nvSpPr>
            <p:spPr>
              <a:xfrm>
                <a:off x="1674078" y="8046402"/>
                <a:ext cx="38100" cy="38100"/>
              </a:xfrm>
              <a:custGeom>
                <a:avLst/>
                <a:gdLst>
                  <a:gd name="connsiteX0" fmla="*/ 28991 w 38100"/>
                  <a:gd name="connsiteY0" fmla="*/ 317 h 38100"/>
                  <a:gd name="connsiteX1" fmla="*/ 416 w 38100"/>
                  <a:gd name="connsiteY1" fmla="*/ 8890 h 38100"/>
                  <a:gd name="connsiteX2" fmla="*/ 21371 w 38100"/>
                  <a:gd name="connsiteY2" fmla="*/ 46037 h 38100"/>
                  <a:gd name="connsiteX3" fmla="*/ 46136 w 38100"/>
                  <a:gd name="connsiteY3" fmla="*/ 23178 h 38100"/>
                  <a:gd name="connsiteX4" fmla="*/ 28991 w 38100"/>
                  <a:gd name="connsiteY4" fmla="*/ 3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991" y="317"/>
                    </a:moveTo>
                    <a:cubicBezTo>
                      <a:pt x="28991" y="317"/>
                      <a:pt x="4226" y="-2540"/>
                      <a:pt x="416" y="8890"/>
                    </a:cubicBezTo>
                    <a:cubicBezTo>
                      <a:pt x="-2441" y="20320"/>
                      <a:pt x="9941" y="45085"/>
                      <a:pt x="21371" y="46037"/>
                    </a:cubicBezTo>
                    <a:cubicBezTo>
                      <a:pt x="32801" y="46990"/>
                      <a:pt x="48994" y="39370"/>
                      <a:pt x="46136" y="23178"/>
                    </a:cubicBezTo>
                    <a:cubicBezTo>
                      <a:pt x="43279" y="6033"/>
                      <a:pt x="42326" y="3175"/>
                      <a:pt x="28991" y="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60" name="Figura a mano libera: Forma 3059">
                <a:extLst>
                  <a:ext uri="{FF2B5EF4-FFF2-40B4-BE49-F238E27FC236}">
                    <a16:creationId xmlns:a16="http://schemas.microsoft.com/office/drawing/2014/main" id="{2F8D7868-8454-4057-9C0B-F57370DEBFF2}"/>
                  </a:ext>
                </a:extLst>
              </p:cNvPr>
              <p:cNvSpPr/>
              <p:nvPr/>
            </p:nvSpPr>
            <p:spPr>
              <a:xfrm>
                <a:off x="1780853" y="8074343"/>
                <a:ext cx="19050" cy="28575"/>
              </a:xfrm>
              <a:custGeom>
                <a:avLst/>
                <a:gdLst>
                  <a:gd name="connsiteX0" fmla="*/ 14609 w 19050"/>
                  <a:gd name="connsiteY0" fmla="*/ 0 h 28575"/>
                  <a:gd name="connsiteX1" fmla="*/ 321 w 19050"/>
                  <a:gd name="connsiteY1" fmla="*/ 16193 h 28575"/>
                  <a:gd name="connsiteX2" fmla="*/ 12704 w 19050"/>
                  <a:gd name="connsiteY2" fmla="*/ 35243 h 28575"/>
                  <a:gd name="connsiteX3" fmla="*/ 22229 w 19050"/>
                  <a:gd name="connsiteY3" fmla="*/ 14288 h 28575"/>
                  <a:gd name="connsiteX4" fmla="*/ 14609 w 1905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4609" y="0"/>
                    </a:moveTo>
                    <a:cubicBezTo>
                      <a:pt x="14609" y="0"/>
                      <a:pt x="-2536" y="3810"/>
                      <a:pt x="321" y="16193"/>
                    </a:cubicBezTo>
                    <a:cubicBezTo>
                      <a:pt x="2226" y="27622"/>
                      <a:pt x="12704" y="35243"/>
                      <a:pt x="12704" y="35243"/>
                    </a:cubicBezTo>
                    <a:cubicBezTo>
                      <a:pt x="12704" y="35243"/>
                      <a:pt x="19371" y="26670"/>
                      <a:pt x="22229" y="14288"/>
                    </a:cubicBezTo>
                    <a:cubicBezTo>
                      <a:pt x="24134" y="952"/>
                      <a:pt x="20324" y="0"/>
                      <a:pt x="1460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973" name="Gruppo 2972">
              <a:extLst>
                <a:ext uri="{FF2B5EF4-FFF2-40B4-BE49-F238E27FC236}">
                  <a16:creationId xmlns:a16="http://schemas.microsoft.com/office/drawing/2014/main" id="{1BF07CED-94D4-4F44-8E84-60D9FFC03434}"/>
                </a:ext>
              </a:extLst>
            </p:cNvPr>
            <p:cNvGrpSpPr/>
            <p:nvPr/>
          </p:nvGrpSpPr>
          <p:grpSpPr>
            <a:xfrm>
              <a:off x="1836146" y="7619180"/>
              <a:ext cx="1457325" cy="1194434"/>
              <a:chOff x="1836146" y="7619180"/>
              <a:chExt cx="1457325" cy="1194434"/>
            </a:xfrm>
          </p:grpSpPr>
          <p:sp>
            <p:nvSpPr>
              <p:cNvPr id="2974" name="Figura a mano libera: Forma 2973">
                <a:extLst>
                  <a:ext uri="{FF2B5EF4-FFF2-40B4-BE49-F238E27FC236}">
                    <a16:creationId xmlns:a16="http://schemas.microsoft.com/office/drawing/2014/main" id="{5A7D5CCD-DA20-4333-A24A-DEF290DE9F57}"/>
                  </a:ext>
                </a:extLst>
              </p:cNvPr>
              <p:cNvSpPr/>
              <p:nvPr/>
            </p:nvSpPr>
            <p:spPr>
              <a:xfrm>
                <a:off x="2802933" y="8525960"/>
                <a:ext cx="257175" cy="28575"/>
              </a:xfrm>
              <a:custGeom>
                <a:avLst/>
                <a:gdLst>
                  <a:gd name="connsiteX0" fmla="*/ 260985 w 257175"/>
                  <a:gd name="connsiteY0" fmla="*/ 30480 h 28575"/>
                  <a:gd name="connsiteX1" fmla="*/ 69533 w 257175"/>
                  <a:gd name="connsiteY1" fmla="*/ 14288 h 28575"/>
                  <a:gd name="connsiteX2" fmla="*/ 0 w 257175"/>
                  <a:gd name="connsiteY2" fmla="*/ 1905 h 28575"/>
                  <a:gd name="connsiteX3" fmla="*/ 953 w 257175"/>
                  <a:gd name="connsiteY3" fmla="*/ 0 h 28575"/>
                  <a:gd name="connsiteX4" fmla="*/ 2858 w 257175"/>
                  <a:gd name="connsiteY4" fmla="*/ 1905 h 28575"/>
                  <a:gd name="connsiteX5" fmla="*/ 1905 w 257175"/>
                  <a:gd name="connsiteY5" fmla="*/ 952 h 28575"/>
                  <a:gd name="connsiteX6" fmla="*/ 2858 w 257175"/>
                  <a:gd name="connsiteY6" fmla="*/ 952 h 28575"/>
                  <a:gd name="connsiteX7" fmla="*/ 2858 w 257175"/>
                  <a:gd name="connsiteY7" fmla="*/ 0 h 28575"/>
                  <a:gd name="connsiteX8" fmla="*/ 70485 w 257175"/>
                  <a:gd name="connsiteY8" fmla="*/ 10477 h 28575"/>
                  <a:gd name="connsiteX9" fmla="*/ 261938 w 257175"/>
                  <a:gd name="connsiteY9" fmla="*/ 26670 h 28575"/>
                  <a:gd name="connsiteX10" fmla="*/ 260985 w 257175"/>
                  <a:gd name="connsiteY10" fmla="*/ 304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5" h="28575">
                    <a:moveTo>
                      <a:pt x="260985" y="30480"/>
                    </a:moveTo>
                    <a:cubicBezTo>
                      <a:pt x="260033" y="30480"/>
                      <a:pt x="144780" y="20955"/>
                      <a:pt x="69533" y="14288"/>
                    </a:cubicBezTo>
                    <a:cubicBezTo>
                      <a:pt x="953" y="7620"/>
                      <a:pt x="0" y="3810"/>
                      <a:pt x="0" y="1905"/>
                    </a:cubicBezTo>
                    <a:cubicBezTo>
                      <a:pt x="0" y="952"/>
                      <a:pt x="0" y="0"/>
                      <a:pt x="953" y="0"/>
                    </a:cubicBezTo>
                    <a:lnTo>
                      <a:pt x="2858" y="1905"/>
                    </a:lnTo>
                    <a:lnTo>
                      <a:pt x="1905" y="952"/>
                    </a:lnTo>
                    <a:lnTo>
                      <a:pt x="2858" y="952"/>
                    </a:lnTo>
                    <a:cubicBezTo>
                      <a:pt x="2858" y="952"/>
                      <a:pt x="2858" y="0"/>
                      <a:pt x="2858" y="0"/>
                    </a:cubicBezTo>
                    <a:cubicBezTo>
                      <a:pt x="3810" y="952"/>
                      <a:pt x="9525" y="4763"/>
                      <a:pt x="70485" y="10477"/>
                    </a:cubicBezTo>
                    <a:cubicBezTo>
                      <a:pt x="144780" y="17145"/>
                      <a:pt x="260033" y="26670"/>
                      <a:pt x="261938" y="26670"/>
                    </a:cubicBezTo>
                    <a:lnTo>
                      <a:pt x="260985" y="304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75" name="Figura a mano libera: Forma 2974">
                <a:extLst>
                  <a:ext uri="{FF2B5EF4-FFF2-40B4-BE49-F238E27FC236}">
                    <a16:creationId xmlns:a16="http://schemas.microsoft.com/office/drawing/2014/main" id="{6B88932D-0A21-4251-A50F-75463E9AE47E}"/>
                  </a:ext>
                </a:extLst>
              </p:cNvPr>
              <p:cNvSpPr/>
              <p:nvPr/>
            </p:nvSpPr>
            <p:spPr>
              <a:xfrm>
                <a:off x="2819126" y="8495480"/>
                <a:ext cx="323850" cy="19050"/>
              </a:xfrm>
              <a:custGeom>
                <a:avLst/>
                <a:gdLst>
                  <a:gd name="connsiteX0" fmla="*/ 221933 w 323850"/>
                  <a:gd name="connsiteY0" fmla="*/ 20002 h 19050"/>
                  <a:gd name="connsiteX1" fmla="*/ 148590 w 323850"/>
                  <a:gd name="connsiteY1" fmla="*/ 16193 h 19050"/>
                  <a:gd name="connsiteX2" fmla="*/ 119063 w 323850"/>
                  <a:gd name="connsiteY2" fmla="*/ 14288 h 19050"/>
                  <a:gd name="connsiteX3" fmla="*/ 0 w 323850"/>
                  <a:gd name="connsiteY3" fmla="*/ 2857 h 19050"/>
                  <a:gd name="connsiteX4" fmla="*/ 0 w 323850"/>
                  <a:gd name="connsiteY4" fmla="*/ 0 h 19050"/>
                  <a:gd name="connsiteX5" fmla="*/ 119063 w 323850"/>
                  <a:gd name="connsiteY5" fmla="*/ 11430 h 19050"/>
                  <a:gd name="connsiteX6" fmla="*/ 148590 w 323850"/>
                  <a:gd name="connsiteY6" fmla="*/ 13335 h 19050"/>
                  <a:gd name="connsiteX7" fmla="*/ 234315 w 323850"/>
                  <a:gd name="connsiteY7" fmla="*/ 17145 h 19050"/>
                  <a:gd name="connsiteX8" fmla="*/ 325755 w 323850"/>
                  <a:gd name="connsiteY8" fmla="*/ 11430 h 19050"/>
                  <a:gd name="connsiteX9" fmla="*/ 325755 w 323850"/>
                  <a:gd name="connsiteY9" fmla="*/ 14288 h 19050"/>
                  <a:gd name="connsiteX10" fmla="*/ 234315 w 323850"/>
                  <a:gd name="connsiteY10" fmla="*/ 20002 h 19050"/>
                  <a:gd name="connsiteX11" fmla="*/ 221933 w 323850"/>
                  <a:gd name="connsiteY11" fmla="*/ 200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9050">
                    <a:moveTo>
                      <a:pt x="221933" y="20002"/>
                    </a:moveTo>
                    <a:cubicBezTo>
                      <a:pt x="203835" y="20002"/>
                      <a:pt x="185738" y="19050"/>
                      <a:pt x="148590" y="16193"/>
                    </a:cubicBezTo>
                    <a:cubicBezTo>
                      <a:pt x="140018" y="15240"/>
                      <a:pt x="130493" y="15240"/>
                      <a:pt x="119063" y="14288"/>
                    </a:cubicBezTo>
                    <a:cubicBezTo>
                      <a:pt x="51435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1435" y="6668"/>
                      <a:pt x="119063" y="11430"/>
                    </a:cubicBezTo>
                    <a:cubicBezTo>
                      <a:pt x="129540" y="12382"/>
                      <a:pt x="140018" y="13335"/>
                      <a:pt x="148590" y="13335"/>
                    </a:cubicBezTo>
                    <a:cubicBezTo>
                      <a:pt x="194310" y="16193"/>
                      <a:pt x="210503" y="18097"/>
                      <a:pt x="234315" y="17145"/>
                    </a:cubicBezTo>
                    <a:cubicBezTo>
                      <a:pt x="261938" y="16193"/>
                      <a:pt x="324803" y="11430"/>
                      <a:pt x="325755" y="11430"/>
                    </a:cubicBezTo>
                    <a:lnTo>
                      <a:pt x="325755" y="14288"/>
                    </a:lnTo>
                    <a:cubicBezTo>
                      <a:pt x="324803" y="14288"/>
                      <a:pt x="261938" y="19050"/>
                      <a:pt x="234315" y="20002"/>
                    </a:cubicBezTo>
                    <a:cubicBezTo>
                      <a:pt x="230505" y="20002"/>
                      <a:pt x="226695" y="20002"/>
                      <a:pt x="221933" y="2000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76" name="Figura a mano libera: Forma 2975">
                <a:extLst>
                  <a:ext uri="{FF2B5EF4-FFF2-40B4-BE49-F238E27FC236}">
                    <a16:creationId xmlns:a16="http://schemas.microsoft.com/office/drawing/2014/main" id="{33791F61-EC9E-4562-AA9F-85A3CC69013F}"/>
                  </a:ext>
                </a:extLst>
              </p:cNvPr>
              <p:cNvSpPr/>
              <p:nvPr/>
            </p:nvSpPr>
            <p:spPr>
              <a:xfrm>
                <a:off x="2883896" y="8518339"/>
                <a:ext cx="409575" cy="19050"/>
              </a:xfrm>
              <a:custGeom>
                <a:avLst/>
                <a:gdLst>
                  <a:gd name="connsiteX0" fmla="*/ 158115 w 409575"/>
                  <a:gd name="connsiteY0" fmla="*/ 20003 h 19050"/>
                  <a:gd name="connsiteX1" fmla="*/ 151448 w 409575"/>
                  <a:gd name="connsiteY1" fmla="*/ 20003 h 19050"/>
                  <a:gd name="connsiteX2" fmla="*/ 0 w 409575"/>
                  <a:gd name="connsiteY2" fmla="*/ 3810 h 19050"/>
                  <a:gd name="connsiteX3" fmla="*/ 0 w 409575"/>
                  <a:gd name="connsiteY3" fmla="*/ 953 h 19050"/>
                  <a:gd name="connsiteX4" fmla="*/ 151448 w 409575"/>
                  <a:gd name="connsiteY4" fmla="*/ 17145 h 19050"/>
                  <a:gd name="connsiteX5" fmla="*/ 158115 w 409575"/>
                  <a:gd name="connsiteY5" fmla="*/ 17145 h 19050"/>
                  <a:gd name="connsiteX6" fmla="*/ 410528 w 409575"/>
                  <a:gd name="connsiteY6" fmla="*/ 0 h 19050"/>
                  <a:gd name="connsiteX7" fmla="*/ 410528 w 409575"/>
                  <a:gd name="connsiteY7" fmla="*/ 2858 h 19050"/>
                  <a:gd name="connsiteX8" fmla="*/ 158115 w 409575"/>
                  <a:gd name="connsiteY8" fmla="*/ 20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19050">
                    <a:moveTo>
                      <a:pt x="158115" y="20003"/>
                    </a:moveTo>
                    <a:cubicBezTo>
                      <a:pt x="156210" y="20003"/>
                      <a:pt x="153353" y="20003"/>
                      <a:pt x="151448" y="20003"/>
                    </a:cubicBezTo>
                    <a:cubicBezTo>
                      <a:pt x="96203" y="19050"/>
                      <a:pt x="953" y="3810"/>
                      <a:pt x="0" y="3810"/>
                    </a:cubicBezTo>
                    <a:lnTo>
                      <a:pt x="0" y="953"/>
                    </a:lnTo>
                    <a:cubicBezTo>
                      <a:pt x="953" y="953"/>
                      <a:pt x="96203" y="16193"/>
                      <a:pt x="151448" y="17145"/>
                    </a:cubicBezTo>
                    <a:cubicBezTo>
                      <a:pt x="153353" y="17145"/>
                      <a:pt x="155258" y="17145"/>
                      <a:pt x="158115" y="17145"/>
                    </a:cubicBezTo>
                    <a:cubicBezTo>
                      <a:pt x="220980" y="17145"/>
                      <a:pt x="408623" y="0"/>
                      <a:pt x="410528" y="0"/>
                    </a:cubicBezTo>
                    <a:lnTo>
                      <a:pt x="410528" y="2858"/>
                    </a:lnTo>
                    <a:cubicBezTo>
                      <a:pt x="408623" y="2858"/>
                      <a:pt x="220980" y="20003"/>
                      <a:pt x="158115" y="200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77" name="Figura a mano libera: Forma 2976">
                <a:extLst>
                  <a:ext uri="{FF2B5EF4-FFF2-40B4-BE49-F238E27FC236}">
                    <a16:creationId xmlns:a16="http://schemas.microsoft.com/office/drawing/2014/main" id="{9D00795C-D740-4E6C-B6A3-3631120CBB6D}"/>
                  </a:ext>
                </a:extLst>
              </p:cNvPr>
              <p:cNvSpPr/>
              <p:nvPr/>
            </p:nvSpPr>
            <p:spPr>
              <a:xfrm>
                <a:off x="2780074" y="8538342"/>
                <a:ext cx="457200" cy="142875"/>
              </a:xfrm>
              <a:custGeom>
                <a:avLst/>
                <a:gdLst>
                  <a:gd name="connsiteX0" fmla="*/ 463867 w 457200"/>
                  <a:gd name="connsiteY0" fmla="*/ 143827 h 142875"/>
                  <a:gd name="connsiteX1" fmla="*/ 336233 w 457200"/>
                  <a:gd name="connsiteY1" fmla="*/ 99060 h 142875"/>
                  <a:gd name="connsiteX2" fmla="*/ 209550 w 457200"/>
                  <a:gd name="connsiteY2" fmla="*/ 61913 h 142875"/>
                  <a:gd name="connsiteX3" fmla="*/ 133350 w 457200"/>
                  <a:gd name="connsiteY3" fmla="*/ 40957 h 142875"/>
                  <a:gd name="connsiteX4" fmla="*/ 0 w 457200"/>
                  <a:gd name="connsiteY4" fmla="*/ 2857 h 142875"/>
                  <a:gd name="connsiteX5" fmla="*/ 952 w 457200"/>
                  <a:gd name="connsiteY5" fmla="*/ 0 h 142875"/>
                  <a:gd name="connsiteX6" fmla="*/ 134302 w 457200"/>
                  <a:gd name="connsiteY6" fmla="*/ 38100 h 142875"/>
                  <a:gd name="connsiteX7" fmla="*/ 210502 w 457200"/>
                  <a:gd name="connsiteY7" fmla="*/ 59055 h 142875"/>
                  <a:gd name="connsiteX8" fmla="*/ 337185 w 457200"/>
                  <a:gd name="connsiteY8" fmla="*/ 96202 h 142875"/>
                  <a:gd name="connsiteX9" fmla="*/ 464820 w 457200"/>
                  <a:gd name="connsiteY9" fmla="*/ 140970 h 142875"/>
                  <a:gd name="connsiteX10" fmla="*/ 463867 w 457200"/>
                  <a:gd name="connsiteY10" fmla="*/ 143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142875">
                    <a:moveTo>
                      <a:pt x="463867" y="143827"/>
                    </a:moveTo>
                    <a:cubicBezTo>
                      <a:pt x="462915" y="143827"/>
                      <a:pt x="392430" y="120015"/>
                      <a:pt x="336233" y="99060"/>
                    </a:cubicBezTo>
                    <a:cubicBezTo>
                      <a:pt x="299085" y="85725"/>
                      <a:pt x="256222" y="74295"/>
                      <a:pt x="209550" y="61913"/>
                    </a:cubicBezTo>
                    <a:cubicBezTo>
                      <a:pt x="184785" y="55245"/>
                      <a:pt x="159067" y="48577"/>
                      <a:pt x="133350" y="40957"/>
                    </a:cubicBezTo>
                    <a:lnTo>
                      <a:pt x="0" y="2857"/>
                    </a:lnTo>
                    <a:lnTo>
                      <a:pt x="952" y="0"/>
                    </a:lnTo>
                    <a:lnTo>
                      <a:pt x="134302" y="38100"/>
                    </a:lnTo>
                    <a:cubicBezTo>
                      <a:pt x="160972" y="45720"/>
                      <a:pt x="185738" y="52388"/>
                      <a:pt x="210502" y="59055"/>
                    </a:cubicBezTo>
                    <a:cubicBezTo>
                      <a:pt x="256222" y="71438"/>
                      <a:pt x="300038" y="82868"/>
                      <a:pt x="337185" y="96202"/>
                    </a:cubicBezTo>
                    <a:cubicBezTo>
                      <a:pt x="393383" y="117157"/>
                      <a:pt x="463867" y="140018"/>
                      <a:pt x="464820" y="140970"/>
                    </a:cubicBezTo>
                    <a:lnTo>
                      <a:pt x="463867" y="1438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78" name="Figura a mano libera: Forma 2977">
                <a:extLst>
                  <a:ext uri="{FF2B5EF4-FFF2-40B4-BE49-F238E27FC236}">
                    <a16:creationId xmlns:a16="http://schemas.microsoft.com/office/drawing/2014/main" id="{6FB42BB0-A14D-49D9-84AA-68A5AFD5E146}"/>
                  </a:ext>
                </a:extLst>
              </p:cNvPr>
              <p:cNvSpPr/>
              <p:nvPr/>
            </p:nvSpPr>
            <p:spPr>
              <a:xfrm>
                <a:off x="2795313" y="8531675"/>
                <a:ext cx="314325" cy="85725"/>
              </a:xfrm>
              <a:custGeom>
                <a:avLst/>
                <a:gdLst>
                  <a:gd name="connsiteX0" fmla="*/ 320040 w 314325"/>
                  <a:gd name="connsiteY0" fmla="*/ 90488 h 85725"/>
                  <a:gd name="connsiteX1" fmla="*/ 135255 w 314325"/>
                  <a:gd name="connsiteY1" fmla="*/ 40005 h 85725"/>
                  <a:gd name="connsiteX2" fmla="*/ 0 w 314325"/>
                  <a:gd name="connsiteY2" fmla="*/ 2857 h 85725"/>
                  <a:gd name="connsiteX3" fmla="*/ 953 w 314325"/>
                  <a:gd name="connsiteY3" fmla="*/ 0 h 85725"/>
                  <a:gd name="connsiteX4" fmla="*/ 136208 w 314325"/>
                  <a:gd name="connsiteY4" fmla="*/ 37148 h 85725"/>
                  <a:gd name="connsiteX5" fmla="*/ 320993 w 314325"/>
                  <a:gd name="connsiteY5" fmla="*/ 87630 h 85725"/>
                  <a:gd name="connsiteX6" fmla="*/ 320040 w 314325"/>
                  <a:gd name="connsiteY6" fmla="*/ 904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5725">
                    <a:moveTo>
                      <a:pt x="320040" y="90488"/>
                    </a:moveTo>
                    <a:cubicBezTo>
                      <a:pt x="319088" y="90488"/>
                      <a:pt x="208598" y="60960"/>
                      <a:pt x="135255" y="40005"/>
                    </a:cubicBezTo>
                    <a:cubicBezTo>
                      <a:pt x="61913" y="19050"/>
                      <a:pt x="0" y="2857"/>
                      <a:pt x="0" y="2857"/>
                    </a:cubicBezTo>
                    <a:lnTo>
                      <a:pt x="953" y="0"/>
                    </a:lnTo>
                    <a:cubicBezTo>
                      <a:pt x="1905" y="0"/>
                      <a:pt x="63818" y="17145"/>
                      <a:pt x="136208" y="37148"/>
                    </a:cubicBezTo>
                    <a:cubicBezTo>
                      <a:pt x="209550" y="58102"/>
                      <a:pt x="320040" y="87630"/>
                      <a:pt x="320993" y="87630"/>
                    </a:cubicBezTo>
                    <a:lnTo>
                      <a:pt x="320040" y="9048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79" name="Figura a mano libera: Forma 2978">
                <a:extLst>
                  <a:ext uri="{FF2B5EF4-FFF2-40B4-BE49-F238E27FC236}">
                    <a16:creationId xmlns:a16="http://schemas.microsoft.com/office/drawing/2014/main" id="{2E213F83-5FD9-4A1A-8DE9-97AB80B17927}"/>
                  </a:ext>
                </a:extLst>
              </p:cNvPr>
              <p:cNvSpPr/>
              <p:nvPr/>
            </p:nvSpPr>
            <p:spPr>
              <a:xfrm>
                <a:off x="2706731" y="8530722"/>
                <a:ext cx="238125" cy="142875"/>
              </a:xfrm>
              <a:custGeom>
                <a:avLst/>
                <a:gdLst>
                  <a:gd name="connsiteX0" fmla="*/ 238125 w 238125"/>
                  <a:gd name="connsiteY0" fmla="*/ 147638 h 142875"/>
                  <a:gd name="connsiteX1" fmla="*/ 103822 w 238125"/>
                  <a:gd name="connsiteY1" fmla="*/ 66675 h 142875"/>
                  <a:gd name="connsiteX2" fmla="*/ 0 w 238125"/>
                  <a:gd name="connsiteY2" fmla="*/ 1905 h 142875"/>
                  <a:gd name="connsiteX3" fmla="*/ 1905 w 238125"/>
                  <a:gd name="connsiteY3" fmla="*/ 0 h 142875"/>
                  <a:gd name="connsiteX4" fmla="*/ 105727 w 238125"/>
                  <a:gd name="connsiteY4" fmla="*/ 64770 h 142875"/>
                  <a:gd name="connsiteX5" fmla="*/ 240030 w 238125"/>
                  <a:gd name="connsiteY5" fmla="*/ 145732 h 142875"/>
                  <a:gd name="connsiteX6" fmla="*/ 238125 w 23812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42875">
                    <a:moveTo>
                      <a:pt x="238125" y="147638"/>
                    </a:moveTo>
                    <a:cubicBezTo>
                      <a:pt x="237172" y="147638"/>
                      <a:pt x="179070" y="111442"/>
                      <a:pt x="103822" y="66675"/>
                    </a:cubicBezTo>
                    <a:cubicBezTo>
                      <a:pt x="28575" y="21907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1432" y="20002"/>
                      <a:pt x="105727" y="64770"/>
                    </a:cubicBezTo>
                    <a:cubicBezTo>
                      <a:pt x="180975" y="109538"/>
                      <a:pt x="239077" y="145732"/>
                      <a:pt x="240030" y="145732"/>
                    </a:cubicBezTo>
                    <a:lnTo>
                      <a:pt x="238125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80" name="Figura a mano libera: Forma 2979">
                <a:extLst>
                  <a:ext uri="{FF2B5EF4-FFF2-40B4-BE49-F238E27FC236}">
                    <a16:creationId xmlns:a16="http://schemas.microsoft.com/office/drawing/2014/main" id="{5D6956D4-2B9C-4A81-B181-E4575CAA809E}"/>
                  </a:ext>
                </a:extLst>
              </p:cNvPr>
              <p:cNvSpPr/>
              <p:nvPr/>
            </p:nvSpPr>
            <p:spPr>
              <a:xfrm>
                <a:off x="3054394" y="8649785"/>
                <a:ext cx="114300" cy="57150"/>
              </a:xfrm>
              <a:custGeom>
                <a:avLst/>
                <a:gdLst>
                  <a:gd name="connsiteX0" fmla="*/ 113347 w 114300"/>
                  <a:gd name="connsiteY0" fmla="*/ 59055 h 57150"/>
                  <a:gd name="connsiteX1" fmla="*/ 89535 w 114300"/>
                  <a:gd name="connsiteY1" fmla="*/ 47625 h 57150"/>
                  <a:gd name="connsiteX2" fmla="*/ 0 w 114300"/>
                  <a:gd name="connsiteY2" fmla="*/ 2857 h 57150"/>
                  <a:gd name="connsiteX3" fmla="*/ 952 w 114300"/>
                  <a:gd name="connsiteY3" fmla="*/ 0 h 57150"/>
                  <a:gd name="connsiteX4" fmla="*/ 90488 w 114300"/>
                  <a:gd name="connsiteY4" fmla="*/ 44767 h 57150"/>
                  <a:gd name="connsiteX5" fmla="*/ 114300 w 114300"/>
                  <a:gd name="connsiteY5" fmla="*/ 56197 h 57150"/>
                  <a:gd name="connsiteX6" fmla="*/ 113347 w 114300"/>
                  <a:gd name="connsiteY6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3347" y="59055"/>
                    </a:moveTo>
                    <a:cubicBezTo>
                      <a:pt x="113347" y="59055"/>
                      <a:pt x="106680" y="55245"/>
                      <a:pt x="89535" y="47625"/>
                    </a:cubicBezTo>
                    <a:cubicBezTo>
                      <a:pt x="72390" y="40957"/>
                      <a:pt x="952" y="2857"/>
                      <a:pt x="0" y="2857"/>
                    </a:cubicBezTo>
                    <a:lnTo>
                      <a:pt x="952" y="0"/>
                    </a:lnTo>
                    <a:cubicBezTo>
                      <a:pt x="1905" y="0"/>
                      <a:pt x="73342" y="38100"/>
                      <a:pt x="90488" y="44767"/>
                    </a:cubicBezTo>
                    <a:cubicBezTo>
                      <a:pt x="107632" y="51435"/>
                      <a:pt x="114300" y="56197"/>
                      <a:pt x="114300" y="56197"/>
                    </a:cubicBezTo>
                    <a:lnTo>
                      <a:pt x="113347" y="590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81" name="Figura a mano libera: Forma 2980">
                <a:extLst>
                  <a:ext uri="{FF2B5EF4-FFF2-40B4-BE49-F238E27FC236}">
                    <a16:creationId xmlns:a16="http://schemas.microsoft.com/office/drawing/2014/main" id="{499E1B66-9767-418C-A867-D1D643B3408E}"/>
                  </a:ext>
                </a:extLst>
              </p:cNvPr>
              <p:cNvSpPr/>
              <p:nvPr/>
            </p:nvSpPr>
            <p:spPr>
              <a:xfrm>
                <a:off x="2895326" y="8472619"/>
                <a:ext cx="276225" cy="9525"/>
              </a:xfrm>
              <a:custGeom>
                <a:avLst/>
                <a:gdLst>
                  <a:gd name="connsiteX0" fmla="*/ 158115 w 276225"/>
                  <a:gd name="connsiteY0" fmla="*/ 10478 h 9525"/>
                  <a:gd name="connsiteX1" fmla="*/ 123825 w 276225"/>
                  <a:gd name="connsiteY1" fmla="*/ 10478 h 9525"/>
                  <a:gd name="connsiteX2" fmla="*/ 0 w 276225"/>
                  <a:gd name="connsiteY2" fmla="*/ 2857 h 9525"/>
                  <a:gd name="connsiteX3" fmla="*/ 0 w 276225"/>
                  <a:gd name="connsiteY3" fmla="*/ 0 h 9525"/>
                  <a:gd name="connsiteX4" fmla="*/ 123825 w 276225"/>
                  <a:gd name="connsiteY4" fmla="*/ 7620 h 9525"/>
                  <a:gd name="connsiteX5" fmla="*/ 282893 w 276225"/>
                  <a:gd name="connsiteY5" fmla="*/ 5715 h 9525"/>
                  <a:gd name="connsiteX6" fmla="*/ 282893 w 276225"/>
                  <a:gd name="connsiteY6" fmla="*/ 8573 h 9525"/>
                  <a:gd name="connsiteX7" fmla="*/ 158115 w 276225"/>
                  <a:gd name="connsiteY7" fmla="*/ 104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9525">
                    <a:moveTo>
                      <a:pt x="158115" y="10478"/>
                    </a:moveTo>
                    <a:cubicBezTo>
                      <a:pt x="146685" y="10478"/>
                      <a:pt x="135255" y="10478"/>
                      <a:pt x="123825" y="10478"/>
                    </a:cubicBezTo>
                    <a:cubicBezTo>
                      <a:pt x="54293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4293" y="6668"/>
                      <a:pt x="123825" y="7620"/>
                    </a:cubicBezTo>
                    <a:cubicBezTo>
                      <a:pt x="193358" y="8573"/>
                      <a:pt x="281940" y="5715"/>
                      <a:pt x="282893" y="5715"/>
                    </a:cubicBezTo>
                    <a:lnTo>
                      <a:pt x="282893" y="8573"/>
                    </a:lnTo>
                    <a:cubicBezTo>
                      <a:pt x="282893" y="8573"/>
                      <a:pt x="220028" y="10478"/>
                      <a:pt x="158115" y="104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82" name="Figura a mano libera: Forma 2981">
                <a:extLst>
                  <a:ext uri="{FF2B5EF4-FFF2-40B4-BE49-F238E27FC236}">
                    <a16:creationId xmlns:a16="http://schemas.microsoft.com/office/drawing/2014/main" id="{368B048E-FFB5-401F-9F30-AA25749D5306}"/>
                  </a:ext>
                </a:extLst>
              </p:cNvPr>
              <p:cNvSpPr/>
              <p:nvPr/>
            </p:nvSpPr>
            <p:spPr>
              <a:xfrm>
                <a:off x="2543852" y="8602160"/>
                <a:ext cx="104775" cy="142875"/>
              </a:xfrm>
              <a:custGeom>
                <a:avLst/>
                <a:gdLst>
                  <a:gd name="connsiteX0" fmla="*/ 108586 w 104775"/>
                  <a:gd name="connsiteY0" fmla="*/ 147638 h 142875"/>
                  <a:gd name="connsiteX1" fmla="*/ 47626 w 104775"/>
                  <a:gd name="connsiteY1" fmla="*/ 76200 h 142875"/>
                  <a:gd name="connsiteX2" fmla="*/ 1 w 104775"/>
                  <a:gd name="connsiteY2" fmla="*/ 0 h 142875"/>
                  <a:gd name="connsiteX3" fmla="*/ 2859 w 104775"/>
                  <a:gd name="connsiteY3" fmla="*/ 0 h 142875"/>
                  <a:gd name="connsiteX4" fmla="*/ 49531 w 104775"/>
                  <a:gd name="connsiteY4" fmla="*/ 74295 h 142875"/>
                  <a:gd name="connsiteX5" fmla="*/ 111444 w 104775"/>
                  <a:gd name="connsiteY5" fmla="*/ 146685 h 142875"/>
                  <a:gd name="connsiteX6" fmla="*/ 108586 w 10477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42875">
                    <a:moveTo>
                      <a:pt x="108586" y="147638"/>
                    </a:moveTo>
                    <a:cubicBezTo>
                      <a:pt x="108586" y="147638"/>
                      <a:pt x="95251" y="120967"/>
                      <a:pt x="47626" y="76200"/>
                    </a:cubicBezTo>
                    <a:cubicBezTo>
                      <a:pt x="-951" y="30480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0"/>
                      <a:pt x="1906" y="29527"/>
                      <a:pt x="49531" y="74295"/>
                    </a:cubicBezTo>
                    <a:cubicBezTo>
                      <a:pt x="98109" y="119063"/>
                      <a:pt x="110491" y="144780"/>
                      <a:pt x="111444" y="146685"/>
                    </a:cubicBezTo>
                    <a:lnTo>
                      <a:pt x="108586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83" name="Figura a mano libera: Forma 2982">
                <a:extLst>
                  <a:ext uri="{FF2B5EF4-FFF2-40B4-BE49-F238E27FC236}">
                    <a16:creationId xmlns:a16="http://schemas.microsoft.com/office/drawing/2014/main" id="{D5F0D14E-D0CF-4D37-BA90-300007DE80A1}"/>
                  </a:ext>
                </a:extLst>
              </p:cNvPr>
              <p:cNvSpPr/>
              <p:nvPr/>
            </p:nvSpPr>
            <p:spPr>
              <a:xfrm>
                <a:off x="2570524" y="8594539"/>
                <a:ext cx="200025" cy="219075"/>
              </a:xfrm>
              <a:custGeom>
                <a:avLst/>
                <a:gdLst>
                  <a:gd name="connsiteX0" fmla="*/ 200977 w 200025"/>
                  <a:gd name="connsiteY0" fmla="*/ 220028 h 219075"/>
                  <a:gd name="connsiteX1" fmla="*/ 130492 w 200025"/>
                  <a:gd name="connsiteY1" fmla="*/ 165735 h 219075"/>
                  <a:gd name="connsiteX2" fmla="*/ 102870 w 200025"/>
                  <a:gd name="connsiteY2" fmla="*/ 134303 h 219075"/>
                  <a:gd name="connsiteX3" fmla="*/ 56197 w 200025"/>
                  <a:gd name="connsiteY3" fmla="*/ 80010 h 219075"/>
                  <a:gd name="connsiteX4" fmla="*/ 0 w 200025"/>
                  <a:gd name="connsiteY4" fmla="*/ 953 h 219075"/>
                  <a:gd name="connsiteX5" fmla="*/ 2858 w 200025"/>
                  <a:gd name="connsiteY5" fmla="*/ 0 h 219075"/>
                  <a:gd name="connsiteX6" fmla="*/ 59055 w 200025"/>
                  <a:gd name="connsiteY6" fmla="*/ 79058 h 219075"/>
                  <a:gd name="connsiteX7" fmla="*/ 105727 w 200025"/>
                  <a:gd name="connsiteY7" fmla="*/ 133350 h 219075"/>
                  <a:gd name="connsiteX8" fmla="*/ 132397 w 200025"/>
                  <a:gd name="connsiteY8" fmla="*/ 163830 h 219075"/>
                  <a:gd name="connsiteX9" fmla="*/ 201930 w 200025"/>
                  <a:gd name="connsiteY9" fmla="*/ 217170 h 219075"/>
                  <a:gd name="connsiteX10" fmla="*/ 200977 w 200025"/>
                  <a:gd name="connsiteY10" fmla="*/ 22002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19075">
                    <a:moveTo>
                      <a:pt x="200977" y="220028"/>
                    </a:moveTo>
                    <a:cubicBezTo>
                      <a:pt x="200025" y="220028"/>
                      <a:pt x="147638" y="182880"/>
                      <a:pt x="130492" y="165735"/>
                    </a:cubicBezTo>
                    <a:cubicBezTo>
                      <a:pt x="121920" y="157163"/>
                      <a:pt x="114300" y="147638"/>
                      <a:pt x="102870" y="134303"/>
                    </a:cubicBezTo>
                    <a:cubicBezTo>
                      <a:pt x="91440" y="120968"/>
                      <a:pt x="77152" y="103823"/>
                      <a:pt x="56197" y="80010"/>
                    </a:cubicBezTo>
                    <a:cubicBezTo>
                      <a:pt x="15240" y="35243"/>
                      <a:pt x="0" y="953"/>
                      <a:pt x="0" y="953"/>
                    </a:cubicBezTo>
                    <a:lnTo>
                      <a:pt x="2858" y="0"/>
                    </a:lnTo>
                    <a:cubicBezTo>
                      <a:pt x="2858" y="0"/>
                      <a:pt x="18097" y="34290"/>
                      <a:pt x="59055" y="79058"/>
                    </a:cubicBezTo>
                    <a:cubicBezTo>
                      <a:pt x="80010" y="101918"/>
                      <a:pt x="94297" y="119063"/>
                      <a:pt x="105727" y="133350"/>
                    </a:cubicBezTo>
                    <a:cubicBezTo>
                      <a:pt x="116205" y="146685"/>
                      <a:pt x="123825" y="156210"/>
                      <a:pt x="132397" y="163830"/>
                    </a:cubicBezTo>
                    <a:cubicBezTo>
                      <a:pt x="149542" y="180975"/>
                      <a:pt x="201930" y="217170"/>
                      <a:pt x="201930" y="217170"/>
                    </a:cubicBezTo>
                    <a:lnTo>
                      <a:pt x="200977" y="2200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84" name="Figura a mano libera: Forma 2983">
                <a:extLst>
                  <a:ext uri="{FF2B5EF4-FFF2-40B4-BE49-F238E27FC236}">
                    <a16:creationId xmlns:a16="http://schemas.microsoft.com/office/drawing/2014/main" id="{24939A3A-3DB1-48E0-A647-BB0E82A09E1B}"/>
                  </a:ext>
                </a:extLst>
              </p:cNvPr>
              <p:cNvSpPr/>
              <p:nvPr/>
            </p:nvSpPr>
            <p:spPr>
              <a:xfrm>
                <a:off x="2600051" y="8607875"/>
                <a:ext cx="200025" cy="171450"/>
              </a:xfrm>
              <a:custGeom>
                <a:avLst/>
                <a:gdLst>
                  <a:gd name="connsiteX0" fmla="*/ 204788 w 200025"/>
                  <a:gd name="connsiteY0" fmla="*/ 173355 h 171450"/>
                  <a:gd name="connsiteX1" fmla="*/ 150495 w 200025"/>
                  <a:gd name="connsiteY1" fmla="*/ 142875 h 171450"/>
                  <a:gd name="connsiteX2" fmla="*/ 144780 w 200025"/>
                  <a:gd name="connsiteY2" fmla="*/ 139065 h 171450"/>
                  <a:gd name="connsiteX3" fmla="*/ 65723 w 200025"/>
                  <a:gd name="connsiteY3" fmla="*/ 79057 h 171450"/>
                  <a:gd name="connsiteX4" fmla="*/ 0 w 200025"/>
                  <a:gd name="connsiteY4" fmla="*/ 952 h 171450"/>
                  <a:gd name="connsiteX5" fmla="*/ 2858 w 200025"/>
                  <a:gd name="connsiteY5" fmla="*/ 0 h 171450"/>
                  <a:gd name="connsiteX6" fmla="*/ 68580 w 200025"/>
                  <a:gd name="connsiteY6" fmla="*/ 77152 h 171450"/>
                  <a:gd name="connsiteX7" fmla="*/ 146685 w 200025"/>
                  <a:gd name="connsiteY7" fmla="*/ 137160 h 171450"/>
                  <a:gd name="connsiteX8" fmla="*/ 152400 w 200025"/>
                  <a:gd name="connsiteY8" fmla="*/ 140970 h 171450"/>
                  <a:gd name="connsiteX9" fmla="*/ 206693 w 200025"/>
                  <a:gd name="connsiteY9" fmla="*/ 171450 h 171450"/>
                  <a:gd name="connsiteX10" fmla="*/ 204788 w 200025"/>
                  <a:gd name="connsiteY10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171450">
                    <a:moveTo>
                      <a:pt x="204788" y="173355"/>
                    </a:moveTo>
                    <a:cubicBezTo>
                      <a:pt x="204788" y="173355"/>
                      <a:pt x="170498" y="155257"/>
                      <a:pt x="150495" y="142875"/>
                    </a:cubicBezTo>
                    <a:lnTo>
                      <a:pt x="144780" y="139065"/>
                    </a:lnTo>
                    <a:cubicBezTo>
                      <a:pt x="126683" y="127635"/>
                      <a:pt x="108585" y="116205"/>
                      <a:pt x="65723" y="79057"/>
                    </a:cubicBezTo>
                    <a:cubicBezTo>
                      <a:pt x="19050" y="38100"/>
                      <a:pt x="0" y="1905"/>
                      <a:pt x="0" y="952"/>
                    </a:cubicBezTo>
                    <a:lnTo>
                      <a:pt x="2858" y="0"/>
                    </a:lnTo>
                    <a:cubicBezTo>
                      <a:pt x="2858" y="0"/>
                      <a:pt x="21908" y="36195"/>
                      <a:pt x="68580" y="77152"/>
                    </a:cubicBezTo>
                    <a:cubicBezTo>
                      <a:pt x="110490" y="114300"/>
                      <a:pt x="129540" y="125730"/>
                      <a:pt x="146685" y="137160"/>
                    </a:cubicBezTo>
                    <a:lnTo>
                      <a:pt x="152400" y="140970"/>
                    </a:lnTo>
                    <a:cubicBezTo>
                      <a:pt x="172403" y="153352"/>
                      <a:pt x="206693" y="170498"/>
                      <a:pt x="206693" y="171450"/>
                    </a:cubicBezTo>
                    <a:lnTo>
                      <a:pt x="204788" y="1733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85" name="Figura a mano libera: Forma 2984">
                <a:extLst>
                  <a:ext uri="{FF2B5EF4-FFF2-40B4-BE49-F238E27FC236}">
                    <a16:creationId xmlns:a16="http://schemas.microsoft.com/office/drawing/2014/main" id="{08F387D9-3ED6-4F63-8DC8-763A5E2723CC}"/>
                  </a:ext>
                </a:extLst>
              </p:cNvPr>
              <p:cNvSpPr/>
              <p:nvPr/>
            </p:nvSpPr>
            <p:spPr>
              <a:xfrm>
                <a:off x="2604813" y="8602160"/>
                <a:ext cx="238125" cy="142875"/>
              </a:xfrm>
              <a:custGeom>
                <a:avLst/>
                <a:gdLst>
                  <a:gd name="connsiteX0" fmla="*/ 242888 w 238125"/>
                  <a:gd name="connsiteY0" fmla="*/ 142875 h 142875"/>
                  <a:gd name="connsiteX1" fmla="*/ 154305 w 238125"/>
                  <a:gd name="connsiteY1" fmla="*/ 112395 h 142875"/>
                  <a:gd name="connsiteX2" fmla="*/ 68580 w 238125"/>
                  <a:gd name="connsiteY2" fmla="*/ 61913 h 142875"/>
                  <a:gd name="connsiteX3" fmla="*/ 0 w 238125"/>
                  <a:gd name="connsiteY3" fmla="*/ 1905 h 142875"/>
                  <a:gd name="connsiteX4" fmla="*/ 1905 w 238125"/>
                  <a:gd name="connsiteY4" fmla="*/ 0 h 142875"/>
                  <a:gd name="connsiteX5" fmla="*/ 69533 w 238125"/>
                  <a:gd name="connsiteY5" fmla="*/ 60007 h 142875"/>
                  <a:gd name="connsiteX6" fmla="*/ 155258 w 238125"/>
                  <a:gd name="connsiteY6" fmla="*/ 110490 h 142875"/>
                  <a:gd name="connsiteX7" fmla="*/ 242888 w 238125"/>
                  <a:gd name="connsiteY7" fmla="*/ 140970 h 142875"/>
                  <a:gd name="connsiteX8" fmla="*/ 242888 w 2381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125" h="142875">
                    <a:moveTo>
                      <a:pt x="242888" y="142875"/>
                    </a:moveTo>
                    <a:cubicBezTo>
                      <a:pt x="241935" y="142875"/>
                      <a:pt x="180975" y="124777"/>
                      <a:pt x="154305" y="112395"/>
                    </a:cubicBezTo>
                    <a:cubicBezTo>
                      <a:pt x="126683" y="99060"/>
                      <a:pt x="117158" y="93345"/>
                      <a:pt x="68580" y="61913"/>
                    </a:cubicBezTo>
                    <a:cubicBezTo>
                      <a:pt x="20003" y="30480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20955" y="28575"/>
                      <a:pt x="69533" y="60007"/>
                    </a:cubicBezTo>
                    <a:cubicBezTo>
                      <a:pt x="118110" y="91440"/>
                      <a:pt x="127635" y="97155"/>
                      <a:pt x="155258" y="110490"/>
                    </a:cubicBezTo>
                    <a:cubicBezTo>
                      <a:pt x="180975" y="123825"/>
                      <a:pt x="241935" y="140970"/>
                      <a:pt x="242888" y="140970"/>
                    </a:cubicBezTo>
                    <a:lnTo>
                      <a:pt x="242888" y="1428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86" name="Figura a mano libera: Forma 2985">
                <a:extLst>
                  <a:ext uri="{FF2B5EF4-FFF2-40B4-BE49-F238E27FC236}">
                    <a16:creationId xmlns:a16="http://schemas.microsoft.com/office/drawing/2014/main" id="{5BE05675-189E-44AA-B892-B34E65FDC6EF}"/>
                  </a:ext>
                </a:extLst>
              </p:cNvPr>
              <p:cNvSpPr/>
              <p:nvPr/>
            </p:nvSpPr>
            <p:spPr>
              <a:xfrm>
                <a:off x="2606719" y="8598350"/>
                <a:ext cx="276225" cy="123825"/>
              </a:xfrm>
              <a:custGeom>
                <a:avLst/>
                <a:gdLst>
                  <a:gd name="connsiteX0" fmla="*/ 278130 w 276225"/>
                  <a:gd name="connsiteY0" fmla="*/ 124777 h 123825"/>
                  <a:gd name="connsiteX1" fmla="*/ 181927 w 276225"/>
                  <a:gd name="connsiteY1" fmla="*/ 100965 h 123825"/>
                  <a:gd name="connsiteX2" fmla="*/ 160972 w 276225"/>
                  <a:gd name="connsiteY2" fmla="*/ 93345 h 123825"/>
                  <a:gd name="connsiteX3" fmla="*/ 63817 w 276225"/>
                  <a:gd name="connsiteY3" fmla="*/ 50482 h 123825"/>
                  <a:gd name="connsiteX4" fmla="*/ 0 w 276225"/>
                  <a:gd name="connsiteY4" fmla="*/ 0 h 123825"/>
                  <a:gd name="connsiteX5" fmla="*/ 2857 w 276225"/>
                  <a:gd name="connsiteY5" fmla="*/ 0 h 123825"/>
                  <a:gd name="connsiteX6" fmla="*/ 1905 w 276225"/>
                  <a:gd name="connsiteY6" fmla="*/ 0 h 123825"/>
                  <a:gd name="connsiteX7" fmla="*/ 2857 w 276225"/>
                  <a:gd name="connsiteY7" fmla="*/ 0 h 123825"/>
                  <a:gd name="connsiteX8" fmla="*/ 65722 w 276225"/>
                  <a:gd name="connsiteY8" fmla="*/ 48577 h 123825"/>
                  <a:gd name="connsiteX9" fmla="*/ 162877 w 276225"/>
                  <a:gd name="connsiteY9" fmla="*/ 91440 h 123825"/>
                  <a:gd name="connsiteX10" fmla="*/ 183832 w 276225"/>
                  <a:gd name="connsiteY10" fmla="*/ 99060 h 123825"/>
                  <a:gd name="connsiteX11" fmla="*/ 279082 w 276225"/>
                  <a:gd name="connsiteY11" fmla="*/ 122873 h 123825"/>
                  <a:gd name="connsiteX12" fmla="*/ 278130 w 276225"/>
                  <a:gd name="connsiteY12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23825">
                    <a:moveTo>
                      <a:pt x="278130" y="124777"/>
                    </a:moveTo>
                    <a:cubicBezTo>
                      <a:pt x="277177" y="124777"/>
                      <a:pt x="215265" y="113348"/>
                      <a:pt x="181927" y="100965"/>
                    </a:cubicBezTo>
                    <a:cubicBezTo>
                      <a:pt x="174307" y="98107"/>
                      <a:pt x="167640" y="95250"/>
                      <a:pt x="160972" y="93345"/>
                    </a:cubicBezTo>
                    <a:cubicBezTo>
                      <a:pt x="137160" y="84773"/>
                      <a:pt x="112395" y="76200"/>
                      <a:pt x="63817" y="50482"/>
                    </a:cubicBezTo>
                    <a:cubicBezTo>
                      <a:pt x="952" y="18098"/>
                      <a:pt x="0" y="0"/>
                      <a:pt x="0" y="0"/>
                    </a:cubicBezTo>
                    <a:lnTo>
                      <a:pt x="2857" y="0"/>
                    </a:lnTo>
                    <a:lnTo>
                      <a:pt x="1905" y="0"/>
                    </a:lnTo>
                    <a:lnTo>
                      <a:pt x="2857" y="0"/>
                    </a:lnTo>
                    <a:cubicBezTo>
                      <a:pt x="2857" y="0"/>
                      <a:pt x="4763" y="17145"/>
                      <a:pt x="65722" y="48577"/>
                    </a:cubicBezTo>
                    <a:cubicBezTo>
                      <a:pt x="114300" y="73343"/>
                      <a:pt x="139065" y="82868"/>
                      <a:pt x="162877" y="91440"/>
                    </a:cubicBezTo>
                    <a:cubicBezTo>
                      <a:pt x="169545" y="94298"/>
                      <a:pt x="177165" y="96202"/>
                      <a:pt x="183832" y="99060"/>
                    </a:cubicBezTo>
                    <a:cubicBezTo>
                      <a:pt x="217170" y="111443"/>
                      <a:pt x="278130" y="122873"/>
                      <a:pt x="279082" y="122873"/>
                    </a:cubicBezTo>
                    <a:lnTo>
                      <a:pt x="278130" y="1247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87" name="Figura a mano libera: Forma 2986">
                <a:extLst>
                  <a:ext uri="{FF2B5EF4-FFF2-40B4-BE49-F238E27FC236}">
                    <a16:creationId xmlns:a16="http://schemas.microsoft.com/office/drawing/2014/main" id="{6C9C1277-43E9-416C-A14E-B2BDC415C788}"/>
                  </a:ext>
                </a:extLst>
              </p:cNvPr>
              <p:cNvSpPr/>
              <p:nvPr/>
            </p:nvSpPr>
            <p:spPr>
              <a:xfrm>
                <a:off x="2266676" y="8518339"/>
                <a:ext cx="95250" cy="200025"/>
              </a:xfrm>
              <a:custGeom>
                <a:avLst/>
                <a:gdLst>
                  <a:gd name="connsiteX0" fmla="*/ 2858 w 95250"/>
                  <a:gd name="connsiteY0" fmla="*/ 207645 h 200025"/>
                  <a:gd name="connsiteX1" fmla="*/ 0 w 95250"/>
                  <a:gd name="connsiteY1" fmla="*/ 206693 h 200025"/>
                  <a:gd name="connsiteX2" fmla="*/ 24765 w 95250"/>
                  <a:gd name="connsiteY2" fmla="*/ 138113 h 200025"/>
                  <a:gd name="connsiteX3" fmla="*/ 36195 w 95250"/>
                  <a:gd name="connsiteY3" fmla="*/ 114300 h 200025"/>
                  <a:gd name="connsiteX4" fmla="*/ 55245 w 95250"/>
                  <a:gd name="connsiteY4" fmla="*/ 74295 h 200025"/>
                  <a:gd name="connsiteX5" fmla="*/ 94298 w 95250"/>
                  <a:gd name="connsiteY5" fmla="*/ 0 h 200025"/>
                  <a:gd name="connsiteX6" fmla="*/ 96203 w 95250"/>
                  <a:gd name="connsiteY6" fmla="*/ 1905 h 200025"/>
                  <a:gd name="connsiteX7" fmla="*/ 57150 w 95250"/>
                  <a:gd name="connsiteY7" fmla="*/ 76200 h 200025"/>
                  <a:gd name="connsiteX8" fmla="*/ 38100 w 95250"/>
                  <a:gd name="connsiteY8" fmla="*/ 117158 h 200025"/>
                  <a:gd name="connsiteX9" fmla="*/ 26670 w 95250"/>
                  <a:gd name="connsiteY9" fmla="*/ 140970 h 200025"/>
                  <a:gd name="connsiteX10" fmla="*/ 2858 w 95250"/>
                  <a:gd name="connsiteY10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00025">
                    <a:moveTo>
                      <a:pt x="2858" y="207645"/>
                    </a:moveTo>
                    <a:lnTo>
                      <a:pt x="0" y="206693"/>
                    </a:lnTo>
                    <a:cubicBezTo>
                      <a:pt x="0" y="206693"/>
                      <a:pt x="16193" y="160973"/>
                      <a:pt x="24765" y="138113"/>
                    </a:cubicBezTo>
                    <a:cubicBezTo>
                      <a:pt x="28575" y="128588"/>
                      <a:pt x="32385" y="120968"/>
                      <a:pt x="36195" y="114300"/>
                    </a:cubicBezTo>
                    <a:cubicBezTo>
                      <a:pt x="41910" y="104775"/>
                      <a:pt x="47625" y="94298"/>
                      <a:pt x="55245" y="74295"/>
                    </a:cubicBezTo>
                    <a:cubicBezTo>
                      <a:pt x="68580" y="39053"/>
                      <a:pt x="94298" y="0"/>
                      <a:pt x="94298" y="0"/>
                    </a:cubicBezTo>
                    <a:lnTo>
                      <a:pt x="96203" y="1905"/>
                    </a:lnTo>
                    <a:cubicBezTo>
                      <a:pt x="96203" y="1905"/>
                      <a:pt x="70485" y="40958"/>
                      <a:pt x="57150" y="76200"/>
                    </a:cubicBezTo>
                    <a:cubicBezTo>
                      <a:pt x="49530" y="96203"/>
                      <a:pt x="43815" y="106680"/>
                      <a:pt x="38100" y="117158"/>
                    </a:cubicBezTo>
                    <a:cubicBezTo>
                      <a:pt x="34290" y="124778"/>
                      <a:pt x="30480" y="131445"/>
                      <a:pt x="26670" y="140970"/>
                    </a:cubicBezTo>
                    <a:cubicBezTo>
                      <a:pt x="19050" y="160973"/>
                      <a:pt x="2858" y="206693"/>
                      <a:pt x="2858" y="2076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88" name="Figura a mano libera: Forma 2987">
                <a:extLst>
                  <a:ext uri="{FF2B5EF4-FFF2-40B4-BE49-F238E27FC236}">
                    <a16:creationId xmlns:a16="http://schemas.microsoft.com/office/drawing/2014/main" id="{1AE31BF2-48B7-4FFB-9C04-6E07494022B5}"/>
                  </a:ext>
                </a:extLst>
              </p:cNvPr>
              <p:cNvSpPr/>
              <p:nvPr/>
            </p:nvSpPr>
            <p:spPr>
              <a:xfrm>
                <a:off x="2309538" y="8542152"/>
                <a:ext cx="47625" cy="219075"/>
              </a:xfrm>
              <a:custGeom>
                <a:avLst/>
                <a:gdLst>
                  <a:gd name="connsiteX0" fmla="*/ 2858 w 47625"/>
                  <a:gd name="connsiteY0" fmla="*/ 225743 h 219075"/>
                  <a:gd name="connsiteX1" fmla="*/ 0 w 47625"/>
                  <a:gd name="connsiteY1" fmla="*/ 225743 h 219075"/>
                  <a:gd name="connsiteX2" fmla="*/ 22860 w 47625"/>
                  <a:gd name="connsiteY2" fmla="*/ 94298 h 219075"/>
                  <a:gd name="connsiteX3" fmla="*/ 52388 w 47625"/>
                  <a:gd name="connsiteY3" fmla="*/ 0 h 219075"/>
                  <a:gd name="connsiteX4" fmla="*/ 55245 w 47625"/>
                  <a:gd name="connsiteY4" fmla="*/ 953 h 219075"/>
                  <a:gd name="connsiteX5" fmla="*/ 25718 w 47625"/>
                  <a:gd name="connsiteY5" fmla="*/ 95250 h 219075"/>
                  <a:gd name="connsiteX6" fmla="*/ 2858 w 47625"/>
                  <a:gd name="connsiteY6" fmla="*/ 22574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2858" y="225743"/>
                    </a:moveTo>
                    <a:lnTo>
                      <a:pt x="0" y="225743"/>
                    </a:lnTo>
                    <a:cubicBezTo>
                      <a:pt x="0" y="224790"/>
                      <a:pt x="11430" y="138113"/>
                      <a:pt x="22860" y="94298"/>
                    </a:cubicBezTo>
                    <a:cubicBezTo>
                      <a:pt x="34290" y="49530"/>
                      <a:pt x="51435" y="953"/>
                      <a:pt x="52388" y="0"/>
                    </a:cubicBezTo>
                    <a:lnTo>
                      <a:pt x="55245" y="953"/>
                    </a:lnTo>
                    <a:cubicBezTo>
                      <a:pt x="55245" y="1905"/>
                      <a:pt x="38100" y="50483"/>
                      <a:pt x="25718" y="95250"/>
                    </a:cubicBezTo>
                    <a:cubicBezTo>
                      <a:pt x="14288" y="139065"/>
                      <a:pt x="2858" y="224790"/>
                      <a:pt x="2858" y="2257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89" name="Figura a mano libera: Forma 2988">
                <a:extLst>
                  <a:ext uri="{FF2B5EF4-FFF2-40B4-BE49-F238E27FC236}">
                    <a16:creationId xmlns:a16="http://schemas.microsoft.com/office/drawing/2014/main" id="{43959D47-9479-46AE-8618-15531ABB5A64}"/>
                  </a:ext>
                </a:extLst>
              </p:cNvPr>
              <p:cNvSpPr/>
              <p:nvPr/>
            </p:nvSpPr>
            <p:spPr>
              <a:xfrm>
                <a:off x="2405741" y="8552630"/>
                <a:ext cx="9525" cy="247650"/>
              </a:xfrm>
              <a:custGeom>
                <a:avLst/>
                <a:gdLst>
                  <a:gd name="connsiteX0" fmla="*/ 11430 w 9525"/>
                  <a:gd name="connsiteY0" fmla="*/ 249555 h 247650"/>
                  <a:gd name="connsiteX1" fmla="*/ 0 w 9525"/>
                  <a:gd name="connsiteY1" fmla="*/ 122872 h 247650"/>
                  <a:gd name="connsiteX2" fmla="*/ 6667 w 9525"/>
                  <a:gd name="connsiteY2" fmla="*/ 0 h 247650"/>
                  <a:gd name="connsiteX3" fmla="*/ 9525 w 9525"/>
                  <a:gd name="connsiteY3" fmla="*/ 0 h 247650"/>
                  <a:gd name="connsiteX4" fmla="*/ 2858 w 9525"/>
                  <a:gd name="connsiteY4" fmla="*/ 122872 h 247650"/>
                  <a:gd name="connsiteX5" fmla="*/ 13335 w 9525"/>
                  <a:gd name="connsiteY5" fmla="*/ 249555 h 247650"/>
                  <a:gd name="connsiteX6" fmla="*/ 11430 w 9525"/>
                  <a:gd name="connsiteY6" fmla="*/ 24955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247650">
                    <a:moveTo>
                      <a:pt x="11430" y="249555"/>
                    </a:moveTo>
                    <a:cubicBezTo>
                      <a:pt x="11430" y="248602"/>
                      <a:pt x="0" y="173355"/>
                      <a:pt x="0" y="122872"/>
                    </a:cubicBezTo>
                    <a:cubicBezTo>
                      <a:pt x="0" y="71438"/>
                      <a:pt x="6667" y="952"/>
                      <a:pt x="6667" y="0"/>
                    </a:cubicBezTo>
                    <a:lnTo>
                      <a:pt x="9525" y="0"/>
                    </a:lnTo>
                    <a:cubicBezTo>
                      <a:pt x="9525" y="952"/>
                      <a:pt x="2858" y="71438"/>
                      <a:pt x="2858" y="122872"/>
                    </a:cubicBezTo>
                    <a:cubicBezTo>
                      <a:pt x="2858" y="174307"/>
                      <a:pt x="13335" y="248602"/>
                      <a:pt x="13335" y="249555"/>
                    </a:cubicBezTo>
                    <a:lnTo>
                      <a:pt x="11430" y="2495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90" name="Figura a mano libera: Forma 2989">
                <a:extLst>
                  <a:ext uri="{FF2B5EF4-FFF2-40B4-BE49-F238E27FC236}">
                    <a16:creationId xmlns:a16="http://schemas.microsoft.com/office/drawing/2014/main" id="{2B686643-E1FB-4B75-AAAF-78BB74BC0FD8}"/>
                  </a:ext>
                </a:extLst>
              </p:cNvPr>
              <p:cNvSpPr/>
              <p:nvPr/>
            </p:nvSpPr>
            <p:spPr>
              <a:xfrm>
                <a:off x="2092368" y="8444044"/>
                <a:ext cx="190500" cy="114300"/>
              </a:xfrm>
              <a:custGeom>
                <a:avLst/>
                <a:gdLst>
                  <a:gd name="connsiteX0" fmla="*/ 1905 w 190500"/>
                  <a:gd name="connsiteY0" fmla="*/ 118110 h 114300"/>
                  <a:gd name="connsiteX1" fmla="*/ 0 w 190500"/>
                  <a:gd name="connsiteY1" fmla="*/ 116205 h 114300"/>
                  <a:gd name="connsiteX2" fmla="*/ 100965 w 190500"/>
                  <a:gd name="connsiteY2" fmla="*/ 50482 h 114300"/>
                  <a:gd name="connsiteX3" fmla="*/ 189548 w 190500"/>
                  <a:gd name="connsiteY3" fmla="*/ 0 h 114300"/>
                  <a:gd name="connsiteX4" fmla="*/ 191452 w 190500"/>
                  <a:gd name="connsiteY4" fmla="*/ 1905 h 114300"/>
                  <a:gd name="connsiteX5" fmla="*/ 101918 w 190500"/>
                  <a:gd name="connsiteY5" fmla="*/ 53340 h 114300"/>
                  <a:gd name="connsiteX6" fmla="*/ 1905 w 190500"/>
                  <a:gd name="connsiteY6" fmla="*/ 11811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14300">
                    <a:moveTo>
                      <a:pt x="1905" y="118110"/>
                    </a:moveTo>
                    <a:lnTo>
                      <a:pt x="0" y="116205"/>
                    </a:lnTo>
                    <a:cubicBezTo>
                      <a:pt x="952" y="116205"/>
                      <a:pt x="51435" y="68580"/>
                      <a:pt x="100965" y="50482"/>
                    </a:cubicBezTo>
                    <a:cubicBezTo>
                      <a:pt x="150495" y="32385"/>
                      <a:pt x="188595" y="0"/>
                      <a:pt x="189548" y="0"/>
                    </a:cubicBezTo>
                    <a:lnTo>
                      <a:pt x="191452" y="1905"/>
                    </a:lnTo>
                    <a:cubicBezTo>
                      <a:pt x="191452" y="1905"/>
                      <a:pt x="152400" y="35243"/>
                      <a:pt x="101918" y="53340"/>
                    </a:cubicBezTo>
                    <a:cubicBezTo>
                      <a:pt x="53340" y="70485"/>
                      <a:pt x="2858" y="117157"/>
                      <a:pt x="1905" y="1181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91" name="Figura a mano libera: Forma 2990">
                <a:extLst>
                  <a:ext uri="{FF2B5EF4-FFF2-40B4-BE49-F238E27FC236}">
                    <a16:creationId xmlns:a16="http://schemas.microsoft.com/office/drawing/2014/main" id="{F3E975BA-0AC0-4A54-A3BC-72CC3BD9AC18}"/>
                  </a:ext>
                </a:extLst>
              </p:cNvPr>
              <p:cNvSpPr/>
              <p:nvPr/>
            </p:nvSpPr>
            <p:spPr>
              <a:xfrm>
                <a:off x="2039981" y="8431662"/>
                <a:ext cx="228600" cy="66675"/>
              </a:xfrm>
              <a:custGeom>
                <a:avLst/>
                <a:gdLst>
                  <a:gd name="connsiteX0" fmla="*/ 952 w 228600"/>
                  <a:gd name="connsiteY0" fmla="*/ 73343 h 66675"/>
                  <a:gd name="connsiteX1" fmla="*/ 0 w 228600"/>
                  <a:gd name="connsiteY1" fmla="*/ 70485 h 66675"/>
                  <a:gd name="connsiteX2" fmla="*/ 127635 w 228600"/>
                  <a:gd name="connsiteY2" fmla="*/ 32385 h 66675"/>
                  <a:gd name="connsiteX3" fmla="*/ 236220 w 228600"/>
                  <a:gd name="connsiteY3" fmla="*/ 0 h 66675"/>
                  <a:gd name="connsiteX4" fmla="*/ 237173 w 228600"/>
                  <a:gd name="connsiteY4" fmla="*/ 2857 h 66675"/>
                  <a:gd name="connsiteX5" fmla="*/ 129540 w 228600"/>
                  <a:gd name="connsiteY5" fmla="*/ 35243 h 66675"/>
                  <a:gd name="connsiteX6" fmla="*/ 952 w 228600"/>
                  <a:gd name="connsiteY6" fmla="*/ 7334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66675">
                    <a:moveTo>
                      <a:pt x="952" y="73343"/>
                    </a:moveTo>
                    <a:lnTo>
                      <a:pt x="0" y="70485"/>
                    </a:lnTo>
                    <a:cubicBezTo>
                      <a:pt x="952" y="70485"/>
                      <a:pt x="66675" y="53340"/>
                      <a:pt x="127635" y="32385"/>
                    </a:cubicBezTo>
                    <a:cubicBezTo>
                      <a:pt x="189548" y="12382"/>
                      <a:pt x="235268" y="0"/>
                      <a:pt x="236220" y="0"/>
                    </a:cubicBezTo>
                    <a:lnTo>
                      <a:pt x="237173" y="2857"/>
                    </a:lnTo>
                    <a:cubicBezTo>
                      <a:pt x="237173" y="2857"/>
                      <a:pt x="190500" y="14288"/>
                      <a:pt x="129540" y="35243"/>
                    </a:cubicBezTo>
                    <a:cubicBezTo>
                      <a:pt x="66675" y="56198"/>
                      <a:pt x="952" y="73343"/>
                      <a:pt x="952" y="733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92" name="Figura a mano libera: Forma 2991">
                <a:extLst>
                  <a:ext uri="{FF2B5EF4-FFF2-40B4-BE49-F238E27FC236}">
                    <a16:creationId xmlns:a16="http://schemas.microsoft.com/office/drawing/2014/main" id="{8833FE9F-6865-46E2-B195-E037F31C54AA}"/>
                  </a:ext>
                </a:extLst>
              </p:cNvPr>
              <p:cNvSpPr/>
              <p:nvPr/>
            </p:nvSpPr>
            <p:spPr>
              <a:xfrm>
                <a:off x="2038076" y="8424994"/>
                <a:ext cx="219075" cy="57150"/>
              </a:xfrm>
              <a:custGeom>
                <a:avLst/>
                <a:gdLst>
                  <a:gd name="connsiteX0" fmla="*/ 0 w 219075"/>
                  <a:gd name="connsiteY0" fmla="*/ 57150 h 57150"/>
                  <a:gd name="connsiteX1" fmla="*/ 0 w 219075"/>
                  <a:gd name="connsiteY1" fmla="*/ 54293 h 57150"/>
                  <a:gd name="connsiteX2" fmla="*/ 121920 w 219075"/>
                  <a:gd name="connsiteY2" fmla="*/ 30480 h 57150"/>
                  <a:gd name="connsiteX3" fmla="*/ 227648 w 219075"/>
                  <a:gd name="connsiteY3" fmla="*/ 0 h 57150"/>
                  <a:gd name="connsiteX4" fmla="*/ 228600 w 219075"/>
                  <a:gd name="connsiteY4" fmla="*/ 2857 h 57150"/>
                  <a:gd name="connsiteX5" fmla="*/ 122873 w 219075"/>
                  <a:gd name="connsiteY5" fmla="*/ 33338 h 57150"/>
                  <a:gd name="connsiteX6" fmla="*/ 0 w 219075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57150">
                    <a:moveTo>
                      <a:pt x="0" y="57150"/>
                    </a:moveTo>
                    <a:lnTo>
                      <a:pt x="0" y="54293"/>
                    </a:lnTo>
                    <a:cubicBezTo>
                      <a:pt x="952" y="54293"/>
                      <a:pt x="58102" y="48578"/>
                      <a:pt x="121920" y="30480"/>
                    </a:cubicBezTo>
                    <a:cubicBezTo>
                      <a:pt x="185737" y="13335"/>
                      <a:pt x="226695" y="0"/>
                      <a:pt x="227648" y="0"/>
                    </a:cubicBezTo>
                    <a:lnTo>
                      <a:pt x="228600" y="2857"/>
                    </a:lnTo>
                    <a:cubicBezTo>
                      <a:pt x="228600" y="2857"/>
                      <a:pt x="186690" y="16193"/>
                      <a:pt x="122873" y="33338"/>
                    </a:cubicBezTo>
                    <a:cubicBezTo>
                      <a:pt x="59055" y="51435"/>
                      <a:pt x="0" y="57150"/>
                      <a:pt x="0" y="571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93" name="Figura a mano libera: Forma 2992">
                <a:extLst>
                  <a:ext uri="{FF2B5EF4-FFF2-40B4-BE49-F238E27FC236}">
                    <a16:creationId xmlns:a16="http://schemas.microsoft.com/office/drawing/2014/main" id="{2D535C2E-18B5-45D8-8026-D3F34A0FABA3}"/>
                  </a:ext>
                </a:extLst>
              </p:cNvPr>
              <p:cNvSpPr/>
              <p:nvPr/>
            </p:nvSpPr>
            <p:spPr>
              <a:xfrm>
                <a:off x="1992356" y="8376417"/>
                <a:ext cx="266700" cy="19050"/>
              </a:xfrm>
              <a:custGeom>
                <a:avLst/>
                <a:gdLst>
                  <a:gd name="connsiteX0" fmla="*/ 0 w 266700"/>
                  <a:gd name="connsiteY0" fmla="*/ 27622 h 19050"/>
                  <a:gd name="connsiteX1" fmla="*/ 0 w 266700"/>
                  <a:gd name="connsiteY1" fmla="*/ 24765 h 19050"/>
                  <a:gd name="connsiteX2" fmla="*/ 178118 w 266700"/>
                  <a:gd name="connsiteY2" fmla="*/ 15240 h 19050"/>
                  <a:gd name="connsiteX3" fmla="*/ 268605 w 266700"/>
                  <a:gd name="connsiteY3" fmla="*/ 3810 h 19050"/>
                  <a:gd name="connsiteX4" fmla="*/ 267653 w 266700"/>
                  <a:gd name="connsiteY4" fmla="*/ 2857 h 19050"/>
                  <a:gd name="connsiteX5" fmla="*/ 268605 w 266700"/>
                  <a:gd name="connsiteY5" fmla="*/ 0 h 19050"/>
                  <a:gd name="connsiteX6" fmla="*/ 271463 w 266700"/>
                  <a:gd name="connsiteY6" fmla="*/ 3810 h 19050"/>
                  <a:gd name="connsiteX7" fmla="*/ 178118 w 266700"/>
                  <a:gd name="connsiteY7" fmla="*/ 17145 h 19050"/>
                  <a:gd name="connsiteX8" fmla="*/ 0 w 266700"/>
                  <a:gd name="connsiteY8" fmla="*/ 2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9050">
                    <a:moveTo>
                      <a:pt x="0" y="27622"/>
                    </a:moveTo>
                    <a:lnTo>
                      <a:pt x="0" y="24765"/>
                    </a:lnTo>
                    <a:cubicBezTo>
                      <a:pt x="952" y="24765"/>
                      <a:pt x="65723" y="19050"/>
                      <a:pt x="178118" y="15240"/>
                    </a:cubicBezTo>
                    <a:cubicBezTo>
                      <a:pt x="262890" y="11430"/>
                      <a:pt x="268605" y="5715"/>
                      <a:pt x="268605" y="3810"/>
                    </a:cubicBezTo>
                    <a:cubicBezTo>
                      <a:pt x="268605" y="3810"/>
                      <a:pt x="267653" y="2857"/>
                      <a:pt x="267653" y="2857"/>
                    </a:cubicBezTo>
                    <a:lnTo>
                      <a:pt x="268605" y="0"/>
                    </a:lnTo>
                    <a:cubicBezTo>
                      <a:pt x="268605" y="0"/>
                      <a:pt x="272415" y="1905"/>
                      <a:pt x="271463" y="3810"/>
                    </a:cubicBezTo>
                    <a:cubicBezTo>
                      <a:pt x="271463" y="6668"/>
                      <a:pt x="269557" y="13335"/>
                      <a:pt x="178118" y="17145"/>
                    </a:cubicBezTo>
                    <a:cubicBezTo>
                      <a:pt x="65723" y="21907"/>
                      <a:pt x="952" y="27622"/>
                      <a:pt x="0" y="27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94" name="Figura a mano libera: Forma 2993">
                <a:extLst>
                  <a:ext uri="{FF2B5EF4-FFF2-40B4-BE49-F238E27FC236}">
                    <a16:creationId xmlns:a16="http://schemas.microsoft.com/office/drawing/2014/main" id="{8C6CF281-F1CA-404A-9D12-5E2F2F5FC104}"/>
                  </a:ext>
                </a:extLst>
              </p:cNvPr>
              <p:cNvSpPr/>
              <p:nvPr/>
            </p:nvSpPr>
            <p:spPr>
              <a:xfrm>
                <a:off x="2813411" y="8048757"/>
                <a:ext cx="400050" cy="238125"/>
              </a:xfrm>
              <a:custGeom>
                <a:avLst/>
                <a:gdLst>
                  <a:gd name="connsiteX0" fmla="*/ 952 w 400050"/>
                  <a:gd name="connsiteY0" fmla="*/ 244793 h 238125"/>
                  <a:gd name="connsiteX1" fmla="*/ 0 w 400050"/>
                  <a:gd name="connsiteY1" fmla="*/ 241935 h 238125"/>
                  <a:gd name="connsiteX2" fmla="*/ 116205 w 400050"/>
                  <a:gd name="connsiteY2" fmla="*/ 186690 h 238125"/>
                  <a:gd name="connsiteX3" fmla="*/ 206692 w 400050"/>
                  <a:gd name="connsiteY3" fmla="*/ 127635 h 238125"/>
                  <a:gd name="connsiteX4" fmla="*/ 279083 w 400050"/>
                  <a:gd name="connsiteY4" fmla="*/ 79057 h 238125"/>
                  <a:gd name="connsiteX5" fmla="*/ 406717 w 400050"/>
                  <a:gd name="connsiteY5" fmla="*/ 0 h 238125"/>
                  <a:gd name="connsiteX6" fmla="*/ 408622 w 400050"/>
                  <a:gd name="connsiteY6" fmla="*/ 1905 h 238125"/>
                  <a:gd name="connsiteX7" fmla="*/ 280988 w 400050"/>
                  <a:gd name="connsiteY7" fmla="*/ 80963 h 238125"/>
                  <a:gd name="connsiteX8" fmla="*/ 208597 w 400050"/>
                  <a:gd name="connsiteY8" fmla="*/ 129540 h 238125"/>
                  <a:gd name="connsiteX9" fmla="*/ 117158 w 400050"/>
                  <a:gd name="connsiteY9" fmla="*/ 189548 h 238125"/>
                  <a:gd name="connsiteX10" fmla="*/ 952 w 400050"/>
                  <a:gd name="connsiteY10" fmla="*/ 24479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238125">
                    <a:moveTo>
                      <a:pt x="952" y="244793"/>
                    </a:moveTo>
                    <a:lnTo>
                      <a:pt x="0" y="241935"/>
                    </a:lnTo>
                    <a:cubicBezTo>
                      <a:pt x="952" y="241935"/>
                      <a:pt x="57150" y="218123"/>
                      <a:pt x="116205" y="186690"/>
                    </a:cubicBezTo>
                    <a:cubicBezTo>
                      <a:pt x="148590" y="168593"/>
                      <a:pt x="178117" y="147638"/>
                      <a:pt x="206692" y="127635"/>
                    </a:cubicBezTo>
                    <a:cubicBezTo>
                      <a:pt x="230505" y="110490"/>
                      <a:pt x="254317" y="93345"/>
                      <a:pt x="279083" y="79057"/>
                    </a:cubicBezTo>
                    <a:cubicBezTo>
                      <a:pt x="333375" y="46673"/>
                      <a:pt x="405765" y="0"/>
                      <a:pt x="406717" y="0"/>
                    </a:cubicBezTo>
                    <a:lnTo>
                      <a:pt x="408622" y="1905"/>
                    </a:lnTo>
                    <a:cubicBezTo>
                      <a:pt x="407670" y="1905"/>
                      <a:pt x="336233" y="49530"/>
                      <a:pt x="280988" y="80963"/>
                    </a:cubicBezTo>
                    <a:cubicBezTo>
                      <a:pt x="256222" y="95250"/>
                      <a:pt x="232410" y="112395"/>
                      <a:pt x="208597" y="129540"/>
                    </a:cubicBezTo>
                    <a:cubicBezTo>
                      <a:pt x="180022" y="150495"/>
                      <a:pt x="150495" y="171450"/>
                      <a:pt x="117158" y="189548"/>
                    </a:cubicBezTo>
                    <a:cubicBezTo>
                      <a:pt x="58102" y="220980"/>
                      <a:pt x="1905" y="244793"/>
                      <a:pt x="952" y="24479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95" name="Figura a mano libera: Forma 2994">
                <a:extLst>
                  <a:ext uri="{FF2B5EF4-FFF2-40B4-BE49-F238E27FC236}">
                    <a16:creationId xmlns:a16="http://schemas.microsoft.com/office/drawing/2014/main" id="{7A0E79F1-AEF9-41D3-A634-1419A18AC427}"/>
                  </a:ext>
                </a:extLst>
              </p:cNvPr>
              <p:cNvSpPr/>
              <p:nvPr/>
            </p:nvSpPr>
            <p:spPr>
              <a:xfrm>
                <a:off x="2819126" y="8007800"/>
                <a:ext cx="409575" cy="266700"/>
              </a:xfrm>
              <a:custGeom>
                <a:avLst/>
                <a:gdLst>
                  <a:gd name="connsiteX0" fmla="*/ 953 w 409575"/>
                  <a:gd name="connsiteY0" fmla="*/ 267652 h 266700"/>
                  <a:gd name="connsiteX1" fmla="*/ 0 w 409575"/>
                  <a:gd name="connsiteY1" fmla="*/ 264795 h 266700"/>
                  <a:gd name="connsiteX2" fmla="*/ 78105 w 409575"/>
                  <a:gd name="connsiteY2" fmla="*/ 221932 h 266700"/>
                  <a:gd name="connsiteX3" fmla="*/ 132398 w 409575"/>
                  <a:gd name="connsiteY3" fmla="*/ 180023 h 266700"/>
                  <a:gd name="connsiteX4" fmla="*/ 201930 w 409575"/>
                  <a:gd name="connsiteY4" fmla="*/ 128588 h 266700"/>
                  <a:gd name="connsiteX5" fmla="*/ 260033 w 409575"/>
                  <a:gd name="connsiteY5" fmla="*/ 86677 h 266700"/>
                  <a:gd name="connsiteX6" fmla="*/ 323850 w 409575"/>
                  <a:gd name="connsiteY6" fmla="*/ 42863 h 266700"/>
                  <a:gd name="connsiteX7" fmla="*/ 413385 w 409575"/>
                  <a:gd name="connsiteY7" fmla="*/ 0 h 266700"/>
                  <a:gd name="connsiteX8" fmla="*/ 414338 w 409575"/>
                  <a:gd name="connsiteY8" fmla="*/ 2857 h 266700"/>
                  <a:gd name="connsiteX9" fmla="*/ 324803 w 409575"/>
                  <a:gd name="connsiteY9" fmla="*/ 45720 h 266700"/>
                  <a:gd name="connsiteX10" fmla="*/ 260985 w 409575"/>
                  <a:gd name="connsiteY10" fmla="*/ 89535 h 266700"/>
                  <a:gd name="connsiteX11" fmla="*/ 202883 w 409575"/>
                  <a:gd name="connsiteY11" fmla="*/ 131445 h 266700"/>
                  <a:gd name="connsiteX12" fmla="*/ 133350 w 409575"/>
                  <a:gd name="connsiteY12" fmla="*/ 182880 h 266700"/>
                  <a:gd name="connsiteX13" fmla="*/ 79058 w 409575"/>
                  <a:gd name="connsiteY13" fmla="*/ 224790 h 266700"/>
                  <a:gd name="connsiteX14" fmla="*/ 953 w 409575"/>
                  <a:gd name="connsiteY14" fmla="*/ 2676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575" h="266700">
                    <a:moveTo>
                      <a:pt x="953" y="267652"/>
                    </a:moveTo>
                    <a:lnTo>
                      <a:pt x="0" y="264795"/>
                    </a:lnTo>
                    <a:cubicBezTo>
                      <a:pt x="0" y="264795"/>
                      <a:pt x="27623" y="259080"/>
                      <a:pt x="78105" y="221932"/>
                    </a:cubicBezTo>
                    <a:cubicBezTo>
                      <a:pt x="99060" y="206693"/>
                      <a:pt x="116205" y="193357"/>
                      <a:pt x="132398" y="180023"/>
                    </a:cubicBezTo>
                    <a:cubicBezTo>
                      <a:pt x="156210" y="160973"/>
                      <a:pt x="177165" y="144780"/>
                      <a:pt x="201930" y="128588"/>
                    </a:cubicBezTo>
                    <a:cubicBezTo>
                      <a:pt x="220980" y="116205"/>
                      <a:pt x="240983" y="101918"/>
                      <a:pt x="260033" y="86677"/>
                    </a:cubicBezTo>
                    <a:cubicBezTo>
                      <a:pt x="283845" y="68580"/>
                      <a:pt x="307658" y="51435"/>
                      <a:pt x="323850" y="42863"/>
                    </a:cubicBezTo>
                    <a:cubicBezTo>
                      <a:pt x="353378" y="27623"/>
                      <a:pt x="413385" y="0"/>
                      <a:pt x="413385" y="0"/>
                    </a:cubicBezTo>
                    <a:lnTo>
                      <a:pt x="414338" y="2857"/>
                    </a:lnTo>
                    <a:cubicBezTo>
                      <a:pt x="413385" y="2857"/>
                      <a:pt x="354330" y="30480"/>
                      <a:pt x="324803" y="45720"/>
                    </a:cubicBezTo>
                    <a:cubicBezTo>
                      <a:pt x="307658" y="54293"/>
                      <a:pt x="285750" y="71438"/>
                      <a:pt x="260985" y="89535"/>
                    </a:cubicBezTo>
                    <a:cubicBezTo>
                      <a:pt x="241935" y="103823"/>
                      <a:pt x="220980" y="119063"/>
                      <a:pt x="202883" y="131445"/>
                    </a:cubicBezTo>
                    <a:cubicBezTo>
                      <a:pt x="178118" y="147638"/>
                      <a:pt x="157163" y="163830"/>
                      <a:pt x="133350" y="182880"/>
                    </a:cubicBezTo>
                    <a:cubicBezTo>
                      <a:pt x="117158" y="196215"/>
                      <a:pt x="100013" y="209550"/>
                      <a:pt x="79058" y="224790"/>
                    </a:cubicBezTo>
                    <a:cubicBezTo>
                      <a:pt x="29528" y="260985"/>
                      <a:pt x="2858" y="266700"/>
                      <a:pt x="953" y="2676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96" name="Figura a mano libera: Forma 2995">
                <a:extLst>
                  <a:ext uri="{FF2B5EF4-FFF2-40B4-BE49-F238E27FC236}">
                    <a16:creationId xmlns:a16="http://schemas.microsoft.com/office/drawing/2014/main" id="{5E187A04-1515-4432-AAD9-B9ECE2EEAE97}"/>
                  </a:ext>
                </a:extLst>
              </p:cNvPr>
              <p:cNvSpPr/>
              <p:nvPr/>
            </p:nvSpPr>
            <p:spPr>
              <a:xfrm>
                <a:off x="2930569" y="7983035"/>
                <a:ext cx="295275" cy="190500"/>
              </a:xfrm>
              <a:custGeom>
                <a:avLst/>
                <a:gdLst>
                  <a:gd name="connsiteX0" fmla="*/ 1905 w 295275"/>
                  <a:gd name="connsiteY0" fmla="*/ 193357 h 190500"/>
                  <a:gd name="connsiteX1" fmla="*/ 0 w 295275"/>
                  <a:gd name="connsiteY1" fmla="*/ 191452 h 190500"/>
                  <a:gd name="connsiteX2" fmla="*/ 107632 w 295275"/>
                  <a:gd name="connsiteY2" fmla="*/ 120015 h 190500"/>
                  <a:gd name="connsiteX3" fmla="*/ 182880 w 295275"/>
                  <a:gd name="connsiteY3" fmla="*/ 69532 h 190500"/>
                  <a:gd name="connsiteX4" fmla="*/ 239077 w 295275"/>
                  <a:gd name="connsiteY4" fmla="*/ 32385 h 190500"/>
                  <a:gd name="connsiteX5" fmla="*/ 298132 w 295275"/>
                  <a:gd name="connsiteY5" fmla="*/ 0 h 190500"/>
                  <a:gd name="connsiteX6" fmla="*/ 299085 w 295275"/>
                  <a:gd name="connsiteY6" fmla="*/ 1905 h 190500"/>
                  <a:gd name="connsiteX7" fmla="*/ 240030 w 295275"/>
                  <a:gd name="connsiteY7" fmla="*/ 34290 h 190500"/>
                  <a:gd name="connsiteX8" fmla="*/ 183832 w 295275"/>
                  <a:gd name="connsiteY8" fmla="*/ 71438 h 190500"/>
                  <a:gd name="connsiteX9" fmla="*/ 108585 w 295275"/>
                  <a:gd name="connsiteY9" fmla="*/ 121920 h 190500"/>
                  <a:gd name="connsiteX10" fmla="*/ 1905 w 295275"/>
                  <a:gd name="connsiteY10" fmla="*/ 1933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190500">
                    <a:moveTo>
                      <a:pt x="1905" y="193357"/>
                    </a:moveTo>
                    <a:lnTo>
                      <a:pt x="0" y="191452"/>
                    </a:lnTo>
                    <a:cubicBezTo>
                      <a:pt x="0" y="191452"/>
                      <a:pt x="47625" y="158115"/>
                      <a:pt x="107632" y="120015"/>
                    </a:cubicBezTo>
                    <a:cubicBezTo>
                      <a:pt x="135255" y="101917"/>
                      <a:pt x="160972" y="84772"/>
                      <a:pt x="182880" y="69532"/>
                    </a:cubicBezTo>
                    <a:cubicBezTo>
                      <a:pt x="208597" y="52388"/>
                      <a:pt x="227647" y="38100"/>
                      <a:pt x="239077" y="32385"/>
                    </a:cubicBezTo>
                    <a:cubicBezTo>
                      <a:pt x="260032" y="21907"/>
                      <a:pt x="297180" y="0"/>
                      <a:pt x="298132" y="0"/>
                    </a:cubicBezTo>
                    <a:lnTo>
                      <a:pt x="299085" y="1905"/>
                    </a:lnTo>
                    <a:cubicBezTo>
                      <a:pt x="299085" y="1905"/>
                      <a:pt x="260985" y="23813"/>
                      <a:pt x="240030" y="34290"/>
                    </a:cubicBezTo>
                    <a:cubicBezTo>
                      <a:pt x="228600" y="40005"/>
                      <a:pt x="208597" y="53340"/>
                      <a:pt x="183832" y="71438"/>
                    </a:cubicBezTo>
                    <a:cubicBezTo>
                      <a:pt x="161925" y="86677"/>
                      <a:pt x="136207" y="103822"/>
                      <a:pt x="108585" y="121920"/>
                    </a:cubicBezTo>
                    <a:cubicBezTo>
                      <a:pt x="48577" y="160020"/>
                      <a:pt x="1905" y="192405"/>
                      <a:pt x="1905" y="1933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97" name="Figura a mano libera: Forma 2996">
                <a:extLst>
                  <a:ext uri="{FF2B5EF4-FFF2-40B4-BE49-F238E27FC236}">
                    <a16:creationId xmlns:a16="http://schemas.microsoft.com/office/drawing/2014/main" id="{4A22886A-097C-4754-8C35-5DA8C15E8D37}"/>
                  </a:ext>
                </a:extLst>
              </p:cNvPr>
              <p:cNvSpPr/>
              <p:nvPr/>
            </p:nvSpPr>
            <p:spPr>
              <a:xfrm>
                <a:off x="2643866" y="7728717"/>
                <a:ext cx="38100" cy="228600"/>
              </a:xfrm>
              <a:custGeom>
                <a:avLst/>
                <a:gdLst>
                  <a:gd name="connsiteX0" fmla="*/ 2858 w 38100"/>
                  <a:gd name="connsiteY0" fmla="*/ 231457 h 228600"/>
                  <a:gd name="connsiteX1" fmla="*/ 0 w 38100"/>
                  <a:gd name="connsiteY1" fmla="*/ 230505 h 228600"/>
                  <a:gd name="connsiteX2" fmla="*/ 31433 w 38100"/>
                  <a:gd name="connsiteY2" fmla="*/ 127635 h 228600"/>
                  <a:gd name="connsiteX3" fmla="*/ 25717 w 38100"/>
                  <a:gd name="connsiteY3" fmla="*/ 952 h 228600"/>
                  <a:gd name="connsiteX4" fmla="*/ 28575 w 38100"/>
                  <a:gd name="connsiteY4" fmla="*/ 0 h 228600"/>
                  <a:gd name="connsiteX5" fmla="*/ 35242 w 38100"/>
                  <a:gd name="connsiteY5" fmla="*/ 128588 h 228600"/>
                  <a:gd name="connsiteX6" fmla="*/ 2858 w 38100"/>
                  <a:gd name="connsiteY6" fmla="*/ 23145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28600">
                    <a:moveTo>
                      <a:pt x="2858" y="231457"/>
                    </a:moveTo>
                    <a:lnTo>
                      <a:pt x="0" y="230505"/>
                    </a:lnTo>
                    <a:cubicBezTo>
                      <a:pt x="0" y="230505"/>
                      <a:pt x="20003" y="192405"/>
                      <a:pt x="31433" y="127635"/>
                    </a:cubicBezTo>
                    <a:cubicBezTo>
                      <a:pt x="43815" y="62865"/>
                      <a:pt x="25717" y="952"/>
                      <a:pt x="25717" y="952"/>
                    </a:cubicBezTo>
                    <a:lnTo>
                      <a:pt x="28575" y="0"/>
                    </a:lnTo>
                    <a:cubicBezTo>
                      <a:pt x="28575" y="952"/>
                      <a:pt x="46672" y="62865"/>
                      <a:pt x="35242" y="128588"/>
                    </a:cubicBezTo>
                    <a:cubicBezTo>
                      <a:pt x="22860" y="193357"/>
                      <a:pt x="2858" y="231457"/>
                      <a:pt x="2858" y="2314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98" name="Figura a mano libera: Forma 2997">
                <a:extLst>
                  <a:ext uri="{FF2B5EF4-FFF2-40B4-BE49-F238E27FC236}">
                    <a16:creationId xmlns:a16="http://schemas.microsoft.com/office/drawing/2014/main" id="{2135883E-64CC-487D-A20F-062DA6D80BD0}"/>
                  </a:ext>
                </a:extLst>
              </p:cNvPr>
              <p:cNvSpPr/>
              <p:nvPr/>
            </p:nvSpPr>
            <p:spPr>
              <a:xfrm>
                <a:off x="2670536" y="7619180"/>
                <a:ext cx="152400" cy="352425"/>
              </a:xfrm>
              <a:custGeom>
                <a:avLst/>
                <a:gdLst>
                  <a:gd name="connsiteX0" fmla="*/ 1905 w 152400"/>
                  <a:gd name="connsiteY0" fmla="*/ 355282 h 352425"/>
                  <a:gd name="connsiteX1" fmla="*/ 0 w 152400"/>
                  <a:gd name="connsiteY1" fmla="*/ 353377 h 352425"/>
                  <a:gd name="connsiteX2" fmla="*/ 89535 w 152400"/>
                  <a:gd name="connsiteY2" fmla="*/ 174307 h 352425"/>
                  <a:gd name="connsiteX3" fmla="*/ 150495 w 152400"/>
                  <a:gd name="connsiteY3" fmla="*/ 0 h 352425"/>
                  <a:gd name="connsiteX4" fmla="*/ 153352 w 152400"/>
                  <a:gd name="connsiteY4" fmla="*/ 952 h 352425"/>
                  <a:gd name="connsiteX5" fmla="*/ 92392 w 152400"/>
                  <a:gd name="connsiteY5" fmla="*/ 174307 h 352425"/>
                  <a:gd name="connsiteX6" fmla="*/ 1905 w 152400"/>
                  <a:gd name="connsiteY6" fmla="*/ 35528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52425">
                    <a:moveTo>
                      <a:pt x="1905" y="355282"/>
                    </a:moveTo>
                    <a:lnTo>
                      <a:pt x="0" y="353377"/>
                    </a:lnTo>
                    <a:cubicBezTo>
                      <a:pt x="952" y="352425"/>
                      <a:pt x="65722" y="247650"/>
                      <a:pt x="89535" y="174307"/>
                    </a:cubicBezTo>
                    <a:cubicBezTo>
                      <a:pt x="112395" y="100965"/>
                      <a:pt x="150495" y="1905"/>
                      <a:pt x="150495" y="0"/>
                    </a:cubicBezTo>
                    <a:lnTo>
                      <a:pt x="153352" y="952"/>
                    </a:lnTo>
                    <a:cubicBezTo>
                      <a:pt x="153352" y="1905"/>
                      <a:pt x="115252" y="100965"/>
                      <a:pt x="92392" y="174307"/>
                    </a:cubicBezTo>
                    <a:cubicBezTo>
                      <a:pt x="67627" y="249555"/>
                      <a:pt x="1905" y="354330"/>
                      <a:pt x="1905" y="3552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999" name="Figura a mano libera: Forma 2998">
                <a:extLst>
                  <a:ext uri="{FF2B5EF4-FFF2-40B4-BE49-F238E27FC236}">
                    <a16:creationId xmlns:a16="http://schemas.microsoft.com/office/drawing/2014/main" id="{EEF4B329-F933-47FD-BB66-BD66B2EEE3F9}"/>
                  </a:ext>
                </a:extLst>
              </p:cNvPr>
              <p:cNvSpPr/>
              <p:nvPr/>
            </p:nvSpPr>
            <p:spPr>
              <a:xfrm>
                <a:off x="2687681" y="7636325"/>
                <a:ext cx="190500" cy="342900"/>
              </a:xfrm>
              <a:custGeom>
                <a:avLst/>
                <a:gdLst>
                  <a:gd name="connsiteX0" fmla="*/ 1905 w 190500"/>
                  <a:gd name="connsiteY0" fmla="*/ 345757 h 342900"/>
                  <a:gd name="connsiteX1" fmla="*/ 0 w 190500"/>
                  <a:gd name="connsiteY1" fmla="*/ 343852 h 342900"/>
                  <a:gd name="connsiteX2" fmla="*/ 108585 w 190500"/>
                  <a:gd name="connsiteY2" fmla="*/ 200025 h 342900"/>
                  <a:gd name="connsiteX3" fmla="*/ 188595 w 190500"/>
                  <a:gd name="connsiteY3" fmla="*/ 0 h 342900"/>
                  <a:gd name="connsiteX4" fmla="*/ 191452 w 190500"/>
                  <a:gd name="connsiteY4" fmla="*/ 952 h 342900"/>
                  <a:gd name="connsiteX5" fmla="*/ 111442 w 190500"/>
                  <a:gd name="connsiteY5" fmla="*/ 200977 h 342900"/>
                  <a:gd name="connsiteX6" fmla="*/ 1905 w 190500"/>
                  <a:gd name="connsiteY6" fmla="*/ 3457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42900">
                    <a:moveTo>
                      <a:pt x="1905" y="345757"/>
                    </a:moveTo>
                    <a:lnTo>
                      <a:pt x="0" y="343852"/>
                    </a:lnTo>
                    <a:cubicBezTo>
                      <a:pt x="952" y="342900"/>
                      <a:pt x="83820" y="255270"/>
                      <a:pt x="108585" y="200025"/>
                    </a:cubicBezTo>
                    <a:cubicBezTo>
                      <a:pt x="133350" y="144780"/>
                      <a:pt x="187642" y="1905"/>
                      <a:pt x="188595" y="0"/>
                    </a:cubicBezTo>
                    <a:lnTo>
                      <a:pt x="191452" y="952"/>
                    </a:lnTo>
                    <a:cubicBezTo>
                      <a:pt x="190500" y="2857"/>
                      <a:pt x="136207" y="145732"/>
                      <a:pt x="111442" y="200977"/>
                    </a:cubicBezTo>
                    <a:cubicBezTo>
                      <a:pt x="86677" y="256223"/>
                      <a:pt x="2857" y="344805"/>
                      <a:pt x="1905" y="3457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00" name="Figura a mano libera: Forma 2999">
                <a:extLst>
                  <a:ext uri="{FF2B5EF4-FFF2-40B4-BE49-F238E27FC236}">
                    <a16:creationId xmlns:a16="http://schemas.microsoft.com/office/drawing/2014/main" id="{64643C21-2594-45BD-87F7-B0A92F393D9A}"/>
                  </a:ext>
                </a:extLst>
              </p:cNvPr>
              <p:cNvSpPr/>
              <p:nvPr/>
            </p:nvSpPr>
            <p:spPr>
              <a:xfrm>
                <a:off x="2677204" y="7779200"/>
                <a:ext cx="266700" cy="228600"/>
              </a:xfrm>
              <a:custGeom>
                <a:avLst/>
                <a:gdLst>
                  <a:gd name="connsiteX0" fmla="*/ 1905 w 266700"/>
                  <a:gd name="connsiteY0" fmla="*/ 233363 h 228600"/>
                  <a:gd name="connsiteX1" fmla="*/ 0 w 266700"/>
                  <a:gd name="connsiteY1" fmla="*/ 231457 h 228600"/>
                  <a:gd name="connsiteX2" fmla="*/ 144780 w 266700"/>
                  <a:gd name="connsiteY2" fmla="*/ 97155 h 228600"/>
                  <a:gd name="connsiteX3" fmla="*/ 266700 w 266700"/>
                  <a:gd name="connsiteY3" fmla="*/ 0 h 228600"/>
                  <a:gd name="connsiteX4" fmla="*/ 268605 w 266700"/>
                  <a:gd name="connsiteY4" fmla="*/ 1905 h 228600"/>
                  <a:gd name="connsiteX5" fmla="*/ 145733 w 266700"/>
                  <a:gd name="connsiteY5" fmla="*/ 100013 h 228600"/>
                  <a:gd name="connsiteX6" fmla="*/ 1905 w 266700"/>
                  <a:gd name="connsiteY6" fmla="*/ 23336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228600">
                    <a:moveTo>
                      <a:pt x="1905" y="233363"/>
                    </a:moveTo>
                    <a:lnTo>
                      <a:pt x="0" y="231457"/>
                    </a:lnTo>
                    <a:cubicBezTo>
                      <a:pt x="953" y="230505"/>
                      <a:pt x="73342" y="143827"/>
                      <a:pt x="144780" y="97155"/>
                    </a:cubicBezTo>
                    <a:cubicBezTo>
                      <a:pt x="215265" y="50482"/>
                      <a:pt x="266700" y="0"/>
                      <a:pt x="266700" y="0"/>
                    </a:cubicBezTo>
                    <a:lnTo>
                      <a:pt x="268605" y="1905"/>
                    </a:lnTo>
                    <a:cubicBezTo>
                      <a:pt x="267653" y="2857"/>
                      <a:pt x="217170" y="53340"/>
                      <a:pt x="145733" y="100013"/>
                    </a:cubicBezTo>
                    <a:cubicBezTo>
                      <a:pt x="75247" y="145732"/>
                      <a:pt x="2858" y="232410"/>
                      <a:pt x="1905" y="2333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01" name="Figura a mano libera: Forma 3000">
                <a:extLst>
                  <a:ext uri="{FF2B5EF4-FFF2-40B4-BE49-F238E27FC236}">
                    <a16:creationId xmlns:a16="http://schemas.microsoft.com/office/drawing/2014/main" id="{60A65F14-DF96-419E-9E5D-6B98A1402CCD}"/>
                  </a:ext>
                </a:extLst>
              </p:cNvPr>
              <p:cNvSpPr/>
              <p:nvPr/>
            </p:nvSpPr>
            <p:spPr>
              <a:xfrm>
                <a:off x="2265724" y="7623942"/>
                <a:ext cx="76200" cy="428625"/>
              </a:xfrm>
              <a:custGeom>
                <a:avLst/>
                <a:gdLst>
                  <a:gd name="connsiteX0" fmla="*/ 77152 w 76200"/>
                  <a:gd name="connsiteY0" fmla="*/ 431482 h 428625"/>
                  <a:gd name="connsiteX1" fmla="*/ 40005 w 76200"/>
                  <a:gd name="connsiteY1" fmla="*/ 245745 h 428625"/>
                  <a:gd name="connsiteX2" fmla="*/ 0 w 76200"/>
                  <a:gd name="connsiteY2" fmla="*/ 0 h 428625"/>
                  <a:gd name="connsiteX3" fmla="*/ 2858 w 76200"/>
                  <a:gd name="connsiteY3" fmla="*/ 0 h 428625"/>
                  <a:gd name="connsiteX4" fmla="*/ 42863 w 76200"/>
                  <a:gd name="connsiteY4" fmla="*/ 245745 h 428625"/>
                  <a:gd name="connsiteX5" fmla="*/ 80010 w 76200"/>
                  <a:gd name="connsiteY5" fmla="*/ 431482 h 428625"/>
                  <a:gd name="connsiteX6" fmla="*/ 77152 w 76200"/>
                  <a:gd name="connsiteY6" fmla="*/ 43148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428625">
                    <a:moveTo>
                      <a:pt x="77152" y="431482"/>
                    </a:moveTo>
                    <a:cubicBezTo>
                      <a:pt x="77152" y="430530"/>
                      <a:pt x="64770" y="363855"/>
                      <a:pt x="40005" y="245745"/>
                    </a:cubicBezTo>
                    <a:cubicBezTo>
                      <a:pt x="16192" y="127635"/>
                      <a:pt x="0" y="1905"/>
                      <a:pt x="0" y="0"/>
                    </a:cubicBezTo>
                    <a:lnTo>
                      <a:pt x="2858" y="0"/>
                    </a:lnTo>
                    <a:cubicBezTo>
                      <a:pt x="2858" y="952"/>
                      <a:pt x="19050" y="127635"/>
                      <a:pt x="42863" y="245745"/>
                    </a:cubicBezTo>
                    <a:cubicBezTo>
                      <a:pt x="66675" y="363855"/>
                      <a:pt x="80010" y="431482"/>
                      <a:pt x="80010" y="431482"/>
                    </a:cubicBezTo>
                    <a:lnTo>
                      <a:pt x="77152" y="4314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02" name="Figura a mano libera: Forma 3001">
                <a:extLst>
                  <a:ext uri="{FF2B5EF4-FFF2-40B4-BE49-F238E27FC236}">
                    <a16:creationId xmlns:a16="http://schemas.microsoft.com/office/drawing/2014/main" id="{734DDB32-5C05-44C9-B80B-B7F4AE25989D}"/>
                  </a:ext>
                </a:extLst>
              </p:cNvPr>
              <p:cNvSpPr/>
              <p:nvPr/>
            </p:nvSpPr>
            <p:spPr>
              <a:xfrm>
                <a:off x="2304776" y="7622037"/>
                <a:ext cx="95250" cy="447675"/>
              </a:xfrm>
              <a:custGeom>
                <a:avLst/>
                <a:gdLst>
                  <a:gd name="connsiteX0" fmla="*/ 97155 w 95250"/>
                  <a:gd name="connsiteY0" fmla="*/ 455295 h 447675"/>
                  <a:gd name="connsiteX1" fmla="*/ 89535 w 95250"/>
                  <a:gd name="connsiteY1" fmla="*/ 403860 h 447675"/>
                  <a:gd name="connsiteX2" fmla="*/ 51435 w 95250"/>
                  <a:gd name="connsiteY2" fmla="*/ 200025 h 447675"/>
                  <a:gd name="connsiteX3" fmla="*/ 0 w 95250"/>
                  <a:gd name="connsiteY3" fmla="*/ 952 h 447675"/>
                  <a:gd name="connsiteX4" fmla="*/ 2858 w 95250"/>
                  <a:gd name="connsiteY4" fmla="*/ 0 h 447675"/>
                  <a:gd name="connsiteX5" fmla="*/ 54293 w 95250"/>
                  <a:gd name="connsiteY5" fmla="*/ 199073 h 447675"/>
                  <a:gd name="connsiteX6" fmla="*/ 92393 w 95250"/>
                  <a:gd name="connsiteY6" fmla="*/ 403860 h 447675"/>
                  <a:gd name="connsiteX7" fmla="*/ 100013 w 95250"/>
                  <a:gd name="connsiteY7" fmla="*/ 455295 h 447675"/>
                  <a:gd name="connsiteX8" fmla="*/ 97155 w 95250"/>
                  <a:gd name="connsiteY8" fmla="*/ 45529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447675">
                    <a:moveTo>
                      <a:pt x="97155" y="455295"/>
                    </a:moveTo>
                    <a:cubicBezTo>
                      <a:pt x="97155" y="455295"/>
                      <a:pt x="90488" y="415290"/>
                      <a:pt x="89535" y="403860"/>
                    </a:cubicBezTo>
                    <a:cubicBezTo>
                      <a:pt x="88583" y="392430"/>
                      <a:pt x="79058" y="331470"/>
                      <a:pt x="51435" y="200025"/>
                    </a:cubicBezTo>
                    <a:cubicBezTo>
                      <a:pt x="23813" y="70485"/>
                      <a:pt x="953" y="1905"/>
                      <a:pt x="0" y="952"/>
                    </a:cubicBezTo>
                    <a:lnTo>
                      <a:pt x="2858" y="0"/>
                    </a:lnTo>
                    <a:cubicBezTo>
                      <a:pt x="2858" y="952"/>
                      <a:pt x="26670" y="68580"/>
                      <a:pt x="54293" y="199073"/>
                    </a:cubicBezTo>
                    <a:cubicBezTo>
                      <a:pt x="81915" y="331470"/>
                      <a:pt x="91440" y="392430"/>
                      <a:pt x="92393" y="403860"/>
                    </a:cubicBezTo>
                    <a:cubicBezTo>
                      <a:pt x="93345" y="415290"/>
                      <a:pt x="100013" y="455295"/>
                      <a:pt x="100013" y="455295"/>
                    </a:cubicBezTo>
                    <a:lnTo>
                      <a:pt x="97155" y="4552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03" name="Figura a mano libera: Forma 3002">
                <a:extLst>
                  <a:ext uri="{FF2B5EF4-FFF2-40B4-BE49-F238E27FC236}">
                    <a16:creationId xmlns:a16="http://schemas.microsoft.com/office/drawing/2014/main" id="{2A532640-020A-4E3B-AAE2-ADB149267C78}"/>
                  </a:ext>
                </a:extLst>
              </p:cNvPr>
              <p:cNvSpPr/>
              <p:nvPr/>
            </p:nvSpPr>
            <p:spPr>
              <a:xfrm>
                <a:off x="2225717" y="7683950"/>
                <a:ext cx="104775" cy="361950"/>
              </a:xfrm>
              <a:custGeom>
                <a:avLst/>
                <a:gdLst>
                  <a:gd name="connsiteX0" fmla="*/ 107634 w 104775"/>
                  <a:gd name="connsiteY0" fmla="*/ 364807 h 361950"/>
                  <a:gd name="connsiteX1" fmla="*/ 45721 w 104775"/>
                  <a:gd name="connsiteY1" fmla="*/ 196215 h 361950"/>
                  <a:gd name="connsiteX2" fmla="*/ 1 w 104775"/>
                  <a:gd name="connsiteY2" fmla="*/ 0 h 361950"/>
                  <a:gd name="connsiteX3" fmla="*/ 2859 w 104775"/>
                  <a:gd name="connsiteY3" fmla="*/ 0 h 361950"/>
                  <a:gd name="connsiteX4" fmla="*/ 48579 w 104775"/>
                  <a:gd name="connsiteY4" fmla="*/ 194310 h 361950"/>
                  <a:gd name="connsiteX5" fmla="*/ 110491 w 104775"/>
                  <a:gd name="connsiteY5" fmla="*/ 362902 h 361950"/>
                  <a:gd name="connsiteX6" fmla="*/ 107634 w 104775"/>
                  <a:gd name="connsiteY6" fmla="*/ 36480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61950">
                    <a:moveTo>
                      <a:pt x="107634" y="364807"/>
                    </a:moveTo>
                    <a:cubicBezTo>
                      <a:pt x="107634" y="363855"/>
                      <a:pt x="92394" y="299085"/>
                      <a:pt x="45721" y="196215"/>
                    </a:cubicBezTo>
                    <a:cubicBezTo>
                      <a:pt x="-951" y="93345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952"/>
                      <a:pt x="1906" y="92393"/>
                      <a:pt x="48579" y="194310"/>
                    </a:cubicBezTo>
                    <a:cubicBezTo>
                      <a:pt x="95251" y="296227"/>
                      <a:pt x="110491" y="361950"/>
                      <a:pt x="110491" y="362902"/>
                    </a:cubicBezTo>
                    <a:lnTo>
                      <a:pt x="107634" y="3648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04" name="Figura a mano libera: Forma 3003">
                <a:extLst>
                  <a:ext uri="{FF2B5EF4-FFF2-40B4-BE49-F238E27FC236}">
                    <a16:creationId xmlns:a16="http://schemas.microsoft.com/office/drawing/2014/main" id="{B0340A63-52B5-4034-A3B6-7B37B087D47F}"/>
                  </a:ext>
                </a:extLst>
              </p:cNvPr>
              <p:cNvSpPr/>
              <p:nvPr/>
            </p:nvSpPr>
            <p:spPr>
              <a:xfrm>
                <a:off x="1956161" y="7780152"/>
                <a:ext cx="266700" cy="466725"/>
              </a:xfrm>
              <a:custGeom>
                <a:avLst/>
                <a:gdLst>
                  <a:gd name="connsiteX0" fmla="*/ 266700 w 266700"/>
                  <a:gd name="connsiteY0" fmla="*/ 468630 h 466725"/>
                  <a:gd name="connsiteX1" fmla="*/ 212408 w 266700"/>
                  <a:gd name="connsiteY1" fmla="*/ 421958 h 466725"/>
                  <a:gd name="connsiteX2" fmla="*/ 171450 w 266700"/>
                  <a:gd name="connsiteY2" fmla="*/ 364808 h 466725"/>
                  <a:gd name="connsiteX3" fmla="*/ 122872 w 266700"/>
                  <a:gd name="connsiteY3" fmla="*/ 279083 h 466725"/>
                  <a:gd name="connsiteX4" fmla="*/ 0 w 266700"/>
                  <a:gd name="connsiteY4" fmla="*/ 953 h 466725"/>
                  <a:gd name="connsiteX5" fmla="*/ 2857 w 266700"/>
                  <a:gd name="connsiteY5" fmla="*/ 0 h 466725"/>
                  <a:gd name="connsiteX6" fmla="*/ 125730 w 266700"/>
                  <a:gd name="connsiteY6" fmla="*/ 278130 h 466725"/>
                  <a:gd name="connsiteX7" fmla="*/ 174308 w 266700"/>
                  <a:gd name="connsiteY7" fmla="*/ 363855 h 466725"/>
                  <a:gd name="connsiteX8" fmla="*/ 215265 w 266700"/>
                  <a:gd name="connsiteY8" fmla="*/ 420053 h 466725"/>
                  <a:gd name="connsiteX9" fmla="*/ 269558 w 266700"/>
                  <a:gd name="connsiteY9" fmla="*/ 466725 h 466725"/>
                  <a:gd name="connsiteX10" fmla="*/ 266700 w 266700"/>
                  <a:gd name="connsiteY10" fmla="*/ 46863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466725">
                    <a:moveTo>
                      <a:pt x="266700" y="468630"/>
                    </a:moveTo>
                    <a:cubicBezTo>
                      <a:pt x="266700" y="468630"/>
                      <a:pt x="246697" y="451485"/>
                      <a:pt x="212408" y="421958"/>
                    </a:cubicBezTo>
                    <a:cubicBezTo>
                      <a:pt x="191452" y="403860"/>
                      <a:pt x="185738" y="393383"/>
                      <a:pt x="171450" y="364808"/>
                    </a:cubicBezTo>
                    <a:cubicBezTo>
                      <a:pt x="161925" y="345758"/>
                      <a:pt x="147638" y="320040"/>
                      <a:pt x="122872" y="279083"/>
                    </a:cubicBezTo>
                    <a:cubicBezTo>
                      <a:pt x="60960" y="177165"/>
                      <a:pt x="0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63817" y="176213"/>
                      <a:pt x="125730" y="278130"/>
                    </a:cubicBezTo>
                    <a:cubicBezTo>
                      <a:pt x="150495" y="319088"/>
                      <a:pt x="164782" y="344805"/>
                      <a:pt x="174308" y="363855"/>
                    </a:cubicBezTo>
                    <a:cubicBezTo>
                      <a:pt x="189547" y="391478"/>
                      <a:pt x="194310" y="401955"/>
                      <a:pt x="215265" y="420053"/>
                    </a:cubicBezTo>
                    <a:cubicBezTo>
                      <a:pt x="248602" y="449580"/>
                      <a:pt x="269558" y="466725"/>
                      <a:pt x="269558" y="466725"/>
                    </a:cubicBezTo>
                    <a:lnTo>
                      <a:pt x="266700" y="4686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05" name="Figura a mano libera: Forma 3004">
                <a:extLst>
                  <a:ext uri="{FF2B5EF4-FFF2-40B4-BE49-F238E27FC236}">
                    <a16:creationId xmlns:a16="http://schemas.microsoft.com/office/drawing/2014/main" id="{F2E35B1C-1779-4017-B020-57C953A7AE94}"/>
                  </a:ext>
                </a:extLst>
              </p:cNvPr>
              <p:cNvSpPr/>
              <p:nvPr/>
            </p:nvSpPr>
            <p:spPr>
              <a:xfrm>
                <a:off x="1836146" y="8404992"/>
                <a:ext cx="400050" cy="76200"/>
              </a:xfrm>
              <a:custGeom>
                <a:avLst/>
                <a:gdLst>
                  <a:gd name="connsiteX0" fmla="*/ 953 w 400050"/>
                  <a:gd name="connsiteY0" fmla="*/ 80010 h 76200"/>
                  <a:gd name="connsiteX1" fmla="*/ 0 w 400050"/>
                  <a:gd name="connsiteY1" fmla="*/ 77152 h 76200"/>
                  <a:gd name="connsiteX2" fmla="*/ 265748 w 400050"/>
                  <a:gd name="connsiteY2" fmla="*/ 22860 h 76200"/>
                  <a:gd name="connsiteX3" fmla="*/ 404813 w 400050"/>
                  <a:gd name="connsiteY3" fmla="*/ 0 h 76200"/>
                  <a:gd name="connsiteX4" fmla="*/ 405765 w 400050"/>
                  <a:gd name="connsiteY4" fmla="*/ 952 h 76200"/>
                  <a:gd name="connsiteX5" fmla="*/ 405765 w 400050"/>
                  <a:gd name="connsiteY5" fmla="*/ 952 h 76200"/>
                  <a:gd name="connsiteX6" fmla="*/ 406717 w 400050"/>
                  <a:gd name="connsiteY6" fmla="*/ 0 h 76200"/>
                  <a:gd name="connsiteX7" fmla="*/ 406717 w 400050"/>
                  <a:gd name="connsiteY7" fmla="*/ 1905 h 76200"/>
                  <a:gd name="connsiteX8" fmla="*/ 266700 w 400050"/>
                  <a:gd name="connsiteY8" fmla="*/ 25718 h 76200"/>
                  <a:gd name="connsiteX9" fmla="*/ 953 w 400050"/>
                  <a:gd name="connsiteY9" fmla="*/ 80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76200">
                    <a:moveTo>
                      <a:pt x="953" y="80010"/>
                    </a:moveTo>
                    <a:lnTo>
                      <a:pt x="0" y="77152"/>
                    </a:lnTo>
                    <a:cubicBezTo>
                      <a:pt x="953" y="77152"/>
                      <a:pt x="123825" y="41910"/>
                      <a:pt x="265748" y="22860"/>
                    </a:cubicBezTo>
                    <a:cubicBezTo>
                      <a:pt x="391478" y="5715"/>
                      <a:pt x="402908" y="952"/>
                      <a:pt x="404813" y="0"/>
                    </a:cubicBezTo>
                    <a:lnTo>
                      <a:pt x="405765" y="952"/>
                    </a:lnTo>
                    <a:lnTo>
                      <a:pt x="405765" y="952"/>
                    </a:lnTo>
                    <a:lnTo>
                      <a:pt x="406717" y="0"/>
                    </a:lnTo>
                    <a:lnTo>
                      <a:pt x="406717" y="1905"/>
                    </a:lnTo>
                    <a:cubicBezTo>
                      <a:pt x="406717" y="2857"/>
                      <a:pt x="404813" y="6668"/>
                      <a:pt x="266700" y="25718"/>
                    </a:cubicBezTo>
                    <a:cubicBezTo>
                      <a:pt x="124778" y="45720"/>
                      <a:pt x="1905" y="80010"/>
                      <a:pt x="953" y="800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06" name="Figura a mano libera: Forma 3005">
                <a:extLst>
                  <a:ext uri="{FF2B5EF4-FFF2-40B4-BE49-F238E27FC236}">
                    <a16:creationId xmlns:a16="http://schemas.microsoft.com/office/drawing/2014/main" id="{3C5881A4-80C9-4A10-9202-009374C11CBF}"/>
                  </a:ext>
                </a:extLst>
              </p:cNvPr>
              <p:cNvSpPr/>
              <p:nvPr/>
            </p:nvSpPr>
            <p:spPr>
              <a:xfrm>
                <a:off x="1989499" y="7761102"/>
                <a:ext cx="209550" cy="381000"/>
              </a:xfrm>
              <a:custGeom>
                <a:avLst/>
                <a:gdLst>
                  <a:gd name="connsiteX0" fmla="*/ 216217 w 209550"/>
                  <a:gd name="connsiteY0" fmla="*/ 388620 h 381000"/>
                  <a:gd name="connsiteX1" fmla="*/ 110490 w 209550"/>
                  <a:gd name="connsiteY1" fmla="*/ 237173 h 381000"/>
                  <a:gd name="connsiteX2" fmla="*/ 0 w 209550"/>
                  <a:gd name="connsiteY2" fmla="*/ 953 h 381000"/>
                  <a:gd name="connsiteX3" fmla="*/ 2857 w 209550"/>
                  <a:gd name="connsiteY3" fmla="*/ 0 h 381000"/>
                  <a:gd name="connsiteX4" fmla="*/ 113347 w 209550"/>
                  <a:gd name="connsiteY4" fmla="*/ 236220 h 381000"/>
                  <a:gd name="connsiteX5" fmla="*/ 218122 w 209550"/>
                  <a:gd name="connsiteY5" fmla="*/ 387668 h 381000"/>
                  <a:gd name="connsiteX6" fmla="*/ 216217 w 209550"/>
                  <a:gd name="connsiteY6" fmla="*/ 38862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0">
                    <a:moveTo>
                      <a:pt x="216217" y="388620"/>
                    </a:moveTo>
                    <a:cubicBezTo>
                      <a:pt x="215265" y="387668"/>
                      <a:pt x="150495" y="315278"/>
                      <a:pt x="110490" y="237173"/>
                    </a:cubicBezTo>
                    <a:cubicBezTo>
                      <a:pt x="70485" y="159068"/>
                      <a:pt x="952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73342" y="158115"/>
                      <a:pt x="113347" y="236220"/>
                    </a:cubicBezTo>
                    <a:cubicBezTo>
                      <a:pt x="153352" y="314325"/>
                      <a:pt x="218122" y="386715"/>
                      <a:pt x="218122" y="387668"/>
                    </a:cubicBezTo>
                    <a:lnTo>
                      <a:pt x="216217" y="3886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07" name="Figura a mano libera: Forma 3006">
                <a:extLst>
                  <a:ext uri="{FF2B5EF4-FFF2-40B4-BE49-F238E27FC236}">
                    <a16:creationId xmlns:a16="http://schemas.microsoft.com/office/drawing/2014/main" id="{63D2016C-F891-4128-925E-93CD9338CDC2}"/>
                  </a:ext>
                </a:extLst>
              </p:cNvPr>
              <p:cNvSpPr/>
              <p:nvPr/>
            </p:nvSpPr>
            <p:spPr>
              <a:xfrm>
                <a:off x="1952351" y="7940172"/>
                <a:ext cx="257175" cy="323850"/>
              </a:xfrm>
              <a:custGeom>
                <a:avLst/>
                <a:gdLst>
                  <a:gd name="connsiteX0" fmla="*/ 263843 w 257175"/>
                  <a:gd name="connsiteY0" fmla="*/ 324802 h 323850"/>
                  <a:gd name="connsiteX1" fmla="*/ 141923 w 257175"/>
                  <a:gd name="connsiteY1" fmla="*/ 221932 h 323850"/>
                  <a:gd name="connsiteX2" fmla="*/ 0 w 257175"/>
                  <a:gd name="connsiteY2" fmla="*/ 952 h 323850"/>
                  <a:gd name="connsiteX3" fmla="*/ 1905 w 257175"/>
                  <a:gd name="connsiteY3" fmla="*/ 0 h 323850"/>
                  <a:gd name="connsiteX4" fmla="*/ 143827 w 257175"/>
                  <a:gd name="connsiteY4" fmla="*/ 220027 h 323850"/>
                  <a:gd name="connsiteX5" fmla="*/ 264795 w 257175"/>
                  <a:gd name="connsiteY5" fmla="*/ 321945 h 323850"/>
                  <a:gd name="connsiteX6" fmla="*/ 263843 w 257175"/>
                  <a:gd name="connsiteY6" fmla="*/ 324802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323850">
                    <a:moveTo>
                      <a:pt x="263843" y="324802"/>
                    </a:moveTo>
                    <a:cubicBezTo>
                      <a:pt x="262890" y="324802"/>
                      <a:pt x="187643" y="281940"/>
                      <a:pt x="141923" y="221932"/>
                    </a:cubicBezTo>
                    <a:cubicBezTo>
                      <a:pt x="96202" y="161925"/>
                      <a:pt x="952" y="2857"/>
                      <a:pt x="0" y="952"/>
                    </a:cubicBezTo>
                    <a:lnTo>
                      <a:pt x="1905" y="0"/>
                    </a:lnTo>
                    <a:cubicBezTo>
                      <a:pt x="2857" y="1905"/>
                      <a:pt x="98107" y="160972"/>
                      <a:pt x="143827" y="220027"/>
                    </a:cubicBezTo>
                    <a:cubicBezTo>
                      <a:pt x="188595" y="279082"/>
                      <a:pt x="263843" y="320992"/>
                      <a:pt x="264795" y="321945"/>
                    </a:cubicBezTo>
                    <a:lnTo>
                      <a:pt x="263843" y="3248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08" name="Figura a mano libera: Forma 3007">
                <a:extLst>
                  <a:ext uri="{FF2B5EF4-FFF2-40B4-BE49-F238E27FC236}">
                    <a16:creationId xmlns:a16="http://schemas.microsoft.com/office/drawing/2014/main" id="{047B2CAB-672B-4466-8DB8-BD26F58969FD}"/>
                  </a:ext>
                </a:extLst>
              </p:cNvPr>
              <p:cNvSpPr/>
              <p:nvPr/>
            </p:nvSpPr>
            <p:spPr>
              <a:xfrm>
                <a:off x="1964733" y="8079237"/>
                <a:ext cx="257175" cy="228600"/>
              </a:xfrm>
              <a:custGeom>
                <a:avLst/>
                <a:gdLst>
                  <a:gd name="connsiteX0" fmla="*/ 261938 w 257175"/>
                  <a:gd name="connsiteY0" fmla="*/ 229552 h 228600"/>
                  <a:gd name="connsiteX1" fmla="*/ 151448 w 257175"/>
                  <a:gd name="connsiteY1" fmla="*/ 166688 h 228600"/>
                  <a:gd name="connsiteX2" fmla="*/ 0 w 257175"/>
                  <a:gd name="connsiteY2" fmla="*/ 1905 h 228600"/>
                  <a:gd name="connsiteX3" fmla="*/ 1905 w 257175"/>
                  <a:gd name="connsiteY3" fmla="*/ 0 h 228600"/>
                  <a:gd name="connsiteX4" fmla="*/ 152400 w 257175"/>
                  <a:gd name="connsiteY4" fmla="*/ 164782 h 228600"/>
                  <a:gd name="connsiteX5" fmla="*/ 261938 w 257175"/>
                  <a:gd name="connsiteY5" fmla="*/ 227648 h 228600"/>
                  <a:gd name="connsiteX6" fmla="*/ 261938 w 257175"/>
                  <a:gd name="connsiteY6" fmla="*/ 2295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228600">
                    <a:moveTo>
                      <a:pt x="261938" y="229552"/>
                    </a:moveTo>
                    <a:cubicBezTo>
                      <a:pt x="260985" y="229552"/>
                      <a:pt x="204788" y="212407"/>
                      <a:pt x="151448" y="166688"/>
                    </a:cubicBezTo>
                    <a:cubicBezTo>
                      <a:pt x="98108" y="120015"/>
                      <a:pt x="953" y="2857"/>
                      <a:pt x="0" y="1905"/>
                    </a:cubicBezTo>
                    <a:lnTo>
                      <a:pt x="1905" y="0"/>
                    </a:lnTo>
                    <a:cubicBezTo>
                      <a:pt x="2858" y="952"/>
                      <a:pt x="99060" y="118110"/>
                      <a:pt x="152400" y="164782"/>
                    </a:cubicBezTo>
                    <a:cubicBezTo>
                      <a:pt x="205740" y="211455"/>
                      <a:pt x="261938" y="227648"/>
                      <a:pt x="261938" y="227648"/>
                    </a:cubicBezTo>
                    <a:lnTo>
                      <a:pt x="261938" y="2295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09" name="Figura a mano libera: Forma 3008">
                <a:extLst>
                  <a:ext uri="{FF2B5EF4-FFF2-40B4-BE49-F238E27FC236}">
                    <a16:creationId xmlns:a16="http://schemas.microsoft.com/office/drawing/2014/main" id="{9EE945FE-907D-4D03-A37F-3118FA171812}"/>
                  </a:ext>
                </a:extLst>
              </p:cNvPr>
              <p:cNvSpPr/>
              <p:nvPr/>
            </p:nvSpPr>
            <p:spPr>
              <a:xfrm>
                <a:off x="2864846" y="8159247"/>
                <a:ext cx="381000" cy="123825"/>
              </a:xfrm>
              <a:custGeom>
                <a:avLst/>
                <a:gdLst>
                  <a:gd name="connsiteX0" fmla="*/ 953 w 381000"/>
                  <a:gd name="connsiteY0" fmla="*/ 127635 h 123825"/>
                  <a:gd name="connsiteX1" fmla="*/ 0 w 381000"/>
                  <a:gd name="connsiteY1" fmla="*/ 127635 h 123825"/>
                  <a:gd name="connsiteX2" fmla="*/ 953 w 381000"/>
                  <a:gd name="connsiteY2" fmla="*/ 124777 h 123825"/>
                  <a:gd name="connsiteX3" fmla="*/ 40958 w 381000"/>
                  <a:gd name="connsiteY3" fmla="*/ 107632 h 123825"/>
                  <a:gd name="connsiteX4" fmla="*/ 163830 w 381000"/>
                  <a:gd name="connsiteY4" fmla="*/ 54292 h 123825"/>
                  <a:gd name="connsiteX5" fmla="*/ 383858 w 381000"/>
                  <a:gd name="connsiteY5" fmla="*/ 0 h 123825"/>
                  <a:gd name="connsiteX6" fmla="*/ 383858 w 381000"/>
                  <a:gd name="connsiteY6" fmla="*/ 2857 h 123825"/>
                  <a:gd name="connsiteX7" fmla="*/ 163830 w 381000"/>
                  <a:gd name="connsiteY7" fmla="*/ 57150 h 123825"/>
                  <a:gd name="connsiteX8" fmla="*/ 40958 w 381000"/>
                  <a:gd name="connsiteY8" fmla="*/ 110490 h 123825"/>
                  <a:gd name="connsiteX9" fmla="*/ 953 w 381000"/>
                  <a:gd name="connsiteY9" fmla="*/ 12763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3825">
                    <a:moveTo>
                      <a:pt x="953" y="127635"/>
                    </a:moveTo>
                    <a:cubicBezTo>
                      <a:pt x="953" y="127635"/>
                      <a:pt x="0" y="127635"/>
                      <a:pt x="0" y="127635"/>
                    </a:cubicBezTo>
                    <a:lnTo>
                      <a:pt x="953" y="124777"/>
                    </a:lnTo>
                    <a:cubicBezTo>
                      <a:pt x="3810" y="125730"/>
                      <a:pt x="20003" y="118110"/>
                      <a:pt x="40958" y="107632"/>
                    </a:cubicBezTo>
                    <a:cubicBezTo>
                      <a:pt x="70485" y="93345"/>
                      <a:pt x="114300" y="72390"/>
                      <a:pt x="163830" y="54292"/>
                    </a:cubicBezTo>
                    <a:cubicBezTo>
                      <a:pt x="250508" y="23813"/>
                      <a:pt x="382905" y="0"/>
                      <a:pt x="383858" y="0"/>
                    </a:cubicBezTo>
                    <a:lnTo>
                      <a:pt x="383858" y="2857"/>
                    </a:lnTo>
                    <a:cubicBezTo>
                      <a:pt x="382905" y="2857"/>
                      <a:pt x="250508" y="25717"/>
                      <a:pt x="163830" y="57150"/>
                    </a:cubicBezTo>
                    <a:cubicBezTo>
                      <a:pt x="114300" y="75247"/>
                      <a:pt x="69533" y="96202"/>
                      <a:pt x="40958" y="110490"/>
                    </a:cubicBezTo>
                    <a:cubicBezTo>
                      <a:pt x="18098" y="121920"/>
                      <a:pt x="5715" y="127635"/>
                      <a:pt x="953" y="1276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10" name="Figura a mano libera: Forma 3009">
                <a:extLst>
                  <a:ext uri="{FF2B5EF4-FFF2-40B4-BE49-F238E27FC236}">
                    <a16:creationId xmlns:a16="http://schemas.microsoft.com/office/drawing/2014/main" id="{DAF316B1-14EF-49D8-83F9-FB9A608AB0BB}"/>
                  </a:ext>
                </a:extLst>
              </p:cNvPr>
              <p:cNvSpPr/>
              <p:nvPr/>
            </p:nvSpPr>
            <p:spPr>
              <a:xfrm>
                <a:off x="2575286" y="7805869"/>
                <a:ext cx="66675" cy="152400"/>
              </a:xfrm>
              <a:custGeom>
                <a:avLst/>
                <a:gdLst>
                  <a:gd name="connsiteX0" fmla="*/ 62865 w 66675"/>
                  <a:gd name="connsiteY0" fmla="*/ 153353 h 152400"/>
                  <a:gd name="connsiteX1" fmla="*/ 60008 w 66675"/>
                  <a:gd name="connsiteY1" fmla="*/ 152400 h 152400"/>
                  <a:gd name="connsiteX2" fmla="*/ 53340 w 66675"/>
                  <a:gd name="connsiteY2" fmla="*/ 75248 h 152400"/>
                  <a:gd name="connsiteX3" fmla="*/ 0 w 66675"/>
                  <a:gd name="connsiteY3" fmla="*/ 1905 h 152400"/>
                  <a:gd name="connsiteX4" fmla="*/ 1905 w 66675"/>
                  <a:gd name="connsiteY4" fmla="*/ 0 h 152400"/>
                  <a:gd name="connsiteX5" fmla="*/ 55245 w 66675"/>
                  <a:gd name="connsiteY5" fmla="*/ 74295 h 152400"/>
                  <a:gd name="connsiteX6" fmla="*/ 62865 w 66675"/>
                  <a:gd name="connsiteY6" fmla="*/ 1533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52400">
                    <a:moveTo>
                      <a:pt x="62865" y="153353"/>
                    </a:moveTo>
                    <a:lnTo>
                      <a:pt x="60008" y="152400"/>
                    </a:lnTo>
                    <a:cubicBezTo>
                      <a:pt x="60008" y="152400"/>
                      <a:pt x="74295" y="116205"/>
                      <a:pt x="53340" y="75248"/>
                    </a:cubicBezTo>
                    <a:cubicBezTo>
                      <a:pt x="32385" y="33338"/>
                      <a:pt x="952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3338" y="32385"/>
                      <a:pt x="55245" y="74295"/>
                    </a:cubicBezTo>
                    <a:cubicBezTo>
                      <a:pt x="77152" y="116205"/>
                      <a:pt x="62865" y="153353"/>
                      <a:pt x="62865" y="1533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3239" name="Gruppo 3238" descr="Illustrazione di fiori">
            <a:extLst>
              <a:ext uri="{FF2B5EF4-FFF2-40B4-BE49-F238E27FC236}">
                <a16:creationId xmlns:a16="http://schemas.microsoft.com/office/drawing/2014/main" id="{6532CB6F-F455-4822-8433-B96668DD3EC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568436" y="5036685"/>
            <a:ext cx="1753097" cy="1488204"/>
            <a:chOff x="1707014" y="6545707"/>
            <a:chExt cx="2823381" cy="2396767"/>
          </a:xfrm>
        </p:grpSpPr>
        <p:sp>
          <p:nvSpPr>
            <p:cNvPr id="3240" name="Figura a mano libera: Forma 3239">
              <a:extLst>
                <a:ext uri="{FF2B5EF4-FFF2-40B4-BE49-F238E27FC236}">
                  <a16:creationId xmlns:a16="http://schemas.microsoft.com/office/drawing/2014/main" id="{EFE37788-32A2-483B-BFB8-C572E0A7BDE4}"/>
                </a:ext>
              </a:extLst>
            </p:cNvPr>
            <p:cNvSpPr/>
            <p:nvPr/>
          </p:nvSpPr>
          <p:spPr>
            <a:xfrm>
              <a:off x="2437529" y="6545707"/>
              <a:ext cx="2092866" cy="1906613"/>
            </a:xfrm>
            <a:custGeom>
              <a:avLst/>
              <a:gdLst>
                <a:gd name="connsiteX0" fmla="*/ 1006233 w 2092866"/>
                <a:gd name="connsiteY0" fmla="*/ 1169298 h 1906613"/>
                <a:gd name="connsiteX1" fmla="*/ 1006735 w 2092866"/>
                <a:gd name="connsiteY1" fmla="*/ 1170970 h 1906613"/>
                <a:gd name="connsiteX2" fmla="*/ 1008031 w 2092866"/>
                <a:gd name="connsiteY2" fmla="*/ 1175370 h 1906613"/>
                <a:gd name="connsiteX3" fmla="*/ 1010319 w 2092866"/>
                <a:gd name="connsiteY3" fmla="*/ 1174293 h 1906613"/>
                <a:gd name="connsiteX4" fmla="*/ 1007103 w 2092866"/>
                <a:gd name="connsiteY4" fmla="*/ 985165 h 1906613"/>
                <a:gd name="connsiteX5" fmla="*/ 991286 w 2092866"/>
                <a:gd name="connsiteY5" fmla="*/ 996766 h 1906613"/>
                <a:gd name="connsiteX6" fmla="*/ 978814 w 2092866"/>
                <a:gd name="connsiteY6" fmla="*/ 1005845 h 1906613"/>
                <a:gd name="connsiteX7" fmla="*/ 877147 w 2092866"/>
                <a:gd name="connsiteY7" fmla="*/ 989474 h 1906613"/>
                <a:gd name="connsiteX8" fmla="*/ 844166 w 2092866"/>
                <a:gd name="connsiteY8" fmla="*/ 1034506 h 1906613"/>
                <a:gd name="connsiteX9" fmla="*/ 939762 w 2092866"/>
                <a:gd name="connsiteY9" fmla="*/ 1104906 h 1906613"/>
                <a:gd name="connsiteX10" fmla="*/ 928555 w 2092866"/>
                <a:gd name="connsiteY10" fmla="*/ 1149852 h 1906613"/>
                <a:gd name="connsiteX11" fmla="*/ 928476 w 2092866"/>
                <a:gd name="connsiteY11" fmla="*/ 1150137 h 1906613"/>
                <a:gd name="connsiteX12" fmla="*/ 996013 w 2092866"/>
                <a:gd name="connsiteY12" fmla="*/ 1156654 h 1906613"/>
                <a:gd name="connsiteX13" fmla="*/ 988825 w 2092866"/>
                <a:gd name="connsiteY13" fmla="*/ 1147711 h 1906613"/>
                <a:gd name="connsiteX14" fmla="*/ 983577 w 2092866"/>
                <a:gd name="connsiteY14" fmla="*/ 1141100 h 1906613"/>
                <a:gd name="connsiteX15" fmla="*/ 1022470 w 2092866"/>
                <a:gd name="connsiteY15" fmla="*/ 1128901 h 1906613"/>
                <a:gd name="connsiteX16" fmla="*/ 983577 w 2092866"/>
                <a:gd name="connsiteY16" fmla="*/ 1032515 h 1906613"/>
                <a:gd name="connsiteX17" fmla="*/ 990617 w 2092866"/>
                <a:gd name="connsiteY17" fmla="*/ 1017781 h 1906613"/>
                <a:gd name="connsiteX18" fmla="*/ 1153077 w 2092866"/>
                <a:gd name="connsiteY18" fmla="*/ 5 h 1906613"/>
                <a:gd name="connsiteX19" fmla="*/ 1182649 w 2092866"/>
                <a:gd name="connsiteY19" fmla="*/ 5720 h 1906613"/>
                <a:gd name="connsiteX20" fmla="*/ 1233132 w 2092866"/>
                <a:gd name="connsiteY20" fmla="*/ 34295 h 1906613"/>
                <a:gd name="connsiteX21" fmla="*/ 1316952 w 2092866"/>
                <a:gd name="connsiteY21" fmla="*/ 114305 h 1906613"/>
                <a:gd name="connsiteX22" fmla="*/ 1313142 w 2092866"/>
                <a:gd name="connsiteY22" fmla="*/ 375290 h 1906613"/>
                <a:gd name="connsiteX23" fmla="*/ 1327429 w 2092866"/>
                <a:gd name="connsiteY23" fmla="*/ 520070 h 1906613"/>
                <a:gd name="connsiteX24" fmla="*/ 1327346 w 2092866"/>
                <a:gd name="connsiteY24" fmla="*/ 524853 h 1906613"/>
                <a:gd name="connsiteX25" fmla="*/ 1354114 w 2092866"/>
                <a:gd name="connsiteY25" fmla="*/ 499025 h 1906613"/>
                <a:gd name="connsiteX26" fmla="*/ 1415059 w 2092866"/>
                <a:gd name="connsiteY26" fmla="*/ 459110 h 1906613"/>
                <a:gd name="connsiteX27" fmla="*/ 1614132 w 2092866"/>
                <a:gd name="connsiteY27" fmla="*/ 397198 h 1906613"/>
                <a:gd name="connsiteX28" fmla="*/ 1708430 w 2092866"/>
                <a:gd name="connsiteY28" fmla="*/ 346715 h 1906613"/>
                <a:gd name="connsiteX29" fmla="*/ 1752959 w 2092866"/>
                <a:gd name="connsiteY29" fmla="*/ 343619 h 1906613"/>
                <a:gd name="connsiteX30" fmla="*/ 1793202 w 2092866"/>
                <a:gd name="connsiteY30" fmla="*/ 350525 h 1906613"/>
                <a:gd name="connsiteX31" fmla="*/ 1833207 w 2092866"/>
                <a:gd name="connsiteY31" fmla="*/ 422915 h 1906613"/>
                <a:gd name="connsiteX32" fmla="*/ 1829397 w 2092866"/>
                <a:gd name="connsiteY32" fmla="*/ 567695 h 1906613"/>
                <a:gd name="connsiteX33" fmla="*/ 1818919 w 2092866"/>
                <a:gd name="connsiteY33" fmla="*/ 669612 h 1906613"/>
                <a:gd name="connsiteX34" fmla="*/ 1738909 w 2092866"/>
                <a:gd name="connsiteY34" fmla="*/ 800105 h 1906613"/>
                <a:gd name="connsiteX35" fmla="*/ 1652232 w 2092866"/>
                <a:gd name="connsiteY35" fmla="*/ 828680 h 1906613"/>
                <a:gd name="connsiteX36" fmla="*/ 1702715 w 2092866"/>
                <a:gd name="connsiteY36" fmla="*/ 861065 h 1906613"/>
                <a:gd name="connsiteX37" fmla="*/ 1705453 w 2092866"/>
                <a:gd name="connsiteY37" fmla="*/ 904999 h 1906613"/>
                <a:gd name="connsiteX38" fmla="*/ 1688954 w 2092866"/>
                <a:gd name="connsiteY38" fmla="*/ 927231 h 1906613"/>
                <a:gd name="connsiteX39" fmla="*/ 1718252 w 2092866"/>
                <a:gd name="connsiteY39" fmla="*/ 922680 h 1906613"/>
                <a:gd name="connsiteX40" fmla="*/ 1827492 w 2092866"/>
                <a:gd name="connsiteY40" fmla="*/ 920120 h 1906613"/>
                <a:gd name="connsiteX41" fmla="*/ 2059902 w 2092866"/>
                <a:gd name="connsiteY41" fmla="*/ 992510 h 1906613"/>
                <a:gd name="connsiteX42" fmla="*/ 2092287 w 2092866"/>
                <a:gd name="connsiteY42" fmla="*/ 1072520 h 1906613"/>
                <a:gd name="connsiteX43" fmla="*/ 2008467 w 2092866"/>
                <a:gd name="connsiteY43" fmla="*/ 1199203 h 1906613"/>
                <a:gd name="connsiteX44" fmla="*/ 1881784 w 2092866"/>
                <a:gd name="connsiteY44" fmla="*/ 1315407 h 1906613"/>
                <a:gd name="connsiteX45" fmla="*/ 1682712 w 2092866"/>
                <a:gd name="connsiteY45" fmla="*/ 1383987 h 1906613"/>
                <a:gd name="connsiteX46" fmla="*/ 1553164 w 2092866"/>
                <a:gd name="connsiteY46" fmla="*/ 1394870 h 1906613"/>
                <a:gd name="connsiteX47" fmla="*/ 1570079 w 2092866"/>
                <a:gd name="connsiteY47" fmla="*/ 1404943 h 1906613"/>
                <a:gd name="connsiteX48" fmla="*/ 1610322 w 2092866"/>
                <a:gd name="connsiteY48" fmla="*/ 1460188 h 1906613"/>
                <a:gd name="connsiteX49" fmla="*/ 1748435 w 2092866"/>
                <a:gd name="connsiteY49" fmla="*/ 1504003 h 1906613"/>
                <a:gd name="connsiteX50" fmla="*/ 1734147 w 2092866"/>
                <a:gd name="connsiteY50" fmla="*/ 1594491 h 1906613"/>
                <a:gd name="connsiteX51" fmla="*/ 1643660 w 2092866"/>
                <a:gd name="connsiteY51" fmla="*/ 1728793 h 1906613"/>
                <a:gd name="connsiteX52" fmla="*/ 1458875 w 2092866"/>
                <a:gd name="connsiteY52" fmla="*/ 1764988 h 1906613"/>
                <a:gd name="connsiteX53" fmla="*/ 1197890 w 2092866"/>
                <a:gd name="connsiteY53" fmla="*/ 1703075 h 1906613"/>
                <a:gd name="connsiteX54" fmla="*/ 1132301 w 2092866"/>
                <a:gd name="connsiteY54" fmla="*/ 1664485 h 1906613"/>
                <a:gd name="connsiteX55" fmla="*/ 1111797 w 2092866"/>
                <a:gd name="connsiteY55" fmla="*/ 1640263 h 1906613"/>
                <a:gd name="connsiteX56" fmla="*/ 1113325 w 2092866"/>
                <a:gd name="connsiteY56" fmla="*/ 1655063 h 1906613"/>
                <a:gd name="connsiteX57" fmla="*/ 1109306 w 2092866"/>
                <a:gd name="connsiteY57" fmla="*/ 1836425 h 1906613"/>
                <a:gd name="connsiteX58" fmla="*/ 928331 w 2092866"/>
                <a:gd name="connsiteY58" fmla="*/ 1902147 h 1906613"/>
                <a:gd name="connsiteX59" fmla="*/ 699732 w 2092866"/>
                <a:gd name="connsiteY59" fmla="*/ 1739270 h 1906613"/>
                <a:gd name="connsiteX60" fmla="*/ 670412 w 2092866"/>
                <a:gd name="connsiteY60" fmla="*/ 1705025 h 1906613"/>
                <a:gd name="connsiteX61" fmla="*/ 668852 w 2092866"/>
                <a:gd name="connsiteY61" fmla="*/ 1703452 h 1906613"/>
                <a:gd name="connsiteX62" fmla="*/ 664688 w 2092866"/>
                <a:gd name="connsiteY62" fmla="*/ 1707492 h 1906613"/>
                <a:gd name="connsiteX63" fmla="*/ 631152 w 2092866"/>
                <a:gd name="connsiteY63" fmla="*/ 1728793 h 1906613"/>
                <a:gd name="connsiteX64" fmla="*/ 312064 w 2092866"/>
                <a:gd name="connsiteY64" fmla="*/ 1808803 h 1906613"/>
                <a:gd name="connsiteX65" fmla="*/ 91084 w 2092866"/>
                <a:gd name="connsiteY65" fmla="*/ 1732603 h 1906613"/>
                <a:gd name="connsiteX66" fmla="*/ 145377 w 2092866"/>
                <a:gd name="connsiteY66" fmla="*/ 1485906 h 1906613"/>
                <a:gd name="connsiteX67" fmla="*/ 319684 w 2092866"/>
                <a:gd name="connsiteY67" fmla="*/ 1261116 h 1906613"/>
                <a:gd name="connsiteX68" fmla="*/ 377787 w 2092866"/>
                <a:gd name="connsiteY68" fmla="*/ 1224920 h 1906613"/>
                <a:gd name="connsiteX69" fmla="*/ 454031 w 2092866"/>
                <a:gd name="connsiteY69" fmla="*/ 1184395 h 1906613"/>
                <a:gd name="connsiteX70" fmla="*/ 463905 w 2092866"/>
                <a:gd name="connsiteY70" fmla="*/ 1179638 h 1906613"/>
                <a:gd name="connsiteX71" fmla="*/ 453481 w 2092866"/>
                <a:gd name="connsiteY71" fmla="*/ 1176075 h 1906613"/>
                <a:gd name="connsiteX72" fmla="*/ 386360 w 2092866"/>
                <a:gd name="connsiteY72" fmla="*/ 1148720 h 1906613"/>
                <a:gd name="connsiteX73" fmla="*/ 161570 w 2092866"/>
                <a:gd name="connsiteY73" fmla="*/ 1018228 h 1906613"/>
                <a:gd name="connsiteX74" fmla="*/ 12980 w 2092866"/>
                <a:gd name="connsiteY74" fmla="*/ 684853 h 1906613"/>
                <a:gd name="connsiteX75" fmla="*/ 41555 w 2092866"/>
                <a:gd name="connsiteY75" fmla="*/ 488638 h 1906613"/>
                <a:gd name="connsiteX76" fmla="*/ 164427 w 2092866"/>
                <a:gd name="connsiteY76" fmla="*/ 466730 h 1906613"/>
                <a:gd name="connsiteX77" fmla="*/ 229882 w 2092866"/>
                <a:gd name="connsiteY77" fmla="*/ 490319 h 1906613"/>
                <a:gd name="connsiteX78" fmla="*/ 274262 w 2092866"/>
                <a:gd name="connsiteY78" fmla="*/ 515853 h 1906613"/>
                <a:gd name="connsiteX79" fmla="*/ 270035 w 2092866"/>
                <a:gd name="connsiteY79" fmla="*/ 487149 h 1906613"/>
                <a:gd name="connsiteX80" fmla="*/ 265392 w 2092866"/>
                <a:gd name="connsiteY80" fmla="*/ 394340 h 1906613"/>
                <a:gd name="connsiteX81" fmla="*/ 309207 w 2092866"/>
                <a:gd name="connsiteY81" fmla="*/ 205744 h 1906613"/>
                <a:gd name="connsiteX82" fmla="*/ 403504 w 2092866"/>
                <a:gd name="connsiteY82" fmla="*/ 151452 h 1906613"/>
                <a:gd name="connsiteX83" fmla="*/ 562572 w 2092866"/>
                <a:gd name="connsiteY83" fmla="*/ 272419 h 1906613"/>
                <a:gd name="connsiteX84" fmla="*/ 791172 w 2092866"/>
                <a:gd name="connsiteY84" fmla="*/ 489590 h 1906613"/>
                <a:gd name="connsiteX85" fmla="*/ 830442 w 2092866"/>
                <a:gd name="connsiteY85" fmla="*/ 537445 h 1906613"/>
                <a:gd name="connsiteX86" fmla="*/ 830864 w 2092866"/>
                <a:gd name="connsiteY86" fmla="*/ 528640 h 1906613"/>
                <a:gd name="connsiteX87" fmla="*/ 831177 w 2092866"/>
                <a:gd name="connsiteY87" fmla="*/ 506735 h 1906613"/>
                <a:gd name="connsiteX88" fmla="*/ 914997 w 2092866"/>
                <a:gd name="connsiteY88" fmla="*/ 274325 h 1906613"/>
                <a:gd name="connsiteX89" fmla="*/ 1055967 w 2092866"/>
                <a:gd name="connsiteY89" fmla="*/ 60012 h 1906613"/>
                <a:gd name="connsiteX90" fmla="*/ 1153077 w 2092866"/>
                <a:gd name="connsiteY90" fmla="*/ 5 h 19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092866" h="1906613">
                  <a:moveTo>
                    <a:pt x="1006233" y="1169298"/>
                  </a:moveTo>
                  <a:lnTo>
                    <a:pt x="1006735" y="1170970"/>
                  </a:lnTo>
                  <a:lnTo>
                    <a:pt x="1008031" y="1175370"/>
                  </a:lnTo>
                  <a:lnTo>
                    <a:pt x="1010319" y="1174293"/>
                  </a:lnTo>
                  <a:close/>
                  <a:moveTo>
                    <a:pt x="1007103" y="985165"/>
                  </a:moveTo>
                  <a:lnTo>
                    <a:pt x="991286" y="996766"/>
                  </a:lnTo>
                  <a:cubicBezTo>
                    <a:pt x="983577" y="1002392"/>
                    <a:pt x="978814" y="1005845"/>
                    <a:pt x="978814" y="1005845"/>
                  </a:cubicBezTo>
                  <a:lnTo>
                    <a:pt x="877147" y="989474"/>
                  </a:lnTo>
                  <a:lnTo>
                    <a:pt x="844166" y="1034506"/>
                  </a:lnTo>
                  <a:lnTo>
                    <a:pt x="939762" y="1104906"/>
                  </a:lnTo>
                  <a:cubicBezTo>
                    <a:pt x="939762" y="1104906"/>
                    <a:pt x="935892" y="1122110"/>
                    <a:pt x="928555" y="1149852"/>
                  </a:cubicBezTo>
                  <a:lnTo>
                    <a:pt x="928476" y="1150137"/>
                  </a:lnTo>
                  <a:lnTo>
                    <a:pt x="996013" y="1156654"/>
                  </a:lnTo>
                  <a:lnTo>
                    <a:pt x="988825" y="1147711"/>
                  </a:lnTo>
                  <a:cubicBezTo>
                    <a:pt x="985452" y="1143481"/>
                    <a:pt x="983577" y="1141100"/>
                    <a:pt x="983577" y="1141100"/>
                  </a:cubicBezTo>
                  <a:lnTo>
                    <a:pt x="1022470" y="1128901"/>
                  </a:lnTo>
                  <a:lnTo>
                    <a:pt x="983577" y="1032515"/>
                  </a:lnTo>
                  <a:cubicBezTo>
                    <a:pt x="983577" y="1032515"/>
                    <a:pt x="986077" y="1027097"/>
                    <a:pt x="990617" y="1017781"/>
                  </a:cubicBezTo>
                  <a:close/>
                  <a:moveTo>
                    <a:pt x="1153077" y="5"/>
                  </a:moveTo>
                  <a:cubicBezTo>
                    <a:pt x="1162885" y="124"/>
                    <a:pt x="1172648" y="2148"/>
                    <a:pt x="1182649" y="5720"/>
                  </a:cubicBezTo>
                  <a:cubicBezTo>
                    <a:pt x="1222654" y="20007"/>
                    <a:pt x="1196937" y="34295"/>
                    <a:pt x="1233132" y="34295"/>
                  </a:cubicBezTo>
                  <a:cubicBezTo>
                    <a:pt x="1269327" y="34295"/>
                    <a:pt x="1295044" y="48582"/>
                    <a:pt x="1316952" y="114305"/>
                  </a:cubicBezTo>
                  <a:cubicBezTo>
                    <a:pt x="1338859" y="180027"/>
                    <a:pt x="1313142" y="331475"/>
                    <a:pt x="1313142" y="375290"/>
                  </a:cubicBezTo>
                  <a:cubicBezTo>
                    <a:pt x="1313142" y="419105"/>
                    <a:pt x="1327429" y="461967"/>
                    <a:pt x="1327429" y="520070"/>
                  </a:cubicBezTo>
                  <a:lnTo>
                    <a:pt x="1327346" y="524853"/>
                  </a:lnTo>
                  <a:lnTo>
                    <a:pt x="1354114" y="499025"/>
                  </a:lnTo>
                  <a:cubicBezTo>
                    <a:pt x="1375173" y="481434"/>
                    <a:pt x="1396009" y="467206"/>
                    <a:pt x="1415059" y="459110"/>
                  </a:cubicBezTo>
                  <a:cubicBezTo>
                    <a:pt x="1491259" y="425773"/>
                    <a:pt x="1537932" y="433392"/>
                    <a:pt x="1614132" y="397198"/>
                  </a:cubicBezTo>
                  <a:cubicBezTo>
                    <a:pt x="1690332" y="361003"/>
                    <a:pt x="1708430" y="346715"/>
                    <a:pt x="1708430" y="346715"/>
                  </a:cubicBezTo>
                  <a:cubicBezTo>
                    <a:pt x="1726527" y="343381"/>
                    <a:pt x="1740100" y="342667"/>
                    <a:pt x="1752959" y="343619"/>
                  </a:cubicBezTo>
                  <a:cubicBezTo>
                    <a:pt x="1765818" y="344572"/>
                    <a:pt x="1777962" y="347191"/>
                    <a:pt x="1793202" y="350525"/>
                  </a:cubicBezTo>
                  <a:cubicBezTo>
                    <a:pt x="1822730" y="357192"/>
                    <a:pt x="1825587" y="386720"/>
                    <a:pt x="1833207" y="422915"/>
                  </a:cubicBezTo>
                  <a:cubicBezTo>
                    <a:pt x="1839874" y="459110"/>
                    <a:pt x="1837017" y="513403"/>
                    <a:pt x="1829397" y="567695"/>
                  </a:cubicBezTo>
                  <a:cubicBezTo>
                    <a:pt x="1822730" y="622940"/>
                    <a:pt x="1829397" y="643895"/>
                    <a:pt x="1818919" y="669612"/>
                  </a:cubicBezTo>
                  <a:cubicBezTo>
                    <a:pt x="1807490" y="695330"/>
                    <a:pt x="1764627" y="763910"/>
                    <a:pt x="1738909" y="800105"/>
                  </a:cubicBezTo>
                  <a:cubicBezTo>
                    <a:pt x="1714144" y="836300"/>
                    <a:pt x="1652232" y="828680"/>
                    <a:pt x="1652232" y="828680"/>
                  </a:cubicBezTo>
                  <a:cubicBezTo>
                    <a:pt x="1652232" y="828680"/>
                    <a:pt x="1680807" y="846778"/>
                    <a:pt x="1702715" y="861065"/>
                  </a:cubicBezTo>
                  <a:cubicBezTo>
                    <a:pt x="1713192" y="868209"/>
                    <a:pt x="1716764" y="882734"/>
                    <a:pt x="1705453" y="904999"/>
                  </a:cubicBezTo>
                  <a:lnTo>
                    <a:pt x="1688954" y="927231"/>
                  </a:lnTo>
                  <a:lnTo>
                    <a:pt x="1718252" y="922680"/>
                  </a:lnTo>
                  <a:cubicBezTo>
                    <a:pt x="1750340" y="919703"/>
                    <a:pt x="1786773" y="918453"/>
                    <a:pt x="1827492" y="920120"/>
                  </a:cubicBezTo>
                  <a:cubicBezTo>
                    <a:pt x="1990369" y="927740"/>
                    <a:pt x="2019897" y="960125"/>
                    <a:pt x="2059902" y="992510"/>
                  </a:cubicBezTo>
                  <a:cubicBezTo>
                    <a:pt x="2099907" y="1024895"/>
                    <a:pt x="2092287" y="1014418"/>
                    <a:pt x="2092287" y="1072520"/>
                  </a:cubicBezTo>
                  <a:cubicBezTo>
                    <a:pt x="2092287" y="1130623"/>
                    <a:pt x="2063712" y="1126812"/>
                    <a:pt x="2008467" y="1199203"/>
                  </a:cubicBezTo>
                  <a:cubicBezTo>
                    <a:pt x="1954174" y="1271593"/>
                    <a:pt x="1942744" y="1275403"/>
                    <a:pt x="1881784" y="1315407"/>
                  </a:cubicBezTo>
                  <a:cubicBezTo>
                    <a:pt x="1819872" y="1355412"/>
                    <a:pt x="1773199" y="1373510"/>
                    <a:pt x="1682712" y="1383987"/>
                  </a:cubicBezTo>
                  <a:lnTo>
                    <a:pt x="1553164" y="1394870"/>
                  </a:lnTo>
                  <a:lnTo>
                    <a:pt x="1570079" y="1404943"/>
                  </a:lnTo>
                  <a:cubicBezTo>
                    <a:pt x="1597702" y="1425898"/>
                    <a:pt x="1610322" y="1445901"/>
                    <a:pt x="1610322" y="1460188"/>
                  </a:cubicBezTo>
                  <a:cubicBezTo>
                    <a:pt x="1610322" y="1489716"/>
                    <a:pt x="1704620" y="1471618"/>
                    <a:pt x="1748435" y="1504003"/>
                  </a:cubicBezTo>
                  <a:cubicBezTo>
                    <a:pt x="1792250" y="1536388"/>
                    <a:pt x="1759865" y="1562106"/>
                    <a:pt x="1734147" y="1594491"/>
                  </a:cubicBezTo>
                  <a:cubicBezTo>
                    <a:pt x="1709382" y="1626875"/>
                    <a:pt x="1716050" y="1696408"/>
                    <a:pt x="1643660" y="1728793"/>
                  </a:cubicBezTo>
                  <a:cubicBezTo>
                    <a:pt x="1571270" y="1761178"/>
                    <a:pt x="1599845" y="1764988"/>
                    <a:pt x="1458875" y="1764988"/>
                  </a:cubicBezTo>
                  <a:cubicBezTo>
                    <a:pt x="1317905" y="1764988"/>
                    <a:pt x="1302665" y="1746891"/>
                    <a:pt x="1197890" y="1703075"/>
                  </a:cubicBezTo>
                  <a:cubicBezTo>
                    <a:pt x="1171458" y="1692122"/>
                    <a:pt x="1149848" y="1679144"/>
                    <a:pt x="1132301" y="1664485"/>
                  </a:cubicBezTo>
                  <a:lnTo>
                    <a:pt x="1111797" y="1640263"/>
                  </a:lnTo>
                  <a:lnTo>
                    <a:pt x="1113325" y="1655063"/>
                  </a:lnTo>
                  <a:cubicBezTo>
                    <a:pt x="1122165" y="1725697"/>
                    <a:pt x="1130737" y="1782133"/>
                    <a:pt x="1109306" y="1836425"/>
                  </a:cubicBezTo>
                  <a:cubicBezTo>
                    <a:pt x="1080731" y="1909767"/>
                    <a:pt x="1073112" y="1912625"/>
                    <a:pt x="928331" y="1902147"/>
                  </a:cubicBezTo>
                  <a:cubicBezTo>
                    <a:pt x="783552" y="1891670"/>
                    <a:pt x="743546" y="1797372"/>
                    <a:pt x="699732" y="1739270"/>
                  </a:cubicBezTo>
                  <a:cubicBezTo>
                    <a:pt x="688778" y="1724745"/>
                    <a:pt x="679193" y="1714088"/>
                    <a:pt x="670412" y="1705025"/>
                  </a:cubicBezTo>
                  <a:lnTo>
                    <a:pt x="668852" y="1703452"/>
                  </a:lnTo>
                  <a:lnTo>
                    <a:pt x="664688" y="1707492"/>
                  </a:lnTo>
                  <a:cubicBezTo>
                    <a:pt x="655694" y="1714491"/>
                    <a:pt x="644725" y="1721530"/>
                    <a:pt x="631152" y="1728793"/>
                  </a:cubicBezTo>
                  <a:cubicBezTo>
                    <a:pt x="522567" y="1786895"/>
                    <a:pt x="504469" y="1808803"/>
                    <a:pt x="312064" y="1808803"/>
                  </a:cubicBezTo>
                  <a:cubicBezTo>
                    <a:pt x="119659" y="1808803"/>
                    <a:pt x="171094" y="1826900"/>
                    <a:pt x="91084" y="1732603"/>
                  </a:cubicBezTo>
                  <a:cubicBezTo>
                    <a:pt x="11074" y="1638306"/>
                    <a:pt x="47269" y="1630686"/>
                    <a:pt x="145377" y="1485906"/>
                  </a:cubicBezTo>
                  <a:cubicBezTo>
                    <a:pt x="243484" y="1341125"/>
                    <a:pt x="312064" y="1268736"/>
                    <a:pt x="319684" y="1261116"/>
                  </a:cubicBezTo>
                  <a:cubicBezTo>
                    <a:pt x="373977" y="1209681"/>
                    <a:pt x="359689" y="1243018"/>
                    <a:pt x="377787" y="1224920"/>
                  </a:cubicBezTo>
                  <a:cubicBezTo>
                    <a:pt x="382311" y="1220396"/>
                    <a:pt x="412017" y="1204977"/>
                    <a:pt x="454031" y="1184395"/>
                  </a:cubicBezTo>
                  <a:lnTo>
                    <a:pt x="463905" y="1179638"/>
                  </a:lnTo>
                  <a:lnTo>
                    <a:pt x="453481" y="1176075"/>
                  </a:lnTo>
                  <a:cubicBezTo>
                    <a:pt x="436723" y="1169378"/>
                    <a:pt x="415411" y="1160389"/>
                    <a:pt x="386360" y="1148720"/>
                  </a:cubicBezTo>
                  <a:cubicBezTo>
                    <a:pt x="270155" y="1102048"/>
                    <a:pt x="245390" y="1120145"/>
                    <a:pt x="161570" y="1018228"/>
                  </a:cubicBezTo>
                  <a:cubicBezTo>
                    <a:pt x="78702" y="917263"/>
                    <a:pt x="42507" y="794390"/>
                    <a:pt x="12980" y="684853"/>
                  </a:cubicBezTo>
                  <a:cubicBezTo>
                    <a:pt x="-16548" y="575315"/>
                    <a:pt x="9170" y="535310"/>
                    <a:pt x="41555" y="488638"/>
                  </a:cubicBezTo>
                  <a:cubicBezTo>
                    <a:pt x="73940" y="441013"/>
                    <a:pt x="84417" y="452443"/>
                    <a:pt x="164427" y="466730"/>
                  </a:cubicBezTo>
                  <a:cubicBezTo>
                    <a:pt x="184429" y="470302"/>
                    <a:pt x="207111" y="479112"/>
                    <a:pt x="229882" y="490319"/>
                  </a:cubicBezTo>
                  <a:lnTo>
                    <a:pt x="274262" y="515853"/>
                  </a:lnTo>
                  <a:lnTo>
                    <a:pt x="270035" y="487149"/>
                  </a:lnTo>
                  <a:cubicBezTo>
                    <a:pt x="266463" y="454645"/>
                    <a:pt x="264439" y="422439"/>
                    <a:pt x="265392" y="394340"/>
                  </a:cubicBezTo>
                  <a:cubicBezTo>
                    <a:pt x="269202" y="281944"/>
                    <a:pt x="283489" y="241940"/>
                    <a:pt x="309207" y="205744"/>
                  </a:cubicBezTo>
                  <a:cubicBezTo>
                    <a:pt x="334924" y="169549"/>
                    <a:pt x="403504" y="151452"/>
                    <a:pt x="403504" y="151452"/>
                  </a:cubicBezTo>
                  <a:cubicBezTo>
                    <a:pt x="472084" y="147642"/>
                    <a:pt x="515899" y="227652"/>
                    <a:pt x="562572" y="272419"/>
                  </a:cubicBezTo>
                  <a:cubicBezTo>
                    <a:pt x="610197" y="315282"/>
                    <a:pt x="616864" y="319092"/>
                    <a:pt x="791172" y="489590"/>
                  </a:cubicBezTo>
                  <a:lnTo>
                    <a:pt x="830442" y="537445"/>
                  </a:lnTo>
                  <a:lnTo>
                    <a:pt x="830864" y="528640"/>
                  </a:lnTo>
                  <a:cubicBezTo>
                    <a:pt x="831058" y="522481"/>
                    <a:pt x="831177" y="515307"/>
                    <a:pt x="831177" y="506735"/>
                  </a:cubicBezTo>
                  <a:cubicBezTo>
                    <a:pt x="831177" y="438155"/>
                    <a:pt x="816889" y="372432"/>
                    <a:pt x="914997" y="274325"/>
                  </a:cubicBezTo>
                  <a:cubicBezTo>
                    <a:pt x="1013104" y="176217"/>
                    <a:pt x="1005484" y="118115"/>
                    <a:pt x="1055967" y="60012"/>
                  </a:cubicBezTo>
                  <a:cubicBezTo>
                    <a:pt x="1093829" y="16435"/>
                    <a:pt x="1123654" y="-353"/>
                    <a:pt x="1153077" y="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241" name="Figura a mano libera: Forma 3240">
              <a:extLst>
                <a:ext uri="{FF2B5EF4-FFF2-40B4-BE49-F238E27FC236}">
                  <a16:creationId xmlns:a16="http://schemas.microsoft.com/office/drawing/2014/main" id="{43579123-C73E-4367-910D-D0A34598B92F}"/>
                </a:ext>
              </a:extLst>
            </p:cNvPr>
            <p:cNvSpPr/>
            <p:nvPr/>
          </p:nvSpPr>
          <p:spPr>
            <a:xfrm>
              <a:off x="3192249" y="7465417"/>
              <a:ext cx="371475" cy="352425"/>
            </a:xfrm>
            <a:custGeom>
              <a:avLst/>
              <a:gdLst>
                <a:gd name="connsiteX0" fmla="*/ 85982 w 371475"/>
                <a:gd name="connsiteY0" fmla="*/ 410 h 352425"/>
                <a:gd name="connsiteX1" fmla="*/ 257 w 371475"/>
                <a:gd name="connsiteY1" fmla="*/ 103280 h 352425"/>
                <a:gd name="connsiteX2" fmla="*/ 42167 w 371475"/>
                <a:gd name="connsiteY2" fmla="*/ 256633 h 352425"/>
                <a:gd name="connsiteX3" fmla="*/ 123130 w 371475"/>
                <a:gd name="connsiteY3" fmla="*/ 313783 h 352425"/>
                <a:gd name="connsiteX4" fmla="*/ 265052 w 371475"/>
                <a:gd name="connsiteY4" fmla="*/ 342358 h 352425"/>
                <a:gd name="connsiteX5" fmla="*/ 376495 w 371475"/>
                <a:gd name="connsiteY5" fmla="*/ 184243 h 352425"/>
                <a:gd name="connsiteX6" fmla="*/ 321249 w 371475"/>
                <a:gd name="connsiteY6" fmla="*/ 69943 h 352425"/>
                <a:gd name="connsiteX7" fmla="*/ 212665 w 371475"/>
                <a:gd name="connsiteY7" fmla="*/ 28032 h 352425"/>
                <a:gd name="connsiteX8" fmla="*/ 85982 w 371475"/>
                <a:gd name="connsiteY8" fmla="*/ 41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352425">
                  <a:moveTo>
                    <a:pt x="85982" y="410"/>
                  </a:moveTo>
                  <a:cubicBezTo>
                    <a:pt x="85982" y="410"/>
                    <a:pt x="-5458" y="56608"/>
                    <a:pt x="257" y="103280"/>
                  </a:cubicBezTo>
                  <a:cubicBezTo>
                    <a:pt x="5020" y="149952"/>
                    <a:pt x="12640" y="214722"/>
                    <a:pt x="42167" y="256633"/>
                  </a:cubicBezTo>
                  <a:cubicBezTo>
                    <a:pt x="71695" y="298543"/>
                    <a:pt x="27880" y="294733"/>
                    <a:pt x="123130" y="313783"/>
                  </a:cubicBezTo>
                  <a:cubicBezTo>
                    <a:pt x="218380" y="332833"/>
                    <a:pt x="197424" y="370933"/>
                    <a:pt x="265052" y="342358"/>
                  </a:cubicBezTo>
                  <a:cubicBezTo>
                    <a:pt x="332680" y="313783"/>
                    <a:pt x="373637" y="229963"/>
                    <a:pt x="376495" y="184243"/>
                  </a:cubicBezTo>
                  <a:cubicBezTo>
                    <a:pt x="380305" y="138522"/>
                    <a:pt x="358397" y="100422"/>
                    <a:pt x="321249" y="69943"/>
                  </a:cubicBezTo>
                  <a:cubicBezTo>
                    <a:pt x="284102" y="39463"/>
                    <a:pt x="257432" y="35652"/>
                    <a:pt x="212665" y="28032"/>
                  </a:cubicBezTo>
                  <a:cubicBezTo>
                    <a:pt x="167897" y="20413"/>
                    <a:pt x="111700" y="-3400"/>
                    <a:pt x="85982" y="4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242" name="Gruppo 3241">
              <a:extLst>
                <a:ext uri="{FF2B5EF4-FFF2-40B4-BE49-F238E27FC236}">
                  <a16:creationId xmlns:a16="http://schemas.microsoft.com/office/drawing/2014/main" id="{51309931-5728-4D5B-BB8F-0CE2512E0F89}"/>
                </a:ext>
              </a:extLst>
            </p:cNvPr>
            <p:cNvGrpSpPr/>
            <p:nvPr/>
          </p:nvGrpSpPr>
          <p:grpSpPr>
            <a:xfrm>
              <a:off x="2963889" y="7209637"/>
              <a:ext cx="896242" cy="792002"/>
              <a:chOff x="2963889" y="7209637"/>
              <a:chExt cx="896242" cy="792002"/>
            </a:xfrm>
            <a:solidFill>
              <a:schemeClr val="accent6"/>
            </a:solidFill>
          </p:grpSpPr>
          <p:sp>
            <p:nvSpPr>
              <p:cNvPr id="3470" name="Figura a mano libera: Forma 3469">
                <a:extLst>
                  <a:ext uri="{FF2B5EF4-FFF2-40B4-BE49-F238E27FC236}">
                    <a16:creationId xmlns:a16="http://schemas.microsoft.com/office/drawing/2014/main" id="{64B1F832-72BB-4F97-B0DC-F6BE84FEC3E2}"/>
                  </a:ext>
                </a:extLst>
              </p:cNvPr>
              <p:cNvSpPr/>
              <p:nvPr/>
            </p:nvSpPr>
            <p:spPr>
              <a:xfrm>
                <a:off x="2966513" y="7559893"/>
                <a:ext cx="361950" cy="133350"/>
              </a:xfrm>
              <a:custGeom>
                <a:avLst/>
                <a:gdLst>
                  <a:gd name="connsiteX0" fmla="*/ 250 w 361950"/>
                  <a:gd name="connsiteY0" fmla="*/ 4042 h 133350"/>
                  <a:gd name="connsiteX1" fmla="*/ 19300 w 361950"/>
                  <a:gd name="connsiteY1" fmla="*/ 16424 h 133350"/>
                  <a:gd name="connsiteX2" fmla="*/ 61211 w 361950"/>
                  <a:gd name="connsiteY2" fmla="*/ 38331 h 133350"/>
                  <a:gd name="connsiteX3" fmla="*/ 165033 w 361950"/>
                  <a:gd name="connsiteY3" fmla="*/ 81194 h 133350"/>
                  <a:gd name="connsiteX4" fmla="*/ 254568 w 361950"/>
                  <a:gd name="connsiteY4" fmla="*/ 111674 h 133350"/>
                  <a:gd name="connsiteX5" fmla="*/ 307908 w 361950"/>
                  <a:gd name="connsiteY5" fmla="*/ 128819 h 133350"/>
                  <a:gd name="connsiteX6" fmla="*/ 354581 w 361950"/>
                  <a:gd name="connsiteY6" fmla="*/ 137392 h 133350"/>
                  <a:gd name="connsiteX7" fmla="*/ 361248 w 361950"/>
                  <a:gd name="connsiteY7" fmla="*/ 132629 h 133350"/>
                  <a:gd name="connsiteX8" fmla="*/ 317433 w 361950"/>
                  <a:gd name="connsiteY8" fmla="*/ 125009 h 133350"/>
                  <a:gd name="connsiteX9" fmla="*/ 272666 w 361950"/>
                  <a:gd name="connsiteY9" fmla="*/ 110721 h 133350"/>
                  <a:gd name="connsiteX10" fmla="*/ 89786 w 361950"/>
                  <a:gd name="connsiteY10" fmla="*/ 44046 h 133350"/>
                  <a:gd name="connsiteX11" fmla="*/ 33588 w 361950"/>
                  <a:gd name="connsiteY11" fmla="*/ 16424 h 133350"/>
                  <a:gd name="connsiteX12" fmla="*/ 9775 w 361950"/>
                  <a:gd name="connsiteY12" fmla="*/ 1184 h 133350"/>
                  <a:gd name="connsiteX13" fmla="*/ 250 w 361950"/>
                  <a:gd name="connsiteY13" fmla="*/ 4042 h 133350"/>
                  <a:gd name="connsiteX14" fmla="*/ 250 w 361950"/>
                  <a:gd name="connsiteY14" fmla="*/ 404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50" h="133350">
                    <a:moveTo>
                      <a:pt x="250" y="4042"/>
                    </a:moveTo>
                    <a:cubicBezTo>
                      <a:pt x="5013" y="9756"/>
                      <a:pt x="13586" y="12614"/>
                      <a:pt x="19300" y="16424"/>
                    </a:cubicBezTo>
                    <a:cubicBezTo>
                      <a:pt x="32636" y="24044"/>
                      <a:pt x="46923" y="31664"/>
                      <a:pt x="61211" y="38331"/>
                    </a:cubicBezTo>
                    <a:cubicBezTo>
                      <a:pt x="95500" y="54524"/>
                      <a:pt x="129791" y="68811"/>
                      <a:pt x="165033" y="81194"/>
                    </a:cubicBezTo>
                    <a:cubicBezTo>
                      <a:pt x="194561" y="91671"/>
                      <a:pt x="225041" y="102149"/>
                      <a:pt x="254568" y="111674"/>
                    </a:cubicBezTo>
                    <a:cubicBezTo>
                      <a:pt x="271713" y="117389"/>
                      <a:pt x="289811" y="124056"/>
                      <a:pt x="307908" y="128819"/>
                    </a:cubicBezTo>
                    <a:cubicBezTo>
                      <a:pt x="323148" y="132629"/>
                      <a:pt x="339341" y="134534"/>
                      <a:pt x="354581" y="137392"/>
                    </a:cubicBezTo>
                    <a:cubicBezTo>
                      <a:pt x="357438" y="137392"/>
                      <a:pt x="366011" y="133581"/>
                      <a:pt x="361248" y="132629"/>
                    </a:cubicBezTo>
                    <a:cubicBezTo>
                      <a:pt x="346961" y="129771"/>
                      <a:pt x="328863" y="127867"/>
                      <a:pt x="317433" y="125009"/>
                    </a:cubicBezTo>
                    <a:cubicBezTo>
                      <a:pt x="302193" y="121199"/>
                      <a:pt x="287906" y="115484"/>
                      <a:pt x="272666" y="110721"/>
                    </a:cubicBezTo>
                    <a:cubicBezTo>
                      <a:pt x="210753" y="90719"/>
                      <a:pt x="148841" y="70717"/>
                      <a:pt x="89786" y="44046"/>
                    </a:cubicBezTo>
                    <a:cubicBezTo>
                      <a:pt x="70736" y="35474"/>
                      <a:pt x="51686" y="25949"/>
                      <a:pt x="33588" y="16424"/>
                    </a:cubicBezTo>
                    <a:cubicBezTo>
                      <a:pt x="25968" y="12614"/>
                      <a:pt x="14538" y="7851"/>
                      <a:pt x="9775" y="1184"/>
                    </a:cubicBezTo>
                    <a:cubicBezTo>
                      <a:pt x="7871" y="-1674"/>
                      <a:pt x="-1654" y="1184"/>
                      <a:pt x="250" y="4042"/>
                    </a:cubicBezTo>
                    <a:lnTo>
                      <a:pt x="250" y="4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71" name="Figura a mano libera: Forma 3470">
                <a:extLst>
                  <a:ext uri="{FF2B5EF4-FFF2-40B4-BE49-F238E27FC236}">
                    <a16:creationId xmlns:a16="http://schemas.microsoft.com/office/drawing/2014/main" id="{F0A3215B-A15D-4C18-8994-9ED1018DB372}"/>
                  </a:ext>
                </a:extLst>
              </p:cNvPr>
              <p:cNvSpPr/>
              <p:nvPr/>
            </p:nvSpPr>
            <p:spPr>
              <a:xfrm>
                <a:off x="3243930" y="7463161"/>
                <a:ext cx="295275" cy="285750"/>
              </a:xfrm>
              <a:custGeom>
                <a:avLst/>
                <a:gdLst>
                  <a:gd name="connsiteX0" fmla="*/ 170509 w 295275"/>
                  <a:gd name="connsiteY0" fmla="*/ 10286 h 285750"/>
                  <a:gd name="connsiteX1" fmla="*/ 170509 w 295275"/>
                  <a:gd name="connsiteY1" fmla="*/ 38861 h 285750"/>
                  <a:gd name="connsiteX2" fmla="*/ 186701 w 295275"/>
                  <a:gd name="connsiteY2" fmla="*/ 30289 h 285750"/>
                  <a:gd name="connsiteX3" fmla="*/ 212419 w 295275"/>
                  <a:gd name="connsiteY3" fmla="*/ 20764 h 285750"/>
                  <a:gd name="connsiteX4" fmla="*/ 221944 w 295275"/>
                  <a:gd name="connsiteY4" fmla="*/ 55053 h 285750"/>
                  <a:gd name="connsiteX5" fmla="*/ 254329 w 295275"/>
                  <a:gd name="connsiteY5" fmla="*/ 44576 h 285750"/>
                  <a:gd name="connsiteX6" fmla="*/ 254329 w 295275"/>
                  <a:gd name="connsiteY6" fmla="*/ 81724 h 285750"/>
                  <a:gd name="connsiteX7" fmla="*/ 260044 w 295275"/>
                  <a:gd name="connsiteY7" fmla="*/ 104583 h 285750"/>
                  <a:gd name="connsiteX8" fmla="*/ 265759 w 295275"/>
                  <a:gd name="connsiteY8" fmla="*/ 117919 h 285750"/>
                  <a:gd name="connsiteX9" fmla="*/ 285761 w 295275"/>
                  <a:gd name="connsiteY9" fmla="*/ 123633 h 285750"/>
                  <a:gd name="connsiteX10" fmla="*/ 298144 w 295275"/>
                  <a:gd name="connsiteY10" fmla="*/ 153161 h 285750"/>
                  <a:gd name="connsiteX11" fmla="*/ 246709 w 295275"/>
                  <a:gd name="connsiteY11" fmla="*/ 242696 h 285750"/>
                  <a:gd name="connsiteX12" fmla="*/ 204799 w 295275"/>
                  <a:gd name="connsiteY12" fmla="*/ 284606 h 285750"/>
                  <a:gd name="connsiteX13" fmla="*/ 143839 w 295275"/>
                  <a:gd name="connsiteY13" fmla="*/ 285558 h 285750"/>
                  <a:gd name="connsiteX14" fmla="*/ 96214 w 295275"/>
                  <a:gd name="connsiteY14" fmla="*/ 276033 h 285750"/>
                  <a:gd name="connsiteX15" fmla="*/ 42874 w 295275"/>
                  <a:gd name="connsiteY15" fmla="*/ 247458 h 285750"/>
                  <a:gd name="connsiteX16" fmla="*/ 29539 w 295275"/>
                  <a:gd name="connsiteY16" fmla="*/ 210311 h 285750"/>
                  <a:gd name="connsiteX17" fmla="*/ 7631 w 295275"/>
                  <a:gd name="connsiteY17" fmla="*/ 154114 h 285750"/>
                  <a:gd name="connsiteX18" fmla="*/ 4774 w 295275"/>
                  <a:gd name="connsiteY18" fmla="*/ 106489 h 285750"/>
                  <a:gd name="connsiteX19" fmla="*/ 7631 w 295275"/>
                  <a:gd name="connsiteY19" fmla="*/ 38861 h 285750"/>
                  <a:gd name="connsiteX20" fmla="*/ 33349 w 295275"/>
                  <a:gd name="connsiteY20" fmla="*/ 63626 h 285750"/>
                  <a:gd name="connsiteX21" fmla="*/ 72401 w 295275"/>
                  <a:gd name="connsiteY21" fmla="*/ 38861 h 285750"/>
                  <a:gd name="connsiteX22" fmla="*/ 119074 w 295275"/>
                  <a:gd name="connsiteY22" fmla="*/ 1714 h 285750"/>
                  <a:gd name="connsiteX23" fmla="*/ 135266 w 295275"/>
                  <a:gd name="connsiteY23" fmla="*/ 27431 h 285750"/>
                  <a:gd name="connsiteX24" fmla="*/ 170509 w 295275"/>
                  <a:gd name="connsiteY24" fmla="*/ 102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5275" h="285750">
                    <a:moveTo>
                      <a:pt x="170509" y="10286"/>
                    </a:moveTo>
                    <a:lnTo>
                      <a:pt x="170509" y="38861"/>
                    </a:lnTo>
                    <a:cubicBezTo>
                      <a:pt x="170509" y="38861"/>
                      <a:pt x="176224" y="41719"/>
                      <a:pt x="186701" y="30289"/>
                    </a:cubicBezTo>
                    <a:cubicBezTo>
                      <a:pt x="197179" y="19811"/>
                      <a:pt x="206704" y="8381"/>
                      <a:pt x="212419" y="20764"/>
                    </a:cubicBezTo>
                    <a:cubicBezTo>
                      <a:pt x="218134" y="33146"/>
                      <a:pt x="221944" y="55053"/>
                      <a:pt x="221944" y="55053"/>
                    </a:cubicBezTo>
                    <a:cubicBezTo>
                      <a:pt x="221944" y="55053"/>
                      <a:pt x="253376" y="36003"/>
                      <a:pt x="254329" y="44576"/>
                    </a:cubicBezTo>
                    <a:cubicBezTo>
                      <a:pt x="255281" y="53149"/>
                      <a:pt x="254329" y="72199"/>
                      <a:pt x="254329" y="81724"/>
                    </a:cubicBezTo>
                    <a:cubicBezTo>
                      <a:pt x="254329" y="91249"/>
                      <a:pt x="254329" y="96964"/>
                      <a:pt x="260044" y="104583"/>
                    </a:cubicBezTo>
                    <a:cubicBezTo>
                      <a:pt x="265759" y="113156"/>
                      <a:pt x="260996" y="114108"/>
                      <a:pt x="265759" y="117919"/>
                    </a:cubicBezTo>
                    <a:cubicBezTo>
                      <a:pt x="269569" y="121728"/>
                      <a:pt x="276236" y="112203"/>
                      <a:pt x="285761" y="123633"/>
                    </a:cubicBezTo>
                    <a:cubicBezTo>
                      <a:pt x="295286" y="135064"/>
                      <a:pt x="298144" y="132206"/>
                      <a:pt x="298144" y="153161"/>
                    </a:cubicBezTo>
                    <a:cubicBezTo>
                      <a:pt x="298144" y="174116"/>
                      <a:pt x="247661" y="230314"/>
                      <a:pt x="246709" y="242696"/>
                    </a:cubicBezTo>
                    <a:cubicBezTo>
                      <a:pt x="245756" y="255078"/>
                      <a:pt x="223849" y="272224"/>
                      <a:pt x="204799" y="284606"/>
                    </a:cubicBezTo>
                    <a:cubicBezTo>
                      <a:pt x="185749" y="296989"/>
                      <a:pt x="165746" y="284606"/>
                      <a:pt x="143839" y="285558"/>
                    </a:cubicBezTo>
                    <a:cubicBezTo>
                      <a:pt x="121931" y="286511"/>
                      <a:pt x="111454" y="279844"/>
                      <a:pt x="96214" y="276033"/>
                    </a:cubicBezTo>
                    <a:cubicBezTo>
                      <a:pt x="80974" y="272224"/>
                      <a:pt x="45731" y="263651"/>
                      <a:pt x="42874" y="247458"/>
                    </a:cubicBezTo>
                    <a:cubicBezTo>
                      <a:pt x="40016" y="231266"/>
                      <a:pt x="41921" y="234124"/>
                      <a:pt x="29539" y="210311"/>
                    </a:cubicBezTo>
                    <a:cubicBezTo>
                      <a:pt x="17156" y="186499"/>
                      <a:pt x="16204" y="175069"/>
                      <a:pt x="7631" y="154114"/>
                    </a:cubicBezTo>
                    <a:cubicBezTo>
                      <a:pt x="-941" y="134111"/>
                      <a:pt x="-2846" y="124586"/>
                      <a:pt x="4774" y="106489"/>
                    </a:cubicBezTo>
                    <a:cubicBezTo>
                      <a:pt x="13346" y="88391"/>
                      <a:pt x="-3799" y="38861"/>
                      <a:pt x="7631" y="38861"/>
                    </a:cubicBezTo>
                    <a:cubicBezTo>
                      <a:pt x="18109" y="38861"/>
                      <a:pt x="17156" y="60769"/>
                      <a:pt x="33349" y="63626"/>
                    </a:cubicBezTo>
                    <a:cubicBezTo>
                      <a:pt x="49541" y="66483"/>
                      <a:pt x="55256" y="37908"/>
                      <a:pt x="72401" y="38861"/>
                    </a:cubicBezTo>
                    <a:cubicBezTo>
                      <a:pt x="90499" y="39814"/>
                      <a:pt x="109549" y="-9717"/>
                      <a:pt x="119074" y="1714"/>
                    </a:cubicBezTo>
                    <a:cubicBezTo>
                      <a:pt x="128599" y="14096"/>
                      <a:pt x="118121" y="36003"/>
                      <a:pt x="135266" y="27431"/>
                    </a:cubicBezTo>
                    <a:cubicBezTo>
                      <a:pt x="153364" y="20764"/>
                      <a:pt x="168604" y="-5906"/>
                      <a:pt x="170509" y="10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72" name="Figura a mano libera: Forma 3471">
                <a:extLst>
                  <a:ext uri="{FF2B5EF4-FFF2-40B4-BE49-F238E27FC236}">
                    <a16:creationId xmlns:a16="http://schemas.microsoft.com/office/drawing/2014/main" id="{6E586BD6-EBF3-454C-BD00-820E30A3EE53}"/>
                  </a:ext>
                </a:extLst>
              </p:cNvPr>
              <p:cNvSpPr/>
              <p:nvPr/>
            </p:nvSpPr>
            <p:spPr>
              <a:xfrm>
                <a:off x="3476417" y="7382007"/>
                <a:ext cx="142875" cy="142875"/>
              </a:xfrm>
              <a:custGeom>
                <a:avLst/>
                <a:gdLst>
                  <a:gd name="connsiteX0" fmla="*/ 9459 w 142875"/>
                  <a:gd name="connsiteY0" fmla="*/ 146685 h 142875"/>
                  <a:gd name="connsiteX1" fmla="*/ 118044 w 142875"/>
                  <a:gd name="connsiteY1" fmla="*/ 39053 h 142875"/>
                  <a:gd name="connsiteX2" fmla="*/ 149477 w 142875"/>
                  <a:gd name="connsiteY2" fmla="*/ 2857 h 142875"/>
                  <a:gd name="connsiteX3" fmla="*/ 146619 w 142875"/>
                  <a:gd name="connsiteY3" fmla="*/ 0 h 142875"/>
                  <a:gd name="connsiteX4" fmla="*/ 139952 w 142875"/>
                  <a:gd name="connsiteY4" fmla="*/ 2857 h 142875"/>
                  <a:gd name="connsiteX5" fmla="*/ 17079 w 142875"/>
                  <a:gd name="connsiteY5" fmla="*/ 129540 h 142875"/>
                  <a:gd name="connsiteX6" fmla="*/ 887 w 142875"/>
                  <a:gd name="connsiteY6" fmla="*/ 144780 h 142875"/>
                  <a:gd name="connsiteX7" fmla="*/ 9459 w 142875"/>
                  <a:gd name="connsiteY7" fmla="*/ 146685 h 142875"/>
                  <a:gd name="connsiteX8" fmla="*/ 9459 w 142875"/>
                  <a:gd name="connsiteY8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42875">
                    <a:moveTo>
                      <a:pt x="9459" y="146685"/>
                    </a:moveTo>
                    <a:cubicBezTo>
                      <a:pt x="46607" y="111443"/>
                      <a:pt x="83754" y="77153"/>
                      <a:pt x="118044" y="39053"/>
                    </a:cubicBezTo>
                    <a:cubicBezTo>
                      <a:pt x="128522" y="27623"/>
                      <a:pt x="138999" y="15240"/>
                      <a:pt x="149477" y="2857"/>
                    </a:cubicBezTo>
                    <a:cubicBezTo>
                      <a:pt x="151382" y="953"/>
                      <a:pt x="148524" y="0"/>
                      <a:pt x="146619" y="0"/>
                    </a:cubicBezTo>
                    <a:cubicBezTo>
                      <a:pt x="144714" y="0"/>
                      <a:pt x="141857" y="953"/>
                      <a:pt x="139952" y="2857"/>
                    </a:cubicBezTo>
                    <a:cubicBezTo>
                      <a:pt x="101852" y="47625"/>
                      <a:pt x="59942" y="88582"/>
                      <a:pt x="17079" y="129540"/>
                    </a:cubicBezTo>
                    <a:cubicBezTo>
                      <a:pt x="11364" y="134303"/>
                      <a:pt x="6602" y="140018"/>
                      <a:pt x="887" y="144780"/>
                    </a:cubicBezTo>
                    <a:cubicBezTo>
                      <a:pt x="-2923" y="148590"/>
                      <a:pt x="6602" y="148590"/>
                      <a:pt x="9459" y="146685"/>
                    </a:cubicBezTo>
                    <a:lnTo>
                      <a:pt x="9459" y="146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73" name="Figura a mano libera: Forma 3472">
                <a:extLst>
                  <a:ext uri="{FF2B5EF4-FFF2-40B4-BE49-F238E27FC236}">
                    <a16:creationId xmlns:a16="http://schemas.microsoft.com/office/drawing/2014/main" id="{1C26A9D1-A3AE-46F7-9FF8-A2E2AB562F41}"/>
                  </a:ext>
                </a:extLst>
              </p:cNvPr>
              <p:cNvSpPr/>
              <p:nvPr/>
            </p:nvSpPr>
            <p:spPr>
              <a:xfrm>
                <a:off x="3484437" y="7391109"/>
                <a:ext cx="285750" cy="142875"/>
              </a:xfrm>
              <a:custGeom>
                <a:avLst/>
                <a:gdLst>
                  <a:gd name="connsiteX0" fmla="*/ 7154 w 285750"/>
                  <a:gd name="connsiteY0" fmla="*/ 143298 h 142875"/>
                  <a:gd name="connsiteX1" fmla="*/ 152887 w 285750"/>
                  <a:gd name="connsiteY1" fmla="*/ 72814 h 142875"/>
                  <a:gd name="connsiteX2" fmla="*/ 239564 w 285750"/>
                  <a:gd name="connsiteY2" fmla="*/ 34714 h 142875"/>
                  <a:gd name="connsiteX3" fmla="*/ 291952 w 285750"/>
                  <a:gd name="connsiteY3" fmla="*/ 4234 h 142875"/>
                  <a:gd name="connsiteX4" fmla="*/ 283379 w 285750"/>
                  <a:gd name="connsiteY4" fmla="*/ 1376 h 142875"/>
                  <a:gd name="connsiteX5" fmla="*/ 228134 w 285750"/>
                  <a:gd name="connsiteY5" fmla="*/ 31856 h 142875"/>
                  <a:gd name="connsiteX6" fmla="*/ 139552 w 285750"/>
                  <a:gd name="connsiteY6" fmla="*/ 70909 h 142875"/>
                  <a:gd name="connsiteX7" fmla="*/ 2392 w 285750"/>
                  <a:gd name="connsiteY7" fmla="*/ 137584 h 142875"/>
                  <a:gd name="connsiteX8" fmla="*/ 7154 w 285750"/>
                  <a:gd name="connsiteY8" fmla="*/ 143298 h 142875"/>
                  <a:gd name="connsiteX9" fmla="*/ 7154 w 285750"/>
                  <a:gd name="connsiteY9" fmla="*/ 1432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142875">
                    <a:moveTo>
                      <a:pt x="7154" y="143298"/>
                    </a:moveTo>
                    <a:cubicBezTo>
                      <a:pt x="54779" y="117581"/>
                      <a:pt x="103357" y="93768"/>
                      <a:pt x="152887" y="72814"/>
                    </a:cubicBezTo>
                    <a:cubicBezTo>
                      <a:pt x="182414" y="60431"/>
                      <a:pt x="210989" y="48048"/>
                      <a:pt x="239564" y="34714"/>
                    </a:cubicBezTo>
                    <a:cubicBezTo>
                      <a:pt x="257662" y="26141"/>
                      <a:pt x="277664" y="18521"/>
                      <a:pt x="291952" y="4234"/>
                    </a:cubicBezTo>
                    <a:cubicBezTo>
                      <a:pt x="296714" y="423"/>
                      <a:pt x="286237" y="-1482"/>
                      <a:pt x="283379" y="1376"/>
                    </a:cubicBezTo>
                    <a:cubicBezTo>
                      <a:pt x="268139" y="15664"/>
                      <a:pt x="246232" y="23284"/>
                      <a:pt x="228134" y="31856"/>
                    </a:cubicBezTo>
                    <a:cubicBezTo>
                      <a:pt x="198607" y="45191"/>
                      <a:pt x="169079" y="58526"/>
                      <a:pt x="139552" y="70909"/>
                    </a:cubicBezTo>
                    <a:cubicBezTo>
                      <a:pt x="92879" y="90911"/>
                      <a:pt x="47159" y="112818"/>
                      <a:pt x="2392" y="137584"/>
                    </a:cubicBezTo>
                    <a:cubicBezTo>
                      <a:pt x="-3323" y="141393"/>
                      <a:pt x="2392" y="146156"/>
                      <a:pt x="7154" y="143298"/>
                    </a:cubicBezTo>
                    <a:lnTo>
                      <a:pt x="7154" y="14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74" name="Figura a mano libera: Forma 3473">
                <a:extLst>
                  <a:ext uri="{FF2B5EF4-FFF2-40B4-BE49-F238E27FC236}">
                    <a16:creationId xmlns:a16="http://schemas.microsoft.com/office/drawing/2014/main" id="{2C4677EF-EC60-49B6-BCD2-39387AAAC58C}"/>
                  </a:ext>
                </a:extLst>
              </p:cNvPr>
              <p:cNvSpPr/>
              <p:nvPr/>
            </p:nvSpPr>
            <p:spPr>
              <a:xfrm>
                <a:off x="3479131" y="7669267"/>
                <a:ext cx="381000" cy="19050"/>
              </a:xfrm>
              <a:custGeom>
                <a:avLst/>
                <a:gdLst>
                  <a:gd name="connsiteX0" fmla="*/ 5792 w 381000"/>
                  <a:gd name="connsiteY0" fmla="*/ 24208 h 19050"/>
                  <a:gd name="connsiteX1" fmla="*/ 213437 w 381000"/>
                  <a:gd name="connsiteY1" fmla="*/ 8968 h 19050"/>
                  <a:gd name="connsiteX2" fmla="*/ 302020 w 381000"/>
                  <a:gd name="connsiteY2" fmla="*/ 23256 h 19050"/>
                  <a:gd name="connsiteX3" fmla="*/ 382030 w 381000"/>
                  <a:gd name="connsiteY3" fmla="*/ 24208 h 19050"/>
                  <a:gd name="connsiteX4" fmla="*/ 382982 w 381000"/>
                  <a:gd name="connsiteY4" fmla="*/ 16588 h 19050"/>
                  <a:gd name="connsiteX5" fmla="*/ 313450 w 381000"/>
                  <a:gd name="connsiteY5" fmla="*/ 17540 h 19050"/>
                  <a:gd name="connsiteX6" fmla="*/ 254395 w 381000"/>
                  <a:gd name="connsiteY6" fmla="*/ 7063 h 19050"/>
                  <a:gd name="connsiteX7" fmla="*/ 56275 w 381000"/>
                  <a:gd name="connsiteY7" fmla="*/ 8015 h 19050"/>
                  <a:gd name="connsiteX8" fmla="*/ 1982 w 381000"/>
                  <a:gd name="connsiteY8" fmla="*/ 17540 h 19050"/>
                  <a:gd name="connsiteX9" fmla="*/ 5792 w 381000"/>
                  <a:gd name="connsiteY9" fmla="*/ 24208 h 19050"/>
                  <a:gd name="connsiteX10" fmla="*/ 5792 w 381000"/>
                  <a:gd name="connsiteY10" fmla="*/ 242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19050">
                    <a:moveTo>
                      <a:pt x="5792" y="24208"/>
                    </a:moveTo>
                    <a:cubicBezTo>
                      <a:pt x="73420" y="8968"/>
                      <a:pt x="144857" y="2300"/>
                      <a:pt x="213437" y="8968"/>
                    </a:cubicBezTo>
                    <a:cubicBezTo>
                      <a:pt x="243917" y="11825"/>
                      <a:pt x="272492" y="18493"/>
                      <a:pt x="302020" y="23256"/>
                    </a:cubicBezTo>
                    <a:cubicBezTo>
                      <a:pt x="328690" y="28018"/>
                      <a:pt x="355360" y="26113"/>
                      <a:pt x="382030" y="24208"/>
                    </a:cubicBezTo>
                    <a:cubicBezTo>
                      <a:pt x="387745" y="24208"/>
                      <a:pt x="389650" y="16588"/>
                      <a:pt x="382982" y="16588"/>
                    </a:cubicBezTo>
                    <a:cubicBezTo>
                      <a:pt x="360122" y="18493"/>
                      <a:pt x="336310" y="20398"/>
                      <a:pt x="313450" y="17540"/>
                    </a:cubicBezTo>
                    <a:cubicBezTo>
                      <a:pt x="293447" y="14683"/>
                      <a:pt x="274397" y="9920"/>
                      <a:pt x="254395" y="7063"/>
                    </a:cubicBezTo>
                    <a:cubicBezTo>
                      <a:pt x="188672" y="-3415"/>
                      <a:pt x="121997" y="-1510"/>
                      <a:pt x="56275" y="8015"/>
                    </a:cubicBezTo>
                    <a:cubicBezTo>
                      <a:pt x="38177" y="10873"/>
                      <a:pt x="20080" y="13731"/>
                      <a:pt x="1982" y="17540"/>
                    </a:cubicBezTo>
                    <a:cubicBezTo>
                      <a:pt x="-1828" y="18493"/>
                      <a:pt x="77" y="25160"/>
                      <a:pt x="5792" y="24208"/>
                    </a:cubicBezTo>
                    <a:lnTo>
                      <a:pt x="5792" y="242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75" name="Figura a mano libera: Forma 3474">
                <a:extLst>
                  <a:ext uri="{FF2B5EF4-FFF2-40B4-BE49-F238E27FC236}">
                    <a16:creationId xmlns:a16="http://schemas.microsoft.com/office/drawing/2014/main" id="{41E95DB0-0443-4C6E-B013-E5D32BABBC84}"/>
                  </a:ext>
                </a:extLst>
              </p:cNvPr>
              <p:cNvSpPr/>
              <p:nvPr/>
            </p:nvSpPr>
            <p:spPr>
              <a:xfrm>
                <a:off x="3485345" y="7691929"/>
                <a:ext cx="295275" cy="57150"/>
              </a:xfrm>
              <a:custGeom>
                <a:avLst/>
                <a:gdLst>
                  <a:gd name="connsiteX0" fmla="*/ 9103 w 295275"/>
                  <a:gd name="connsiteY0" fmla="*/ 13928 h 57150"/>
                  <a:gd name="connsiteX1" fmla="*/ 39583 w 295275"/>
                  <a:gd name="connsiteY1" fmla="*/ 5356 h 57150"/>
                  <a:gd name="connsiteX2" fmla="*/ 139596 w 295275"/>
                  <a:gd name="connsiteY2" fmla="*/ 16786 h 57150"/>
                  <a:gd name="connsiteX3" fmla="*/ 286281 w 295275"/>
                  <a:gd name="connsiteY3" fmla="*/ 62506 h 57150"/>
                  <a:gd name="connsiteX4" fmla="*/ 294853 w 295275"/>
                  <a:gd name="connsiteY4" fmla="*/ 58696 h 57150"/>
                  <a:gd name="connsiteX5" fmla="*/ 116736 w 295275"/>
                  <a:gd name="connsiteY5" fmla="*/ 5356 h 57150"/>
                  <a:gd name="connsiteX6" fmla="*/ 30058 w 295275"/>
                  <a:gd name="connsiteY6" fmla="*/ 3451 h 57150"/>
                  <a:gd name="connsiteX7" fmla="*/ 531 w 295275"/>
                  <a:gd name="connsiteY7" fmla="*/ 13928 h 57150"/>
                  <a:gd name="connsiteX8" fmla="*/ 9103 w 295275"/>
                  <a:gd name="connsiteY8" fmla="*/ 13928 h 57150"/>
                  <a:gd name="connsiteX9" fmla="*/ 9103 w 295275"/>
                  <a:gd name="connsiteY9" fmla="*/ 13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57150">
                    <a:moveTo>
                      <a:pt x="9103" y="13928"/>
                    </a:moveTo>
                    <a:cubicBezTo>
                      <a:pt x="16723" y="9166"/>
                      <a:pt x="30058" y="6308"/>
                      <a:pt x="39583" y="5356"/>
                    </a:cubicBezTo>
                    <a:cubicBezTo>
                      <a:pt x="72921" y="594"/>
                      <a:pt x="107211" y="8213"/>
                      <a:pt x="139596" y="16786"/>
                    </a:cubicBezTo>
                    <a:cubicBezTo>
                      <a:pt x="189126" y="29169"/>
                      <a:pt x="238656" y="44408"/>
                      <a:pt x="286281" y="62506"/>
                    </a:cubicBezTo>
                    <a:cubicBezTo>
                      <a:pt x="288186" y="63458"/>
                      <a:pt x="297711" y="59648"/>
                      <a:pt x="294853" y="58696"/>
                    </a:cubicBezTo>
                    <a:cubicBezTo>
                      <a:pt x="237703" y="37741"/>
                      <a:pt x="177696" y="17738"/>
                      <a:pt x="116736" y="5356"/>
                    </a:cubicBezTo>
                    <a:cubicBezTo>
                      <a:pt x="88161" y="-359"/>
                      <a:pt x="58633" y="-2264"/>
                      <a:pt x="30058" y="3451"/>
                    </a:cubicBezTo>
                    <a:cubicBezTo>
                      <a:pt x="20533" y="5356"/>
                      <a:pt x="9103" y="8213"/>
                      <a:pt x="531" y="13928"/>
                    </a:cubicBezTo>
                    <a:cubicBezTo>
                      <a:pt x="-2327" y="16786"/>
                      <a:pt x="7198" y="15833"/>
                      <a:pt x="9103" y="13928"/>
                    </a:cubicBezTo>
                    <a:lnTo>
                      <a:pt x="9103" y="139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76" name="Figura a mano libera: Forma 3475">
                <a:extLst>
                  <a:ext uri="{FF2B5EF4-FFF2-40B4-BE49-F238E27FC236}">
                    <a16:creationId xmlns:a16="http://schemas.microsoft.com/office/drawing/2014/main" id="{F5BBAF3E-B5AA-4664-858A-CCCBAF3CB71F}"/>
                  </a:ext>
                </a:extLst>
              </p:cNvPr>
              <p:cNvSpPr/>
              <p:nvPr/>
            </p:nvSpPr>
            <p:spPr>
              <a:xfrm>
                <a:off x="3455415" y="7702047"/>
                <a:ext cx="304800" cy="85725"/>
              </a:xfrm>
              <a:custGeom>
                <a:avLst/>
                <a:gdLst>
                  <a:gd name="connsiteX0" fmla="*/ 2839 w 304800"/>
                  <a:gd name="connsiteY0" fmla="*/ 6667 h 85725"/>
                  <a:gd name="connsiteX1" fmla="*/ 26651 w 304800"/>
                  <a:gd name="connsiteY1" fmla="*/ 9525 h 85725"/>
                  <a:gd name="connsiteX2" fmla="*/ 107614 w 304800"/>
                  <a:gd name="connsiteY2" fmla="*/ 29527 h 85725"/>
                  <a:gd name="connsiteX3" fmla="*/ 196196 w 304800"/>
                  <a:gd name="connsiteY3" fmla="*/ 58102 h 85725"/>
                  <a:gd name="connsiteX4" fmla="*/ 243821 w 304800"/>
                  <a:gd name="connsiteY4" fmla="*/ 76200 h 85725"/>
                  <a:gd name="connsiteX5" fmla="*/ 307639 w 304800"/>
                  <a:gd name="connsiteY5" fmla="*/ 87630 h 85725"/>
                  <a:gd name="connsiteX6" fmla="*/ 308591 w 304800"/>
                  <a:gd name="connsiteY6" fmla="*/ 81915 h 85725"/>
                  <a:gd name="connsiteX7" fmla="*/ 249536 w 304800"/>
                  <a:gd name="connsiteY7" fmla="*/ 70485 h 85725"/>
                  <a:gd name="connsiteX8" fmla="*/ 200959 w 304800"/>
                  <a:gd name="connsiteY8" fmla="*/ 51435 h 85725"/>
                  <a:gd name="connsiteX9" fmla="*/ 35224 w 304800"/>
                  <a:gd name="connsiteY9" fmla="*/ 3810 h 85725"/>
                  <a:gd name="connsiteX10" fmla="*/ 6649 w 304800"/>
                  <a:gd name="connsiteY10" fmla="*/ 0 h 85725"/>
                  <a:gd name="connsiteX11" fmla="*/ 2839 w 304800"/>
                  <a:gd name="connsiteY11" fmla="*/ 6667 h 85725"/>
                  <a:gd name="connsiteX12" fmla="*/ 2839 w 304800"/>
                  <a:gd name="connsiteY12" fmla="*/ 666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85725">
                    <a:moveTo>
                      <a:pt x="2839" y="6667"/>
                    </a:moveTo>
                    <a:cubicBezTo>
                      <a:pt x="10459" y="6667"/>
                      <a:pt x="18079" y="8572"/>
                      <a:pt x="26651" y="9525"/>
                    </a:cubicBezTo>
                    <a:cubicBezTo>
                      <a:pt x="54274" y="14288"/>
                      <a:pt x="80944" y="21907"/>
                      <a:pt x="107614" y="29527"/>
                    </a:cubicBezTo>
                    <a:cubicBezTo>
                      <a:pt x="137141" y="38100"/>
                      <a:pt x="166669" y="46672"/>
                      <a:pt x="196196" y="58102"/>
                    </a:cubicBezTo>
                    <a:cubicBezTo>
                      <a:pt x="212389" y="64770"/>
                      <a:pt x="227629" y="71438"/>
                      <a:pt x="243821" y="76200"/>
                    </a:cubicBezTo>
                    <a:cubicBezTo>
                      <a:pt x="263824" y="81915"/>
                      <a:pt x="286684" y="88582"/>
                      <a:pt x="307639" y="87630"/>
                    </a:cubicBezTo>
                    <a:cubicBezTo>
                      <a:pt x="312401" y="87630"/>
                      <a:pt x="316211" y="81915"/>
                      <a:pt x="308591" y="81915"/>
                    </a:cubicBezTo>
                    <a:cubicBezTo>
                      <a:pt x="292399" y="82867"/>
                      <a:pt x="266682" y="76200"/>
                      <a:pt x="249536" y="70485"/>
                    </a:cubicBezTo>
                    <a:cubicBezTo>
                      <a:pt x="232391" y="65722"/>
                      <a:pt x="217151" y="58102"/>
                      <a:pt x="200959" y="51435"/>
                    </a:cubicBezTo>
                    <a:cubicBezTo>
                      <a:pt x="147619" y="30480"/>
                      <a:pt x="91421" y="14288"/>
                      <a:pt x="35224" y="3810"/>
                    </a:cubicBezTo>
                    <a:cubicBezTo>
                      <a:pt x="25699" y="1905"/>
                      <a:pt x="16174" y="0"/>
                      <a:pt x="6649" y="0"/>
                    </a:cubicBezTo>
                    <a:cubicBezTo>
                      <a:pt x="2839" y="952"/>
                      <a:pt x="-3829" y="6667"/>
                      <a:pt x="2839" y="6667"/>
                    </a:cubicBezTo>
                    <a:lnTo>
                      <a:pt x="2839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77" name="Figura a mano libera: Forma 3476">
                <a:extLst>
                  <a:ext uri="{FF2B5EF4-FFF2-40B4-BE49-F238E27FC236}">
                    <a16:creationId xmlns:a16="http://schemas.microsoft.com/office/drawing/2014/main" id="{E86DB87C-CB7A-45C9-B933-059BE5A1C217}"/>
                  </a:ext>
                </a:extLst>
              </p:cNvPr>
              <p:cNvSpPr/>
              <p:nvPr/>
            </p:nvSpPr>
            <p:spPr>
              <a:xfrm>
                <a:off x="3500585" y="7529969"/>
                <a:ext cx="238125" cy="57150"/>
              </a:xfrm>
              <a:custGeom>
                <a:avLst/>
                <a:gdLst>
                  <a:gd name="connsiteX0" fmla="*/ 9103 w 238125"/>
                  <a:gd name="connsiteY0" fmla="*/ 60636 h 57150"/>
                  <a:gd name="connsiteX1" fmla="*/ 29106 w 238125"/>
                  <a:gd name="connsiteY1" fmla="*/ 53016 h 57150"/>
                  <a:gd name="connsiteX2" fmla="*/ 115783 w 238125"/>
                  <a:gd name="connsiteY2" fmla="*/ 35870 h 57150"/>
                  <a:gd name="connsiteX3" fmla="*/ 240561 w 238125"/>
                  <a:gd name="connsiteY3" fmla="*/ 3486 h 57150"/>
                  <a:gd name="connsiteX4" fmla="*/ 236750 w 238125"/>
                  <a:gd name="connsiteY4" fmla="*/ 628 h 57150"/>
                  <a:gd name="connsiteX5" fmla="*/ 92923 w 238125"/>
                  <a:gd name="connsiteY5" fmla="*/ 35870 h 57150"/>
                  <a:gd name="connsiteX6" fmla="*/ 19581 w 238125"/>
                  <a:gd name="connsiteY6" fmla="*/ 52063 h 57150"/>
                  <a:gd name="connsiteX7" fmla="*/ 531 w 238125"/>
                  <a:gd name="connsiteY7" fmla="*/ 59683 h 57150"/>
                  <a:gd name="connsiteX8" fmla="*/ 9103 w 238125"/>
                  <a:gd name="connsiteY8" fmla="*/ 60636 h 57150"/>
                  <a:gd name="connsiteX9" fmla="*/ 9103 w 238125"/>
                  <a:gd name="connsiteY9" fmla="*/ 6063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57150">
                    <a:moveTo>
                      <a:pt x="9103" y="60636"/>
                    </a:moveTo>
                    <a:cubicBezTo>
                      <a:pt x="12913" y="57778"/>
                      <a:pt x="23391" y="54920"/>
                      <a:pt x="29106" y="53016"/>
                    </a:cubicBezTo>
                    <a:cubicBezTo>
                      <a:pt x="57681" y="44443"/>
                      <a:pt x="87208" y="41586"/>
                      <a:pt x="115783" y="35870"/>
                    </a:cubicBezTo>
                    <a:cubicBezTo>
                      <a:pt x="157693" y="27298"/>
                      <a:pt x="199603" y="16820"/>
                      <a:pt x="240561" y="3486"/>
                    </a:cubicBezTo>
                    <a:cubicBezTo>
                      <a:pt x="247228" y="1581"/>
                      <a:pt x="240561" y="-1277"/>
                      <a:pt x="236750" y="628"/>
                    </a:cubicBezTo>
                    <a:cubicBezTo>
                      <a:pt x="190078" y="15868"/>
                      <a:pt x="141500" y="28250"/>
                      <a:pt x="92923" y="35870"/>
                    </a:cubicBezTo>
                    <a:cubicBezTo>
                      <a:pt x="68158" y="39681"/>
                      <a:pt x="43393" y="43491"/>
                      <a:pt x="19581" y="52063"/>
                    </a:cubicBezTo>
                    <a:cubicBezTo>
                      <a:pt x="12913" y="53968"/>
                      <a:pt x="6246" y="55873"/>
                      <a:pt x="531" y="59683"/>
                    </a:cubicBezTo>
                    <a:cubicBezTo>
                      <a:pt x="-2327" y="62541"/>
                      <a:pt x="7198" y="62541"/>
                      <a:pt x="9103" y="60636"/>
                    </a:cubicBezTo>
                    <a:lnTo>
                      <a:pt x="9103" y="60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78" name="Figura a mano libera: Forma 3477">
                <a:extLst>
                  <a:ext uri="{FF2B5EF4-FFF2-40B4-BE49-F238E27FC236}">
                    <a16:creationId xmlns:a16="http://schemas.microsoft.com/office/drawing/2014/main" id="{3E0ECF46-3CB1-4699-9550-A8F2AF806D64}"/>
                  </a:ext>
                </a:extLst>
              </p:cNvPr>
              <p:cNvSpPr/>
              <p:nvPr/>
            </p:nvSpPr>
            <p:spPr>
              <a:xfrm>
                <a:off x="3392531" y="7277556"/>
                <a:ext cx="19050" cy="228600"/>
              </a:xfrm>
              <a:custGeom>
                <a:avLst/>
                <a:gdLst>
                  <a:gd name="connsiteX0" fmla="*/ 9525 w 19050"/>
                  <a:gd name="connsiteY0" fmla="*/ 233991 h 228600"/>
                  <a:gd name="connsiteX1" fmla="*/ 16192 w 19050"/>
                  <a:gd name="connsiteY1" fmla="*/ 116833 h 228600"/>
                  <a:gd name="connsiteX2" fmla="*/ 25717 w 19050"/>
                  <a:gd name="connsiteY2" fmla="*/ 55873 h 228600"/>
                  <a:gd name="connsiteX3" fmla="*/ 20955 w 19050"/>
                  <a:gd name="connsiteY3" fmla="*/ 628 h 228600"/>
                  <a:gd name="connsiteX4" fmla="*/ 11430 w 19050"/>
                  <a:gd name="connsiteY4" fmla="*/ 3486 h 228600"/>
                  <a:gd name="connsiteX5" fmla="*/ 16192 w 19050"/>
                  <a:gd name="connsiteY5" fmla="*/ 57778 h 228600"/>
                  <a:gd name="connsiteX6" fmla="*/ 6667 w 19050"/>
                  <a:gd name="connsiteY6" fmla="*/ 119691 h 228600"/>
                  <a:gd name="connsiteX7" fmla="*/ 0 w 19050"/>
                  <a:gd name="connsiteY7" fmla="*/ 236848 h 228600"/>
                  <a:gd name="connsiteX8" fmla="*/ 9525 w 19050"/>
                  <a:gd name="connsiteY8" fmla="*/ 233991 h 228600"/>
                  <a:gd name="connsiteX9" fmla="*/ 9525 w 19050"/>
                  <a:gd name="connsiteY9" fmla="*/ 23399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28600">
                    <a:moveTo>
                      <a:pt x="9525" y="233991"/>
                    </a:moveTo>
                    <a:cubicBezTo>
                      <a:pt x="11430" y="194938"/>
                      <a:pt x="12382" y="155886"/>
                      <a:pt x="16192" y="116833"/>
                    </a:cubicBezTo>
                    <a:cubicBezTo>
                      <a:pt x="18097" y="95878"/>
                      <a:pt x="22860" y="75875"/>
                      <a:pt x="25717" y="55873"/>
                    </a:cubicBezTo>
                    <a:cubicBezTo>
                      <a:pt x="27622" y="37775"/>
                      <a:pt x="24765" y="18725"/>
                      <a:pt x="20955" y="628"/>
                    </a:cubicBezTo>
                    <a:cubicBezTo>
                      <a:pt x="20955" y="-1277"/>
                      <a:pt x="10478" y="1581"/>
                      <a:pt x="11430" y="3486"/>
                    </a:cubicBezTo>
                    <a:cubicBezTo>
                      <a:pt x="15240" y="20631"/>
                      <a:pt x="18097" y="39681"/>
                      <a:pt x="16192" y="57778"/>
                    </a:cubicBezTo>
                    <a:cubicBezTo>
                      <a:pt x="14288" y="78733"/>
                      <a:pt x="8572" y="98736"/>
                      <a:pt x="6667" y="119691"/>
                    </a:cubicBezTo>
                    <a:cubicBezTo>
                      <a:pt x="2857" y="158743"/>
                      <a:pt x="1905" y="197795"/>
                      <a:pt x="0" y="236848"/>
                    </a:cubicBezTo>
                    <a:cubicBezTo>
                      <a:pt x="0" y="237800"/>
                      <a:pt x="9525" y="236848"/>
                      <a:pt x="9525" y="233991"/>
                    </a:cubicBezTo>
                    <a:lnTo>
                      <a:pt x="9525" y="233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79" name="Figura a mano libera: Forma 3478">
                <a:extLst>
                  <a:ext uri="{FF2B5EF4-FFF2-40B4-BE49-F238E27FC236}">
                    <a16:creationId xmlns:a16="http://schemas.microsoft.com/office/drawing/2014/main" id="{1E395C92-9F02-4D0E-8805-92289DE68F1A}"/>
                  </a:ext>
                </a:extLst>
              </p:cNvPr>
              <p:cNvSpPr/>
              <p:nvPr/>
            </p:nvSpPr>
            <p:spPr>
              <a:xfrm>
                <a:off x="3401042" y="7209637"/>
                <a:ext cx="47625" cy="285750"/>
              </a:xfrm>
              <a:custGeom>
                <a:avLst/>
                <a:gdLst>
                  <a:gd name="connsiteX0" fmla="*/ 43876 w 47625"/>
                  <a:gd name="connsiteY0" fmla="*/ 3777 h 285750"/>
                  <a:gd name="connsiteX1" fmla="*/ 18159 w 47625"/>
                  <a:gd name="connsiteY1" fmla="*/ 139985 h 285750"/>
                  <a:gd name="connsiteX2" fmla="*/ 61 w 47625"/>
                  <a:gd name="connsiteY2" fmla="*/ 285718 h 285750"/>
                  <a:gd name="connsiteX3" fmla="*/ 9586 w 47625"/>
                  <a:gd name="connsiteY3" fmla="*/ 284765 h 285750"/>
                  <a:gd name="connsiteX4" fmla="*/ 27684 w 47625"/>
                  <a:gd name="connsiteY4" fmla="*/ 139033 h 285750"/>
                  <a:gd name="connsiteX5" fmla="*/ 53401 w 47625"/>
                  <a:gd name="connsiteY5" fmla="*/ 2825 h 285750"/>
                  <a:gd name="connsiteX6" fmla="*/ 43876 w 47625"/>
                  <a:gd name="connsiteY6" fmla="*/ 3777 h 285750"/>
                  <a:gd name="connsiteX7" fmla="*/ 43876 w 47625"/>
                  <a:gd name="connsiteY7" fmla="*/ 377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43876" y="3777"/>
                    </a:moveTo>
                    <a:cubicBezTo>
                      <a:pt x="33399" y="48545"/>
                      <a:pt x="23874" y="94265"/>
                      <a:pt x="18159" y="139985"/>
                    </a:cubicBezTo>
                    <a:cubicBezTo>
                      <a:pt x="11491" y="188563"/>
                      <a:pt x="7681" y="237140"/>
                      <a:pt x="61" y="285718"/>
                    </a:cubicBezTo>
                    <a:cubicBezTo>
                      <a:pt x="-891" y="289527"/>
                      <a:pt x="9586" y="287623"/>
                      <a:pt x="9586" y="284765"/>
                    </a:cubicBezTo>
                    <a:cubicBezTo>
                      <a:pt x="16254" y="236188"/>
                      <a:pt x="21016" y="187610"/>
                      <a:pt x="27684" y="139033"/>
                    </a:cubicBezTo>
                    <a:cubicBezTo>
                      <a:pt x="33399" y="93313"/>
                      <a:pt x="42924" y="47593"/>
                      <a:pt x="53401" y="2825"/>
                    </a:cubicBezTo>
                    <a:cubicBezTo>
                      <a:pt x="55306" y="-1937"/>
                      <a:pt x="44829" y="-32"/>
                      <a:pt x="43876" y="3777"/>
                    </a:cubicBezTo>
                    <a:lnTo>
                      <a:pt x="43876" y="37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80" name="Figura a mano libera: Forma 3479">
                <a:extLst>
                  <a:ext uri="{FF2B5EF4-FFF2-40B4-BE49-F238E27FC236}">
                    <a16:creationId xmlns:a16="http://schemas.microsoft.com/office/drawing/2014/main" id="{CA1F85F4-A372-4C2A-92F0-B3A5FCB6616C}"/>
                  </a:ext>
                </a:extLst>
              </p:cNvPr>
              <p:cNvSpPr/>
              <p:nvPr/>
            </p:nvSpPr>
            <p:spPr>
              <a:xfrm>
                <a:off x="3402942" y="7209949"/>
                <a:ext cx="133350" cy="314325"/>
              </a:xfrm>
              <a:custGeom>
                <a:avLst/>
                <a:gdLst>
                  <a:gd name="connsiteX0" fmla="*/ 131512 w 133350"/>
                  <a:gd name="connsiteY0" fmla="*/ 2513 h 314325"/>
                  <a:gd name="connsiteX1" fmla="*/ 69599 w 133350"/>
                  <a:gd name="connsiteY1" fmla="*/ 124433 h 314325"/>
                  <a:gd name="connsiteX2" fmla="*/ 17212 w 133350"/>
                  <a:gd name="connsiteY2" fmla="*/ 261593 h 314325"/>
                  <a:gd name="connsiteX3" fmla="*/ 67 w 133350"/>
                  <a:gd name="connsiteY3" fmla="*/ 315886 h 314325"/>
                  <a:gd name="connsiteX4" fmla="*/ 9592 w 133350"/>
                  <a:gd name="connsiteY4" fmla="*/ 314933 h 314325"/>
                  <a:gd name="connsiteX5" fmla="*/ 50549 w 133350"/>
                  <a:gd name="connsiteY5" fmla="*/ 190156 h 314325"/>
                  <a:gd name="connsiteX6" fmla="*/ 112462 w 133350"/>
                  <a:gd name="connsiteY6" fmla="*/ 56806 h 314325"/>
                  <a:gd name="connsiteX7" fmla="*/ 140084 w 133350"/>
                  <a:gd name="connsiteY7" fmla="*/ 2513 h 314325"/>
                  <a:gd name="connsiteX8" fmla="*/ 131512 w 133350"/>
                  <a:gd name="connsiteY8" fmla="*/ 2513 h 314325"/>
                  <a:gd name="connsiteX9" fmla="*/ 131512 w 133350"/>
                  <a:gd name="connsiteY9" fmla="*/ 25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314325">
                    <a:moveTo>
                      <a:pt x="131512" y="2513"/>
                    </a:moveTo>
                    <a:cubicBezTo>
                      <a:pt x="110557" y="42518"/>
                      <a:pt x="90554" y="83475"/>
                      <a:pt x="69599" y="124433"/>
                    </a:cubicBezTo>
                    <a:cubicBezTo>
                      <a:pt x="47692" y="168248"/>
                      <a:pt x="32452" y="214920"/>
                      <a:pt x="17212" y="261593"/>
                    </a:cubicBezTo>
                    <a:cubicBezTo>
                      <a:pt x="11497" y="279690"/>
                      <a:pt x="5782" y="297788"/>
                      <a:pt x="67" y="315886"/>
                    </a:cubicBezTo>
                    <a:cubicBezTo>
                      <a:pt x="-886" y="318743"/>
                      <a:pt x="8639" y="317790"/>
                      <a:pt x="9592" y="314933"/>
                    </a:cubicBezTo>
                    <a:cubicBezTo>
                      <a:pt x="22927" y="273023"/>
                      <a:pt x="36262" y="232065"/>
                      <a:pt x="50549" y="190156"/>
                    </a:cubicBezTo>
                    <a:cubicBezTo>
                      <a:pt x="66742" y="143483"/>
                      <a:pt x="90554" y="100620"/>
                      <a:pt x="112462" y="56806"/>
                    </a:cubicBezTo>
                    <a:cubicBezTo>
                      <a:pt x="121987" y="38708"/>
                      <a:pt x="130559" y="20611"/>
                      <a:pt x="140084" y="2513"/>
                    </a:cubicBezTo>
                    <a:cubicBezTo>
                      <a:pt x="141989" y="-1297"/>
                      <a:pt x="132464" y="-344"/>
                      <a:pt x="131512" y="2513"/>
                    </a:cubicBezTo>
                    <a:lnTo>
                      <a:pt x="131512" y="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81" name="Figura a mano libera: Forma 3480">
                <a:extLst>
                  <a:ext uri="{FF2B5EF4-FFF2-40B4-BE49-F238E27FC236}">
                    <a16:creationId xmlns:a16="http://schemas.microsoft.com/office/drawing/2014/main" id="{C8691E5F-10CA-4390-94D7-A477D538F079}"/>
                  </a:ext>
                </a:extLst>
              </p:cNvPr>
              <p:cNvSpPr/>
              <p:nvPr/>
            </p:nvSpPr>
            <p:spPr>
              <a:xfrm>
                <a:off x="3465383" y="7277264"/>
                <a:ext cx="95250" cy="247650"/>
              </a:xfrm>
              <a:custGeom>
                <a:avLst/>
                <a:gdLst>
                  <a:gd name="connsiteX0" fmla="*/ 93836 w 95250"/>
                  <a:gd name="connsiteY0" fmla="*/ 3778 h 247650"/>
                  <a:gd name="connsiteX1" fmla="*/ 88121 w 95250"/>
                  <a:gd name="connsiteY1" fmla="*/ 78073 h 247650"/>
                  <a:gd name="connsiteX2" fmla="*/ 63356 w 95250"/>
                  <a:gd name="connsiteY2" fmla="*/ 155225 h 247650"/>
                  <a:gd name="connsiteX3" fmla="*/ 490 w 95250"/>
                  <a:gd name="connsiteY3" fmla="*/ 250475 h 247650"/>
                  <a:gd name="connsiteX4" fmla="*/ 10015 w 95250"/>
                  <a:gd name="connsiteY4" fmla="*/ 250475 h 247650"/>
                  <a:gd name="connsiteX5" fmla="*/ 73833 w 95250"/>
                  <a:gd name="connsiteY5" fmla="*/ 152368 h 247650"/>
                  <a:gd name="connsiteX6" fmla="*/ 97646 w 95250"/>
                  <a:gd name="connsiteY6" fmla="*/ 79025 h 247650"/>
                  <a:gd name="connsiteX7" fmla="*/ 104313 w 95250"/>
                  <a:gd name="connsiteY7" fmla="*/ 2825 h 247650"/>
                  <a:gd name="connsiteX8" fmla="*/ 93836 w 95250"/>
                  <a:gd name="connsiteY8" fmla="*/ 3778 h 247650"/>
                  <a:gd name="connsiteX9" fmla="*/ 93836 w 95250"/>
                  <a:gd name="connsiteY9" fmla="*/ 377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247650">
                    <a:moveTo>
                      <a:pt x="93836" y="3778"/>
                    </a:moveTo>
                    <a:cubicBezTo>
                      <a:pt x="93836" y="28543"/>
                      <a:pt x="91931" y="53308"/>
                      <a:pt x="88121" y="78073"/>
                    </a:cubicBezTo>
                    <a:cubicBezTo>
                      <a:pt x="84311" y="105696"/>
                      <a:pt x="75738" y="129508"/>
                      <a:pt x="63356" y="155225"/>
                    </a:cubicBezTo>
                    <a:cubicBezTo>
                      <a:pt x="47163" y="189515"/>
                      <a:pt x="23351" y="220948"/>
                      <a:pt x="490" y="250475"/>
                    </a:cubicBezTo>
                    <a:cubicBezTo>
                      <a:pt x="-2367" y="254285"/>
                      <a:pt x="8111" y="253333"/>
                      <a:pt x="10015" y="250475"/>
                    </a:cubicBezTo>
                    <a:cubicBezTo>
                      <a:pt x="33828" y="219996"/>
                      <a:pt x="57641" y="187610"/>
                      <a:pt x="73833" y="152368"/>
                    </a:cubicBezTo>
                    <a:cubicBezTo>
                      <a:pt x="85263" y="128555"/>
                      <a:pt x="92883" y="104743"/>
                      <a:pt x="97646" y="79025"/>
                    </a:cubicBezTo>
                    <a:cubicBezTo>
                      <a:pt x="101456" y="54260"/>
                      <a:pt x="104313" y="27590"/>
                      <a:pt x="104313" y="2825"/>
                    </a:cubicBezTo>
                    <a:cubicBezTo>
                      <a:pt x="104313" y="-1937"/>
                      <a:pt x="93836" y="-32"/>
                      <a:pt x="93836" y="3778"/>
                    </a:cubicBezTo>
                    <a:lnTo>
                      <a:pt x="93836" y="37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82" name="Figura a mano libera: Forma 3481">
                <a:extLst>
                  <a:ext uri="{FF2B5EF4-FFF2-40B4-BE49-F238E27FC236}">
                    <a16:creationId xmlns:a16="http://schemas.microsoft.com/office/drawing/2014/main" id="{000D0E6F-A70E-4D3C-BED3-6172506ADF9E}"/>
                  </a:ext>
                </a:extLst>
              </p:cNvPr>
              <p:cNvSpPr/>
              <p:nvPr/>
            </p:nvSpPr>
            <p:spPr>
              <a:xfrm>
                <a:off x="3240045" y="7738625"/>
                <a:ext cx="152400" cy="104775"/>
              </a:xfrm>
              <a:custGeom>
                <a:avLst/>
                <a:gdLst>
                  <a:gd name="connsiteX0" fmla="*/ 8658 w 152400"/>
                  <a:gd name="connsiteY0" fmla="*/ 109155 h 104775"/>
                  <a:gd name="connsiteX1" fmla="*/ 44853 w 152400"/>
                  <a:gd name="connsiteY1" fmla="*/ 89152 h 104775"/>
                  <a:gd name="connsiteX2" fmla="*/ 100098 w 152400"/>
                  <a:gd name="connsiteY2" fmla="*/ 61530 h 104775"/>
                  <a:gd name="connsiteX3" fmla="*/ 155343 w 152400"/>
                  <a:gd name="connsiteY3" fmla="*/ 570 h 104775"/>
                  <a:gd name="connsiteX4" fmla="*/ 145818 w 152400"/>
                  <a:gd name="connsiteY4" fmla="*/ 2475 h 104775"/>
                  <a:gd name="connsiteX5" fmla="*/ 89621 w 152400"/>
                  <a:gd name="connsiteY5" fmla="*/ 63435 h 104775"/>
                  <a:gd name="connsiteX6" fmla="*/ 64856 w 152400"/>
                  <a:gd name="connsiteY6" fmla="*/ 75817 h 104775"/>
                  <a:gd name="connsiteX7" fmla="*/ 34376 w 152400"/>
                  <a:gd name="connsiteY7" fmla="*/ 90105 h 104775"/>
                  <a:gd name="connsiteX8" fmla="*/ 1038 w 152400"/>
                  <a:gd name="connsiteY8" fmla="*/ 108202 h 104775"/>
                  <a:gd name="connsiteX9" fmla="*/ 1991 w 152400"/>
                  <a:gd name="connsiteY9" fmla="*/ 111060 h 104775"/>
                  <a:gd name="connsiteX10" fmla="*/ 8658 w 152400"/>
                  <a:gd name="connsiteY10" fmla="*/ 109155 h 104775"/>
                  <a:gd name="connsiteX11" fmla="*/ 8658 w 152400"/>
                  <a:gd name="connsiteY11" fmla="*/ 109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8658" y="109155"/>
                    </a:moveTo>
                    <a:cubicBezTo>
                      <a:pt x="20088" y="102487"/>
                      <a:pt x="32471" y="95820"/>
                      <a:pt x="44853" y="89152"/>
                    </a:cubicBezTo>
                    <a:cubicBezTo>
                      <a:pt x="62951" y="79627"/>
                      <a:pt x="83906" y="73912"/>
                      <a:pt x="100098" y="61530"/>
                    </a:cubicBezTo>
                    <a:cubicBezTo>
                      <a:pt x="122006" y="45337"/>
                      <a:pt x="140103" y="22477"/>
                      <a:pt x="155343" y="570"/>
                    </a:cubicBezTo>
                    <a:cubicBezTo>
                      <a:pt x="156296" y="-383"/>
                      <a:pt x="146771" y="-383"/>
                      <a:pt x="145818" y="2475"/>
                    </a:cubicBezTo>
                    <a:cubicBezTo>
                      <a:pt x="130578" y="25335"/>
                      <a:pt x="112481" y="48195"/>
                      <a:pt x="89621" y="63435"/>
                    </a:cubicBezTo>
                    <a:cubicBezTo>
                      <a:pt x="82001" y="69150"/>
                      <a:pt x="73428" y="72007"/>
                      <a:pt x="64856" y="75817"/>
                    </a:cubicBezTo>
                    <a:cubicBezTo>
                      <a:pt x="54378" y="80580"/>
                      <a:pt x="44853" y="85342"/>
                      <a:pt x="34376" y="90105"/>
                    </a:cubicBezTo>
                    <a:cubicBezTo>
                      <a:pt x="22946" y="95820"/>
                      <a:pt x="12468" y="101535"/>
                      <a:pt x="1038" y="108202"/>
                    </a:cubicBezTo>
                    <a:cubicBezTo>
                      <a:pt x="-867" y="109155"/>
                      <a:pt x="86" y="110107"/>
                      <a:pt x="1991" y="111060"/>
                    </a:cubicBezTo>
                    <a:cubicBezTo>
                      <a:pt x="3896" y="112012"/>
                      <a:pt x="6753" y="110107"/>
                      <a:pt x="8658" y="109155"/>
                    </a:cubicBezTo>
                    <a:lnTo>
                      <a:pt x="8658" y="1091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83" name="Figura a mano libera: Forma 3482">
                <a:extLst>
                  <a:ext uri="{FF2B5EF4-FFF2-40B4-BE49-F238E27FC236}">
                    <a16:creationId xmlns:a16="http://schemas.microsoft.com/office/drawing/2014/main" id="{61E858B4-64F8-4127-9302-388D6FBDC938}"/>
                  </a:ext>
                </a:extLst>
              </p:cNvPr>
              <p:cNvSpPr/>
              <p:nvPr/>
            </p:nvSpPr>
            <p:spPr>
              <a:xfrm>
                <a:off x="3344839" y="7729127"/>
                <a:ext cx="66675" cy="209550"/>
              </a:xfrm>
              <a:custGeom>
                <a:avLst/>
                <a:gdLst>
                  <a:gd name="connsiteX0" fmla="*/ 67694 w 66675"/>
                  <a:gd name="connsiteY0" fmla="*/ 211998 h 209550"/>
                  <a:gd name="connsiteX1" fmla="*/ 67694 w 66675"/>
                  <a:gd name="connsiteY1" fmla="*/ 197710 h 209550"/>
                  <a:gd name="connsiteX2" fmla="*/ 41977 w 66675"/>
                  <a:gd name="connsiteY2" fmla="*/ 129130 h 209550"/>
                  <a:gd name="connsiteX3" fmla="*/ 9592 w 66675"/>
                  <a:gd name="connsiteY3" fmla="*/ 2448 h 209550"/>
                  <a:gd name="connsiteX4" fmla="*/ 67 w 66675"/>
                  <a:gd name="connsiteY4" fmla="*/ 5305 h 209550"/>
                  <a:gd name="connsiteX5" fmla="*/ 29594 w 66675"/>
                  <a:gd name="connsiteY5" fmla="*/ 122462 h 209550"/>
                  <a:gd name="connsiteX6" fmla="*/ 57217 w 66675"/>
                  <a:gd name="connsiteY6" fmla="*/ 193900 h 209550"/>
                  <a:gd name="connsiteX7" fmla="*/ 60074 w 66675"/>
                  <a:gd name="connsiteY7" fmla="*/ 208187 h 209550"/>
                  <a:gd name="connsiteX8" fmla="*/ 60074 w 66675"/>
                  <a:gd name="connsiteY8" fmla="*/ 210092 h 209550"/>
                  <a:gd name="connsiteX9" fmla="*/ 67694 w 66675"/>
                  <a:gd name="connsiteY9" fmla="*/ 211998 h 209550"/>
                  <a:gd name="connsiteX10" fmla="*/ 67694 w 66675"/>
                  <a:gd name="connsiteY10" fmla="*/ 21199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209550">
                    <a:moveTo>
                      <a:pt x="67694" y="211998"/>
                    </a:moveTo>
                    <a:cubicBezTo>
                      <a:pt x="70552" y="208187"/>
                      <a:pt x="68647" y="201520"/>
                      <a:pt x="67694" y="197710"/>
                    </a:cubicBezTo>
                    <a:cubicBezTo>
                      <a:pt x="61979" y="173898"/>
                      <a:pt x="50549" y="151990"/>
                      <a:pt x="41977" y="129130"/>
                    </a:cubicBezTo>
                    <a:cubicBezTo>
                      <a:pt x="25784" y="89125"/>
                      <a:pt x="15307" y="45310"/>
                      <a:pt x="9592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cubicBezTo>
                      <a:pt x="5782" y="45310"/>
                      <a:pt x="15307" y="84362"/>
                      <a:pt x="29594" y="122462"/>
                    </a:cubicBezTo>
                    <a:cubicBezTo>
                      <a:pt x="38167" y="146275"/>
                      <a:pt x="50549" y="169135"/>
                      <a:pt x="57217" y="193900"/>
                    </a:cubicBezTo>
                    <a:cubicBezTo>
                      <a:pt x="58169" y="198662"/>
                      <a:pt x="59122" y="203425"/>
                      <a:pt x="60074" y="208187"/>
                    </a:cubicBezTo>
                    <a:cubicBezTo>
                      <a:pt x="60074" y="210092"/>
                      <a:pt x="59122" y="211998"/>
                      <a:pt x="60074" y="210092"/>
                    </a:cubicBezTo>
                    <a:cubicBezTo>
                      <a:pt x="55312" y="213903"/>
                      <a:pt x="64837" y="215808"/>
                      <a:pt x="67694" y="211998"/>
                    </a:cubicBezTo>
                    <a:lnTo>
                      <a:pt x="67694" y="2119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84" name="Figura a mano libera: Forma 3483">
                <a:extLst>
                  <a:ext uri="{FF2B5EF4-FFF2-40B4-BE49-F238E27FC236}">
                    <a16:creationId xmlns:a16="http://schemas.microsoft.com/office/drawing/2014/main" id="{1C484D77-1676-44B1-B14A-D586BB7F47DA}"/>
                  </a:ext>
                </a:extLst>
              </p:cNvPr>
              <p:cNvSpPr/>
              <p:nvPr/>
            </p:nvSpPr>
            <p:spPr>
              <a:xfrm>
                <a:off x="3394369" y="7730946"/>
                <a:ext cx="142875" cy="190500"/>
              </a:xfrm>
              <a:custGeom>
                <a:avLst/>
                <a:gdLst>
                  <a:gd name="connsiteX0" fmla="*/ 143894 w 142875"/>
                  <a:gd name="connsiteY0" fmla="*/ 186366 h 190500"/>
                  <a:gd name="connsiteX1" fmla="*/ 143894 w 142875"/>
                  <a:gd name="connsiteY1" fmla="*/ 186366 h 190500"/>
                  <a:gd name="connsiteX2" fmla="*/ 137227 w 142875"/>
                  <a:gd name="connsiteY2" fmla="*/ 186366 h 190500"/>
                  <a:gd name="connsiteX3" fmla="*/ 118177 w 142875"/>
                  <a:gd name="connsiteY3" fmla="*/ 181603 h 190500"/>
                  <a:gd name="connsiteX4" fmla="*/ 70552 w 142875"/>
                  <a:gd name="connsiteY4" fmla="*/ 131121 h 190500"/>
                  <a:gd name="connsiteX5" fmla="*/ 9592 w 142875"/>
                  <a:gd name="connsiteY5" fmla="*/ 628 h 190500"/>
                  <a:gd name="connsiteX6" fmla="*/ 67 w 142875"/>
                  <a:gd name="connsiteY6" fmla="*/ 3486 h 190500"/>
                  <a:gd name="connsiteX7" fmla="*/ 45787 w 142875"/>
                  <a:gd name="connsiteY7" fmla="*/ 103498 h 190500"/>
                  <a:gd name="connsiteX8" fmla="*/ 120082 w 142875"/>
                  <a:gd name="connsiteY8" fmla="*/ 189223 h 190500"/>
                  <a:gd name="connsiteX9" fmla="*/ 141037 w 142875"/>
                  <a:gd name="connsiteY9" fmla="*/ 190176 h 190500"/>
                  <a:gd name="connsiteX10" fmla="*/ 143894 w 142875"/>
                  <a:gd name="connsiteY10" fmla="*/ 186366 h 190500"/>
                  <a:gd name="connsiteX11" fmla="*/ 143894 w 142875"/>
                  <a:gd name="connsiteY11" fmla="*/ 1863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90500">
                    <a:moveTo>
                      <a:pt x="143894" y="186366"/>
                    </a:moveTo>
                    <a:cubicBezTo>
                      <a:pt x="145800" y="186366"/>
                      <a:pt x="143894" y="186366"/>
                      <a:pt x="143894" y="186366"/>
                    </a:cubicBezTo>
                    <a:cubicBezTo>
                      <a:pt x="141037" y="186366"/>
                      <a:pt x="139132" y="186366"/>
                      <a:pt x="137227" y="186366"/>
                    </a:cubicBezTo>
                    <a:cubicBezTo>
                      <a:pt x="130559" y="185414"/>
                      <a:pt x="123892" y="184461"/>
                      <a:pt x="118177" y="181603"/>
                    </a:cubicBezTo>
                    <a:cubicBezTo>
                      <a:pt x="96269" y="172078"/>
                      <a:pt x="81029" y="152076"/>
                      <a:pt x="70552" y="131121"/>
                    </a:cubicBezTo>
                    <a:cubicBezTo>
                      <a:pt x="49597" y="88258"/>
                      <a:pt x="29594" y="44443"/>
                      <a:pt x="9592" y="628"/>
                    </a:cubicBezTo>
                    <a:cubicBezTo>
                      <a:pt x="8640" y="-1277"/>
                      <a:pt x="-885" y="1581"/>
                      <a:pt x="67" y="3486"/>
                    </a:cubicBezTo>
                    <a:cubicBezTo>
                      <a:pt x="15307" y="36823"/>
                      <a:pt x="30547" y="70161"/>
                      <a:pt x="45787" y="103498"/>
                    </a:cubicBezTo>
                    <a:cubicBezTo>
                      <a:pt x="61979" y="137789"/>
                      <a:pt x="79125" y="179698"/>
                      <a:pt x="120082" y="189223"/>
                    </a:cubicBezTo>
                    <a:cubicBezTo>
                      <a:pt x="126750" y="191128"/>
                      <a:pt x="134369" y="191128"/>
                      <a:pt x="141037" y="190176"/>
                    </a:cubicBezTo>
                    <a:cubicBezTo>
                      <a:pt x="145800" y="189223"/>
                      <a:pt x="150562" y="185414"/>
                      <a:pt x="143894" y="186366"/>
                    </a:cubicBezTo>
                    <a:lnTo>
                      <a:pt x="143894" y="186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85" name="Figura a mano libera: Forma 3484">
                <a:extLst>
                  <a:ext uri="{FF2B5EF4-FFF2-40B4-BE49-F238E27FC236}">
                    <a16:creationId xmlns:a16="http://schemas.microsoft.com/office/drawing/2014/main" id="{2C43A66A-D192-43FE-989C-1CFD99F4A226}"/>
                  </a:ext>
                </a:extLst>
              </p:cNvPr>
              <p:cNvSpPr/>
              <p:nvPr/>
            </p:nvSpPr>
            <p:spPr>
              <a:xfrm>
                <a:off x="3459040" y="7717181"/>
                <a:ext cx="152400" cy="76200"/>
              </a:xfrm>
              <a:custGeom>
                <a:avLst/>
                <a:gdLst>
                  <a:gd name="connsiteX0" fmla="*/ 2071 w 152400"/>
                  <a:gd name="connsiteY0" fmla="*/ 6774 h 76200"/>
                  <a:gd name="connsiteX1" fmla="*/ 67794 w 152400"/>
                  <a:gd name="connsiteY1" fmla="*/ 31539 h 76200"/>
                  <a:gd name="connsiteX2" fmla="*/ 145899 w 152400"/>
                  <a:gd name="connsiteY2" fmla="*/ 81069 h 76200"/>
                  <a:gd name="connsiteX3" fmla="*/ 153519 w 152400"/>
                  <a:gd name="connsiteY3" fmla="*/ 75354 h 76200"/>
                  <a:gd name="connsiteX4" fmla="*/ 74461 w 152400"/>
                  <a:gd name="connsiteY4" fmla="*/ 25824 h 76200"/>
                  <a:gd name="connsiteX5" fmla="*/ 6834 w 152400"/>
                  <a:gd name="connsiteY5" fmla="*/ 106 h 76200"/>
                  <a:gd name="connsiteX6" fmla="*/ 2071 w 152400"/>
                  <a:gd name="connsiteY6" fmla="*/ 6774 h 76200"/>
                  <a:gd name="connsiteX7" fmla="*/ 2071 w 152400"/>
                  <a:gd name="connsiteY7" fmla="*/ 67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76200">
                    <a:moveTo>
                      <a:pt x="2071" y="6774"/>
                    </a:moveTo>
                    <a:cubicBezTo>
                      <a:pt x="23979" y="14394"/>
                      <a:pt x="46839" y="22014"/>
                      <a:pt x="67794" y="31539"/>
                    </a:cubicBezTo>
                    <a:cubicBezTo>
                      <a:pt x="96369" y="43921"/>
                      <a:pt x="122086" y="61066"/>
                      <a:pt x="145899" y="81069"/>
                    </a:cubicBezTo>
                    <a:cubicBezTo>
                      <a:pt x="148757" y="83926"/>
                      <a:pt x="158282" y="79164"/>
                      <a:pt x="153519" y="75354"/>
                    </a:cubicBezTo>
                    <a:cubicBezTo>
                      <a:pt x="129707" y="55351"/>
                      <a:pt x="103036" y="38206"/>
                      <a:pt x="74461" y="25824"/>
                    </a:cubicBezTo>
                    <a:cubicBezTo>
                      <a:pt x="52554" y="16299"/>
                      <a:pt x="29694" y="7726"/>
                      <a:pt x="6834" y="106"/>
                    </a:cubicBezTo>
                    <a:cubicBezTo>
                      <a:pt x="3976" y="-846"/>
                      <a:pt x="-3643" y="4869"/>
                      <a:pt x="2071" y="6774"/>
                    </a:cubicBezTo>
                    <a:lnTo>
                      <a:pt x="2071" y="67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86" name="Figura a mano libera: Forma 3485">
                <a:extLst>
                  <a:ext uri="{FF2B5EF4-FFF2-40B4-BE49-F238E27FC236}">
                    <a16:creationId xmlns:a16="http://schemas.microsoft.com/office/drawing/2014/main" id="{AE18F899-33CD-4B07-BD5F-129FD25EB553}"/>
                  </a:ext>
                </a:extLst>
              </p:cNvPr>
              <p:cNvSpPr/>
              <p:nvPr/>
            </p:nvSpPr>
            <p:spPr>
              <a:xfrm>
                <a:off x="3302491" y="7706364"/>
                <a:ext cx="47625" cy="295275"/>
              </a:xfrm>
              <a:custGeom>
                <a:avLst/>
                <a:gdLst>
                  <a:gd name="connsiteX0" fmla="*/ 1457 w 47625"/>
                  <a:gd name="connsiteY0" fmla="*/ 4256 h 295275"/>
                  <a:gd name="connsiteX1" fmla="*/ 2410 w 47625"/>
                  <a:gd name="connsiteY1" fmla="*/ 45213 h 295275"/>
                  <a:gd name="connsiteX2" fmla="*/ 23365 w 47625"/>
                  <a:gd name="connsiteY2" fmla="*/ 139511 h 295275"/>
                  <a:gd name="connsiteX3" fmla="*/ 39557 w 47625"/>
                  <a:gd name="connsiteY3" fmla="*/ 224284 h 295275"/>
                  <a:gd name="connsiteX4" fmla="*/ 37652 w 47625"/>
                  <a:gd name="connsiteY4" fmla="*/ 293816 h 295275"/>
                  <a:gd name="connsiteX5" fmla="*/ 47177 w 47625"/>
                  <a:gd name="connsiteY5" fmla="*/ 294768 h 295275"/>
                  <a:gd name="connsiteX6" fmla="*/ 50987 w 47625"/>
                  <a:gd name="connsiteY6" fmla="*/ 229998 h 295275"/>
                  <a:gd name="connsiteX7" fmla="*/ 35747 w 47625"/>
                  <a:gd name="connsiteY7" fmla="*/ 146179 h 295275"/>
                  <a:gd name="connsiteX8" fmla="*/ 13840 w 47625"/>
                  <a:gd name="connsiteY8" fmla="*/ 49976 h 295275"/>
                  <a:gd name="connsiteX9" fmla="*/ 10982 w 47625"/>
                  <a:gd name="connsiteY9" fmla="*/ 2351 h 295275"/>
                  <a:gd name="connsiteX10" fmla="*/ 1457 w 47625"/>
                  <a:gd name="connsiteY10" fmla="*/ 4256 h 295275"/>
                  <a:gd name="connsiteX11" fmla="*/ 1457 w 47625"/>
                  <a:gd name="connsiteY11" fmla="*/ 425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295275">
                    <a:moveTo>
                      <a:pt x="1457" y="4256"/>
                    </a:moveTo>
                    <a:cubicBezTo>
                      <a:pt x="-1400" y="17591"/>
                      <a:pt x="505" y="32831"/>
                      <a:pt x="2410" y="45213"/>
                    </a:cubicBezTo>
                    <a:cubicBezTo>
                      <a:pt x="7172" y="76646"/>
                      <a:pt x="17650" y="108079"/>
                      <a:pt x="23365" y="139511"/>
                    </a:cubicBezTo>
                    <a:cubicBezTo>
                      <a:pt x="29080" y="168086"/>
                      <a:pt x="34795" y="195709"/>
                      <a:pt x="39557" y="224284"/>
                    </a:cubicBezTo>
                    <a:cubicBezTo>
                      <a:pt x="43367" y="248096"/>
                      <a:pt x="46225" y="270956"/>
                      <a:pt x="37652" y="293816"/>
                    </a:cubicBezTo>
                    <a:cubicBezTo>
                      <a:pt x="35747" y="299531"/>
                      <a:pt x="45272" y="299531"/>
                      <a:pt x="47177" y="294768"/>
                    </a:cubicBezTo>
                    <a:cubicBezTo>
                      <a:pt x="54797" y="273813"/>
                      <a:pt x="54797" y="251906"/>
                      <a:pt x="50987" y="229998"/>
                    </a:cubicBezTo>
                    <a:cubicBezTo>
                      <a:pt x="46225" y="202376"/>
                      <a:pt x="41462" y="173801"/>
                      <a:pt x="35747" y="146179"/>
                    </a:cubicBezTo>
                    <a:cubicBezTo>
                      <a:pt x="29080" y="113793"/>
                      <a:pt x="19555" y="82361"/>
                      <a:pt x="13840" y="49976"/>
                    </a:cubicBezTo>
                    <a:cubicBezTo>
                      <a:pt x="10982" y="34736"/>
                      <a:pt x="8125" y="17591"/>
                      <a:pt x="10982" y="2351"/>
                    </a:cubicBezTo>
                    <a:cubicBezTo>
                      <a:pt x="12887" y="-1459"/>
                      <a:pt x="2410" y="-507"/>
                      <a:pt x="1457" y="4256"/>
                    </a:cubicBezTo>
                    <a:lnTo>
                      <a:pt x="1457" y="42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87" name="Figura a mano libera: Forma 3486">
                <a:extLst>
                  <a:ext uri="{FF2B5EF4-FFF2-40B4-BE49-F238E27FC236}">
                    <a16:creationId xmlns:a16="http://schemas.microsoft.com/office/drawing/2014/main" id="{3FA4E74A-38CD-44CB-83F6-C10732413290}"/>
                  </a:ext>
                </a:extLst>
              </p:cNvPr>
              <p:cNvSpPr/>
              <p:nvPr/>
            </p:nvSpPr>
            <p:spPr>
              <a:xfrm>
                <a:off x="3196418" y="7720246"/>
                <a:ext cx="142875" cy="104775"/>
              </a:xfrm>
              <a:custGeom>
                <a:avLst/>
                <a:gdLst>
                  <a:gd name="connsiteX0" fmla="*/ 7518 w 142875"/>
                  <a:gd name="connsiteY0" fmla="*/ 107531 h 104775"/>
                  <a:gd name="connsiteX1" fmla="*/ 76098 w 142875"/>
                  <a:gd name="connsiteY1" fmla="*/ 62764 h 104775"/>
                  <a:gd name="connsiteX2" fmla="*/ 119913 w 142875"/>
                  <a:gd name="connsiteY2" fmla="*/ 22759 h 104775"/>
                  <a:gd name="connsiteX3" fmla="*/ 146583 w 142875"/>
                  <a:gd name="connsiteY3" fmla="*/ 1803 h 104775"/>
                  <a:gd name="connsiteX4" fmla="*/ 138964 w 142875"/>
                  <a:gd name="connsiteY4" fmla="*/ 1803 h 104775"/>
                  <a:gd name="connsiteX5" fmla="*/ 71336 w 142875"/>
                  <a:gd name="connsiteY5" fmla="*/ 59906 h 104775"/>
                  <a:gd name="connsiteX6" fmla="*/ 1803 w 142875"/>
                  <a:gd name="connsiteY6" fmla="*/ 106578 h 104775"/>
                  <a:gd name="connsiteX7" fmla="*/ 7518 w 142875"/>
                  <a:gd name="connsiteY7" fmla="*/ 107531 h 104775"/>
                  <a:gd name="connsiteX8" fmla="*/ 7518 w 142875"/>
                  <a:gd name="connsiteY8" fmla="*/ 107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04775">
                    <a:moveTo>
                      <a:pt x="7518" y="107531"/>
                    </a:moveTo>
                    <a:cubicBezTo>
                      <a:pt x="32283" y="96101"/>
                      <a:pt x="56096" y="81814"/>
                      <a:pt x="76098" y="62764"/>
                    </a:cubicBezTo>
                    <a:cubicBezTo>
                      <a:pt x="90386" y="49428"/>
                      <a:pt x="103721" y="35141"/>
                      <a:pt x="119913" y="22759"/>
                    </a:cubicBezTo>
                    <a:cubicBezTo>
                      <a:pt x="128486" y="15139"/>
                      <a:pt x="137058" y="8471"/>
                      <a:pt x="146583" y="1803"/>
                    </a:cubicBezTo>
                    <a:cubicBezTo>
                      <a:pt x="150393" y="-1054"/>
                      <a:pt x="140868" y="-102"/>
                      <a:pt x="138964" y="1803"/>
                    </a:cubicBezTo>
                    <a:cubicBezTo>
                      <a:pt x="115151" y="18948"/>
                      <a:pt x="92291" y="37998"/>
                      <a:pt x="71336" y="59906"/>
                    </a:cubicBezTo>
                    <a:cubicBezTo>
                      <a:pt x="52286" y="79909"/>
                      <a:pt x="27521" y="95148"/>
                      <a:pt x="1803" y="106578"/>
                    </a:cubicBezTo>
                    <a:cubicBezTo>
                      <a:pt x="-3912" y="108484"/>
                      <a:pt x="5613" y="108484"/>
                      <a:pt x="7518" y="107531"/>
                    </a:cubicBezTo>
                    <a:lnTo>
                      <a:pt x="7518" y="1075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88" name="Figura a mano libera: Forma 3487">
                <a:extLst>
                  <a:ext uri="{FF2B5EF4-FFF2-40B4-BE49-F238E27FC236}">
                    <a16:creationId xmlns:a16="http://schemas.microsoft.com/office/drawing/2014/main" id="{151482B8-77C9-4C85-97E6-6BE517BB24BD}"/>
                  </a:ext>
                </a:extLst>
              </p:cNvPr>
              <p:cNvSpPr/>
              <p:nvPr/>
            </p:nvSpPr>
            <p:spPr>
              <a:xfrm>
                <a:off x="3065689" y="7475526"/>
                <a:ext cx="200025" cy="114300"/>
              </a:xfrm>
              <a:custGeom>
                <a:avLst/>
                <a:gdLst>
                  <a:gd name="connsiteX0" fmla="*/ 2039 w 200025"/>
                  <a:gd name="connsiteY0" fmla="*/ 6494 h 114300"/>
                  <a:gd name="connsiteX1" fmla="*/ 92527 w 200025"/>
                  <a:gd name="connsiteY1" fmla="*/ 51261 h 114300"/>
                  <a:gd name="connsiteX2" fmla="*/ 193492 w 200025"/>
                  <a:gd name="connsiteY2" fmla="*/ 116984 h 114300"/>
                  <a:gd name="connsiteX3" fmla="*/ 201112 w 200025"/>
                  <a:gd name="connsiteY3" fmla="*/ 111269 h 114300"/>
                  <a:gd name="connsiteX4" fmla="*/ 98242 w 200025"/>
                  <a:gd name="connsiteY4" fmla="*/ 44594 h 114300"/>
                  <a:gd name="connsiteX5" fmla="*/ 8707 w 200025"/>
                  <a:gd name="connsiteY5" fmla="*/ 779 h 114300"/>
                  <a:gd name="connsiteX6" fmla="*/ 2039 w 200025"/>
                  <a:gd name="connsiteY6" fmla="*/ 6494 h 114300"/>
                  <a:gd name="connsiteX7" fmla="*/ 2039 w 200025"/>
                  <a:gd name="connsiteY7" fmla="*/ 64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5" h="114300">
                    <a:moveTo>
                      <a:pt x="2039" y="6494"/>
                    </a:moveTo>
                    <a:cubicBezTo>
                      <a:pt x="32519" y="19829"/>
                      <a:pt x="62999" y="35069"/>
                      <a:pt x="92527" y="51261"/>
                    </a:cubicBezTo>
                    <a:cubicBezTo>
                      <a:pt x="127769" y="70311"/>
                      <a:pt x="159202" y="95076"/>
                      <a:pt x="193492" y="116984"/>
                    </a:cubicBezTo>
                    <a:cubicBezTo>
                      <a:pt x="197302" y="118888"/>
                      <a:pt x="205874" y="114126"/>
                      <a:pt x="201112" y="111269"/>
                    </a:cubicBezTo>
                    <a:cubicBezTo>
                      <a:pt x="166822" y="89361"/>
                      <a:pt x="134437" y="64596"/>
                      <a:pt x="98242" y="44594"/>
                    </a:cubicBezTo>
                    <a:cubicBezTo>
                      <a:pt x="68714" y="28401"/>
                      <a:pt x="39187" y="14113"/>
                      <a:pt x="8707" y="779"/>
                    </a:cubicBezTo>
                    <a:cubicBezTo>
                      <a:pt x="3944" y="-2079"/>
                      <a:pt x="-3676" y="3636"/>
                      <a:pt x="2039" y="6494"/>
                    </a:cubicBezTo>
                    <a:lnTo>
                      <a:pt x="2039" y="6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89" name="Figura a mano libera: Forma 3488">
                <a:extLst>
                  <a:ext uri="{FF2B5EF4-FFF2-40B4-BE49-F238E27FC236}">
                    <a16:creationId xmlns:a16="http://schemas.microsoft.com/office/drawing/2014/main" id="{2DA8205A-6792-4348-BC3E-DDDB9F787C8E}"/>
                  </a:ext>
                </a:extLst>
              </p:cNvPr>
              <p:cNvSpPr/>
              <p:nvPr/>
            </p:nvSpPr>
            <p:spPr>
              <a:xfrm>
                <a:off x="3129629" y="7644897"/>
                <a:ext cx="161925" cy="47625"/>
              </a:xfrm>
              <a:custGeom>
                <a:avLst/>
                <a:gdLst>
                  <a:gd name="connsiteX0" fmla="*/ 965 w 161925"/>
                  <a:gd name="connsiteY0" fmla="*/ 6667 h 47625"/>
                  <a:gd name="connsiteX1" fmla="*/ 74308 w 161925"/>
                  <a:gd name="connsiteY1" fmla="*/ 36195 h 47625"/>
                  <a:gd name="connsiteX2" fmla="*/ 123837 w 161925"/>
                  <a:gd name="connsiteY2" fmla="*/ 49530 h 47625"/>
                  <a:gd name="connsiteX3" fmla="*/ 162890 w 161925"/>
                  <a:gd name="connsiteY3" fmla="*/ 51435 h 47625"/>
                  <a:gd name="connsiteX4" fmla="*/ 163842 w 161925"/>
                  <a:gd name="connsiteY4" fmla="*/ 44767 h 47625"/>
                  <a:gd name="connsiteX5" fmla="*/ 127647 w 161925"/>
                  <a:gd name="connsiteY5" fmla="*/ 42863 h 47625"/>
                  <a:gd name="connsiteX6" fmla="*/ 78117 w 161925"/>
                  <a:gd name="connsiteY6" fmla="*/ 28575 h 47625"/>
                  <a:gd name="connsiteX7" fmla="*/ 7633 w 161925"/>
                  <a:gd name="connsiteY7" fmla="*/ 0 h 47625"/>
                  <a:gd name="connsiteX8" fmla="*/ 965 w 161925"/>
                  <a:gd name="connsiteY8" fmla="*/ 6667 h 47625"/>
                  <a:gd name="connsiteX9" fmla="*/ 965 w 161925"/>
                  <a:gd name="connsiteY9" fmla="*/ 666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47625">
                    <a:moveTo>
                      <a:pt x="965" y="6667"/>
                    </a:moveTo>
                    <a:cubicBezTo>
                      <a:pt x="24778" y="17145"/>
                      <a:pt x="49542" y="27622"/>
                      <a:pt x="74308" y="36195"/>
                    </a:cubicBezTo>
                    <a:cubicBezTo>
                      <a:pt x="90500" y="41910"/>
                      <a:pt x="106692" y="47625"/>
                      <a:pt x="123837" y="49530"/>
                    </a:cubicBezTo>
                    <a:cubicBezTo>
                      <a:pt x="136220" y="51435"/>
                      <a:pt x="149555" y="53340"/>
                      <a:pt x="162890" y="51435"/>
                    </a:cubicBezTo>
                    <a:cubicBezTo>
                      <a:pt x="167653" y="50482"/>
                      <a:pt x="170510" y="43815"/>
                      <a:pt x="163842" y="44767"/>
                    </a:cubicBezTo>
                    <a:cubicBezTo>
                      <a:pt x="152412" y="46672"/>
                      <a:pt x="139078" y="44767"/>
                      <a:pt x="127647" y="42863"/>
                    </a:cubicBezTo>
                    <a:cubicBezTo>
                      <a:pt x="110503" y="40005"/>
                      <a:pt x="94310" y="34290"/>
                      <a:pt x="78117" y="28575"/>
                    </a:cubicBezTo>
                    <a:cubicBezTo>
                      <a:pt x="54305" y="20002"/>
                      <a:pt x="31445" y="10477"/>
                      <a:pt x="7633" y="0"/>
                    </a:cubicBezTo>
                    <a:cubicBezTo>
                      <a:pt x="5728" y="0"/>
                      <a:pt x="-2845" y="4763"/>
                      <a:pt x="965" y="6667"/>
                    </a:cubicBezTo>
                    <a:lnTo>
                      <a:pt x="965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90" name="Figura a mano libera: Forma 3489">
                <a:extLst>
                  <a:ext uri="{FF2B5EF4-FFF2-40B4-BE49-F238E27FC236}">
                    <a16:creationId xmlns:a16="http://schemas.microsoft.com/office/drawing/2014/main" id="{4BD573ED-64DB-4D77-A398-81683CD41CBE}"/>
                  </a:ext>
                </a:extLst>
              </p:cNvPr>
              <p:cNvSpPr/>
              <p:nvPr/>
            </p:nvSpPr>
            <p:spPr>
              <a:xfrm>
                <a:off x="3286413" y="7252899"/>
                <a:ext cx="47625" cy="285750"/>
              </a:xfrm>
              <a:custGeom>
                <a:avLst/>
                <a:gdLst>
                  <a:gd name="connsiteX0" fmla="*/ 5153 w 47625"/>
                  <a:gd name="connsiteY0" fmla="*/ 3378 h 285750"/>
                  <a:gd name="connsiteX1" fmla="*/ 16583 w 47625"/>
                  <a:gd name="connsiteY1" fmla="*/ 166256 h 285750"/>
                  <a:gd name="connsiteX2" fmla="*/ 42301 w 47625"/>
                  <a:gd name="connsiteY2" fmla="*/ 288176 h 285750"/>
                  <a:gd name="connsiteX3" fmla="*/ 51826 w 47625"/>
                  <a:gd name="connsiteY3" fmla="*/ 285318 h 285750"/>
                  <a:gd name="connsiteX4" fmla="*/ 27061 w 47625"/>
                  <a:gd name="connsiteY4" fmla="*/ 166256 h 285750"/>
                  <a:gd name="connsiteX5" fmla="*/ 14678 w 47625"/>
                  <a:gd name="connsiteY5" fmla="*/ 2426 h 285750"/>
                  <a:gd name="connsiteX6" fmla="*/ 5153 w 47625"/>
                  <a:gd name="connsiteY6" fmla="*/ 3378 h 285750"/>
                  <a:gd name="connsiteX7" fmla="*/ 5153 w 47625"/>
                  <a:gd name="connsiteY7" fmla="*/ 3378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5153" y="3378"/>
                    </a:moveTo>
                    <a:cubicBezTo>
                      <a:pt x="-7229" y="58623"/>
                      <a:pt x="5153" y="111963"/>
                      <a:pt x="16583" y="166256"/>
                    </a:cubicBezTo>
                    <a:cubicBezTo>
                      <a:pt x="25156" y="207213"/>
                      <a:pt x="33728" y="248170"/>
                      <a:pt x="42301" y="288176"/>
                    </a:cubicBezTo>
                    <a:cubicBezTo>
                      <a:pt x="43253" y="291986"/>
                      <a:pt x="52778" y="289128"/>
                      <a:pt x="51826" y="285318"/>
                    </a:cubicBezTo>
                    <a:cubicBezTo>
                      <a:pt x="43253" y="245313"/>
                      <a:pt x="35633" y="206261"/>
                      <a:pt x="27061" y="166256"/>
                    </a:cubicBezTo>
                    <a:cubicBezTo>
                      <a:pt x="15631" y="111963"/>
                      <a:pt x="2296" y="57670"/>
                      <a:pt x="14678" y="2426"/>
                    </a:cubicBezTo>
                    <a:cubicBezTo>
                      <a:pt x="16583" y="-1385"/>
                      <a:pt x="6106" y="-432"/>
                      <a:pt x="5153" y="3378"/>
                    </a:cubicBezTo>
                    <a:lnTo>
                      <a:pt x="5153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91" name="Figura a mano libera: Forma 3490">
                <a:extLst>
                  <a:ext uri="{FF2B5EF4-FFF2-40B4-BE49-F238E27FC236}">
                    <a16:creationId xmlns:a16="http://schemas.microsoft.com/office/drawing/2014/main" id="{1FD5ED20-CFB3-4E9A-93C4-D930E196F433}"/>
                  </a:ext>
                </a:extLst>
              </p:cNvPr>
              <p:cNvSpPr/>
              <p:nvPr/>
            </p:nvSpPr>
            <p:spPr>
              <a:xfrm>
                <a:off x="3268212" y="7236860"/>
                <a:ext cx="38100" cy="285750"/>
              </a:xfrm>
              <a:custGeom>
                <a:avLst/>
                <a:gdLst>
                  <a:gd name="connsiteX0" fmla="*/ 8114 w 38100"/>
                  <a:gd name="connsiteY0" fmla="*/ 3225 h 285750"/>
                  <a:gd name="connsiteX1" fmla="*/ 6209 w 38100"/>
                  <a:gd name="connsiteY1" fmla="*/ 158482 h 285750"/>
                  <a:gd name="connsiteX2" fmla="*/ 30974 w 38100"/>
                  <a:gd name="connsiteY2" fmla="*/ 287070 h 285750"/>
                  <a:gd name="connsiteX3" fmla="*/ 40499 w 38100"/>
                  <a:gd name="connsiteY3" fmla="*/ 284212 h 285750"/>
                  <a:gd name="connsiteX4" fmla="*/ 16686 w 38100"/>
                  <a:gd name="connsiteY4" fmla="*/ 159434 h 285750"/>
                  <a:gd name="connsiteX5" fmla="*/ 17639 w 38100"/>
                  <a:gd name="connsiteY5" fmla="*/ 3225 h 285750"/>
                  <a:gd name="connsiteX6" fmla="*/ 8114 w 38100"/>
                  <a:gd name="connsiteY6" fmla="*/ 3225 h 285750"/>
                  <a:gd name="connsiteX7" fmla="*/ 8114 w 38100"/>
                  <a:gd name="connsiteY7" fmla="*/ 3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85750">
                    <a:moveTo>
                      <a:pt x="8114" y="3225"/>
                    </a:moveTo>
                    <a:cubicBezTo>
                      <a:pt x="-4269" y="53707"/>
                      <a:pt x="-459" y="107047"/>
                      <a:pt x="6209" y="158482"/>
                    </a:cubicBezTo>
                    <a:cubicBezTo>
                      <a:pt x="12876" y="201345"/>
                      <a:pt x="21449" y="244207"/>
                      <a:pt x="30974" y="287070"/>
                    </a:cubicBezTo>
                    <a:cubicBezTo>
                      <a:pt x="31926" y="290879"/>
                      <a:pt x="41451" y="288022"/>
                      <a:pt x="40499" y="284212"/>
                    </a:cubicBezTo>
                    <a:cubicBezTo>
                      <a:pt x="30974" y="243254"/>
                      <a:pt x="22401" y="201345"/>
                      <a:pt x="16686" y="159434"/>
                    </a:cubicBezTo>
                    <a:cubicBezTo>
                      <a:pt x="9066" y="108000"/>
                      <a:pt x="5256" y="53707"/>
                      <a:pt x="17639" y="3225"/>
                    </a:cubicBezTo>
                    <a:cubicBezTo>
                      <a:pt x="19544" y="-1538"/>
                      <a:pt x="9066" y="-586"/>
                      <a:pt x="8114" y="3225"/>
                    </a:cubicBezTo>
                    <a:lnTo>
                      <a:pt x="8114" y="3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92" name="Figura a mano libera: Forma 3491">
                <a:extLst>
                  <a:ext uri="{FF2B5EF4-FFF2-40B4-BE49-F238E27FC236}">
                    <a16:creationId xmlns:a16="http://schemas.microsoft.com/office/drawing/2014/main" id="{3BB0E98E-FECA-4A27-9484-697CD9722A4C}"/>
                  </a:ext>
                </a:extLst>
              </p:cNvPr>
              <p:cNvSpPr/>
              <p:nvPr/>
            </p:nvSpPr>
            <p:spPr>
              <a:xfrm>
                <a:off x="3335783" y="7211942"/>
                <a:ext cx="47625" cy="314325"/>
              </a:xfrm>
              <a:custGeom>
                <a:avLst/>
                <a:gdLst>
                  <a:gd name="connsiteX0" fmla="*/ 3408 w 47625"/>
                  <a:gd name="connsiteY0" fmla="*/ 3378 h 314325"/>
                  <a:gd name="connsiteX1" fmla="*/ 16743 w 47625"/>
                  <a:gd name="connsiteY1" fmla="*/ 198640 h 314325"/>
                  <a:gd name="connsiteX2" fmla="*/ 47223 w 47625"/>
                  <a:gd name="connsiteY2" fmla="*/ 319608 h 314325"/>
                  <a:gd name="connsiteX3" fmla="*/ 56748 w 47625"/>
                  <a:gd name="connsiteY3" fmla="*/ 316751 h 314325"/>
                  <a:gd name="connsiteX4" fmla="*/ 26268 w 47625"/>
                  <a:gd name="connsiteY4" fmla="*/ 199593 h 314325"/>
                  <a:gd name="connsiteX5" fmla="*/ 11028 w 47625"/>
                  <a:gd name="connsiteY5" fmla="*/ 83388 h 314325"/>
                  <a:gd name="connsiteX6" fmla="*/ 12933 w 47625"/>
                  <a:gd name="connsiteY6" fmla="*/ 2426 h 314325"/>
                  <a:gd name="connsiteX7" fmla="*/ 3408 w 47625"/>
                  <a:gd name="connsiteY7" fmla="*/ 3378 h 314325"/>
                  <a:gd name="connsiteX8" fmla="*/ 3408 w 47625"/>
                  <a:gd name="connsiteY8" fmla="*/ 3378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14325">
                    <a:moveTo>
                      <a:pt x="3408" y="3378"/>
                    </a:moveTo>
                    <a:cubicBezTo>
                      <a:pt x="-6117" y="68148"/>
                      <a:pt x="6266" y="134823"/>
                      <a:pt x="16743" y="198640"/>
                    </a:cubicBezTo>
                    <a:cubicBezTo>
                      <a:pt x="23411" y="239598"/>
                      <a:pt x="35793" y="279603"/>
                      <a:pt x="47223" y="319608"/>
                    </a:cubicBezTo>
                    <a:cubicBezTo>
                      <a:pt x="48176" y="323418"/>
                      <a:pt x="58653" y="320560"/>
                      <a:pt x="56748" y="316751"/>
                    </a:cubicBezTo>
                    <a:cubicBezTo>
                      <a:pt x="45318" y="277698"/>
                      <a:pt x="32936" y="238645"/>
                      <a:pt x="26268" y="199593"/>
                    </a:cubicBezTo>
                    <a:cubicBezTo>
                      <a:pt x="20553" y="161493"/>
                      <a:pt x="13886" y="122440"/>
                      <a:pt x="11028" y="83388"/>
                    </a:cubicBezTo>
                    <a:cubicBezTo>
                      <a:pt x="9123" y="56718"/>
                      <a:pt x="9123" y="29095"/>
                      <a:pt x="12933" y="2426"/>
                    </a:cubicBezTo>
                    <a:cubicBezTo>
                      <a:pt x="13886" y="-1385"/>
                      <a:pt x="4361" y="-432"/>
                      <a:pt x="3408" y="3378"/>
                    </a:cubicBezTo>
                    <a:lnTo>
                      <a:pt x="3408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93" name="Figura a mano libera: Forma 3492">
                <a:extLst>
                  <a:ext uri="{FF2B5EF4-FFF2-40B4-BE49-F238E27FC236}">
                    <a16:creationId xmlns:a16="http://schemas.microsoft.com/office/drawing/2014/main" id="{BA5D262B-FC73-46C4-97F0-441EB3C61834}"/>
                  </a:ext>
                </a:extLst>
              </p:cNvPr>
              <p:cNvSpPr/>
              <p:nvPr/>
            </p:nvSpPr>
            <p:spPr>
              <a:xfrm>
                <a:off x="3230240" y="7339973"/>
                <a:ext cx="38100" cy="190500"/>
              </a:xfrm>
              <a:custGeom>
                <a:avLst/>
                <a:gdLst>
                  <a:gd name="connsiteX0" fmla="*/ 1319 w 38100"/>
                  <a:gd name="connsiteY0" fmla="*/ 6791 h 190500"/>
                  <a:gd name="connsiteX1" fmla="*/ 4176 w 38100"/>
                  <a:gd name="connsiteY1" fmla="*/ 16316 h 190500"/>
                  <a:gd name="connsiteX2" fmla="*/ 7986 w 38100"/>
                  <a:gd name="connsiteY2" fmla="*/ 37271 h 190500"/>
                  <a:gd name="connsiteX3" fmla="*/ 15606 w 38100"/>
                  <a:gd name="connsiteY3" fmla="*/ 94421 h 190500"/>
                  <a:gd name="connsiteX4" fmla="*/ 30846 w 38100"/>
                  <a:gd name="connsiteY4" fmla="*/ 197291 h 190500"/>
                  <a:gd name="connsiteX5" fmla="*/ 40371 w 38100"/>
                  <a:gd name="connsiteY5" fmla="*/ 194434 h 190500"/>
                  <a:gd name="connsiteX6" fmla="*/ 24179 w 38100"/>
                  <a:gd name="connsiteY6" fmla="*/ 85849 h 190500"/>
                  <a:gd name="connsiteX7" fmla="*/ 15606 w 38100"/>
                  <a:gd name="connsiteY7" fmla="*/ 26794 h 190500"/>
                  <a:gd name="connsiteX8" fmla="*/ 7986 w 38100"/>
                  <a:gd name="connsiteY8" fmla="*/ 124 h 190500"/>
                  <a:gd name="connsiteX9" fmla="*/ 1319 w 38100"/>
                  <a:gd name="connsiteY9" fmla="*/ 6791 h 190500"/>
                  <a:gd name="connsiteX10" fmla="*/ 1319 w 38100"/>
                  <a:gd name="connsiteY10" fmla="*/ 679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190500">
                    <a:moveTo>
                      <a:pt x="1319" y="6791"/>
                    </a:moveTo>
                    <a:cubicBezTo>
                      <a:pt x="2271" y="7744"/>
                      <a:pt x="3224" y="14411"/>
                      <a:pt x="4176" y="16316"/>
                    </a:cubicBezTo>
                    <a:cubicBezTo>
                      <a:pt x="6081" y="22984"/>
                      <a:pt x="7034" y="30604"/>
                      <a:pt x="7986" y="37271"/>
                    </a:cubicBezTo>
                    <a:cubicBezTo>
                      <a:pt x="10844" y="56321"/>
                      <a:pt x="13701" y="75371"/>
                      <a:pt x="15606" y="94421"/>
                    </a:cubicBezTo>
                    <a:cubicBezTo>
                      <a:pt x="19416" y="128711"/>
                      <a:pt x="23226" y="163954"/>
                      <a:pt x="30846" y="197291"/>
                    </a:cubicBezTo>
                    <a:cubicBezTo>
                      <a:pt x="31799" y="201101"/>
                      <a:pt x="42276" y="199196"/>
                      <a:pt x="40371" y="194434"/>
                    </a:cubicBezTo>
                    <a:cubicBezTo>
                      <a:pt x="31799" y="158239"/>
                      <a:pt x="27989" y="122044"/>
                      <a:pt x="24179" y="85849"/>
                    </a:cubicBezTo>
                    <a:cubicBezTo>
                      <a:pt x="22274" y="65846"/>
                      <a:pt x="19416" y="46796"/>
                      <a:pt x="15606" y="26794"/>
                    </a:cubicBezTo>
                    <a:cubicBezTo>
                      <a:pt x="14654" y="21079"/>
                      <a:pt x="13701" y="3934"/>
                      <a:pt x="7986" y="124"/>
                    </a:cubicBezTo>
                    <a:cubicBezTo>
                      <a:pt x="6081" y="-829"/>
                      <a:pt x="-3444" y="3934"/>
                      <a:pt x="1319" y="6791"/>
                    </a:cubicBezTo>
                    <a:lnTo>
                      <a:pt x="1319" y="6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94" name="Figura a mano libera: Forma 3493">
                <a:extLst>
                  <a:ext uri="{FF2B5EF4-FFF2-40B4-BE49-F238E27FC236}">
                    <a16:creationId xmlns:a16="http://schemas.microsoft.com/office/drawing/2014/main" id="{310CFB46-BC5D-4516-9107-931873A3D15D}"/>
                  </a:ext>
                </a:extLst>
              </p:cNvPr>
              <p:cNvSpPr/>
              <p:nvPr/>
            </p:nvSpPr>
            <p:spPr>
              <a:xfrm>
                <a:off x="3514513" y="7585690"/>
                <a:ext cx="152400" cy="38100"/>
              </a:xfrm>
              <a:custGeom>
                <a:avLst/>
                <a:gdLst>
                  <a:gd name="connsiteX0" fmla="*/ 8511 w 152400"/>
                  <a:gd name="connsiteY0" fmla="*/ 42061 h 38100"/>
                  <a:gd name="connsiteX1" fmla="*/ 79948 w 152400"/>
                  <a:gd name="connsiteY1" fmla="*/ 15391 h 38100"/>
                  <a:gd name="connsiteX2" fmla="*/ 154244 w 152400"/>
                  <a:gd name="connsiteY2" fmla="*/ 3961 h 38100"/>
                  <a:gd name="connsiteX3" fmla="*/ 153291 w 152400"/>
                  <a:gd name="connsiteY3" fmla="*/ 152 h 38100"/>
                  <a:gd name="connsiteX4" fmla="*/ 152338 w 152400"/>
                  <a:gd name="connsiteY4" fmla="*/ 152 h 38100"/>
                  <a:gd name="connsiteX5" fmla="*/ 147576 w 152400"/>
                  <a:gd name="connsiteY5" fmla="*/ 1104 h 38100"/>
                  <a:gd name="connsiteX6" fmla="*/ 131384 w 152400"/>
                  <a:gd name="connsiteY6" fmla="*/ 3961 h 38100"/>
                  <a:gd name="connsiteX7" fmla="*/ 68519 w 152400"/>
                  <a:gd name="connsiteY7" fmla="*/ 12534 h 38100"/>
                  <a:gd name="connsiteX8" fmla="*/ 891 w 152400"/>
                  <a:gd name="connsiteY8" fmla="*/ 41109 h 38100"/>
                  <a:gd name="connsiteX9" fmla="*/ 8511 w 152400"/>
                  <a:gd name="connsiteY9" fmla="*/ 42061 h 38100"/>
                  <a:gd name="connsiteX10" fmla="*/ 8511 w 152400"/>
                  <a:gd name="connsiteY10" fmla="*/ 420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8100">
                    <a:moveTo>
                      <a:pt x="8511" y="42061"/>
                    </a:moveTo>
                    <a:cubicBezTo>
                      <a:pt x="27561" y="25869"/>
                      <a:pt x="55184" y="18249"/>
                      <a:pt x="79948" y="15391"/>
                    </a:cubicBezTo>
                    <a:cubicBezTo>
                      <a:pt x="104713" y="12534"/>
                      <a:pt x="130431" y="9677"/>
                      <a:pt x="154244" y="3961"/>
                    </a:cubicBezTo>
                    <a:cubicBezTo>
                      <a:pt x="159959" y="3009"/>
                      <a:pt x="159006" y="-801"/>
                      <a:pt x="153291" y="152"/>
                    </a:cubicBezTo>
                    <a:cubicBezTo>
                      <a:pt x="153291" y="152"/>
                      <a:pt x="154244" y="152"/>
                      <a:pt x="152338" y="152"/>
                    </a:cubicBezTo>
                    <a:cubicBezTo>
                      <a:pt x="150434" y="152"/>
                      <a:pt x="149481" y="1104"/>
                      <a:pt x="147576" y="1104"/>
                    </a:cubicBezTo>
                    <a:cubicBezTo>
                      <a:pt x="141861" y="2057"/>
                      <a:pt x="137098" y="3009"/>
                      <a:pt x="131384" y="3961"/>
                    </a:cubicBezTo>
                    <a:cubicBezTo>
                      <a:pt x="110428" y="7772"/>
                      <a:pt x="89473" y="8724"/>
                      <a:pt x="68519" y="12534"/>
                    </a:cubicBezTo>
                    <a:cubicBezTo>
                      <a:pt x="44706" y="17297"/>
                      <a:pt x="18988" y="24916"/>
                      <a:pt x="891" y="41109"/>
                    </a:cubicBezTo>
                    <a:cubicBezTo>
                      <a:pt x="-2919" y="43966"/>
                      <a:pt x="6606" y="43014"/>
                      <a:pt x="8511" y="42061"/>
                    </a:cubicBezTo>
                    <a:lnTo>
                      <a:pt x="8511" y="420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95" name="Figura a mano libera: Forma 3494">
                <a:extLst>
                  <a:ext uri="{FF2B5EF4-FFF2-40B4-BE49-F238E27FC236}">
                    <a16:creationId xmlns:a16="http://schemas.microsoft.com/office/drawing/2014/main" id="{3C810007-82A4-4EE1-85C3-8C09F52491A4}"/>
                  </a:ext>
                </a:extLst>
              </p:cNvPr>
              <p:cNvSpPr/>
              <p:nvPr/>
            </p:nvSpPr>
            <p:spPr>
              <a:xfrm>
                <a:off x="3507297" y="7631562"/>
                <a:ext cx="171450" cy="19050"/>
              </a:xfrm>
              <a:custGeom>
                <a:avLst/>
                <a:gdLst>
                  <a:gd name="connsiteX0" fmla="*/ 7154 w 171450"/>
                  <a:gd name="connsiteY0" fmla="*/ 20955 h 19050"/>
                  <a:gd name="connsiteX1" fmla="*/ 90022 w 171450"/>
                  <a:gd name="connsiteY1" fmla="*/ 6668 h 19050"/>
                  <a:gd name="connsiteX2" fmla="*/ 166222 w 171450"/>
                  <a:gd name="connsiteY2" fmla="*/ 14288 h 19050"/>
                  <a:gd name="connsiteX3" fmla="*/ 171937 w 171450"/>
                  <a:gd name="connsiteY3" fmla="*/ 8573 h 19050"/>
                  <a:gd name="connsiteX4" fmla="*/ 87164 w 171450"/>
                  <a:gd name="connsiteY4" fmla="*/ 0 h 19050"/>
                  <a:gd name="connsiteX5" fmla="*/ 2392 w 171450"/>
                  <a:gd name="connsiteY5" fmla="*/ 15240 h 19050"/>
                  <a:gd name="connsiteX6" fmla="*/ 7154 w 171450"/>
                  <a:gd name="connsiteY6" fmla="*/ 20955 h 19050"/>
                  <a:gd name="connsiteX7" fmla="*/ 7154 w 171450"/>
                  <a:gd name="connsiteY7" fmla="*/ 2095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9050">
                    <a:moveTo>
                      <a:pt x="7154" y="20955"/>
                    </a:moveTo>
                    <a:cubicBezTo>
                      <a:pt x="32872" y="10477"/>
                      <a:pt x="62400" y="6668"/>
                      <a:pt x="90022" y="6668"/>
                    </a:cubicBezTo>
                    <a:cubicBezTo>
                      <a:pt x="115739" y="6668"/>
                      <a:pt x="141457" y="8573"/>
                      <a:pt x="166222" y="14288"/>
                    </a:cubicBezTo>
                    <a:cubicBezTo>
                      <a:pt x="170032" y="15240"/>
                      <a:pt x="177652" y="10477"/>
                      <a:pt x="171937" y="8573"/>
                    </a:cubicBezTo>
                    <a:cubicBezTo>
                      <a:pt x="144314" y="1905"/>
                      <a:pt x="114787" y="0"/>
                      <a:pt x="87164" y="0"/>
                    </a:cubicBezTo>
                    <a:cubicBezTo>
                      <a:pt x="58589" y="952"/>
                      <a:pt x="29062" y="5715"/>
                      <a:pt x="2392" y="15240"/>
                    </a:cubicBezTo>
                    <a:cubicBezTo>
                      <a:pt x="-3323" y="19050"/>
                      <a:pt x="2392" y="22860"/>
                      <a:pt x="7154" y="20955"/>
                    </a:cubicBezTo>
                    <a:lnTo>
                      <a:pt x="7154" y="20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96" name="Figura a mano libera: Forma 3495">
                <a:extLst>
                  <a:ext uri="{FF2B5EF4-FFF2-40B4-BE49-F238E27FC236}">
                    <a16:creationId xmlns:a16="http://schemas.microsoft.com/office/drawing/2014/main" id="{2A1CE40F-F38D-4621-A215-339F8CF0697C}"/>
                  </a:ext>
                </a:extLst>
              </p:cNvPr>
              <p:cNvSpPr/>
              <p:nvPr/>
            </p:nvSpPr>
            <p:spPr>
              <a:xfrm>
                <a:off x="3448455" y="7733328"/>
                <a:ext cx="133350" cy="161925"/>
              </a:xfrm>
              <a:custGeom>
                <a:avLst/>
                <a:gdLst>
                  <a:gd name="connsiteX0" fmla="*/ 273 w 133350"/>
                  <a:gd name="connsiteY0" fmla="*/ 3961 h 161925"/>
                  <a:gd name="connsiteX1" fmla="*/ 127908 w 133350"/>
                  <a:gd name="connsiteY1" fmla="*/ 166839 h 161925"/>
                  <a:gd name="connsiteX2" fmla="*/ 137433 w 133350"/>
                  <a:gd name="connsiteY2" fmla="*/ 163982 h 161925"/>
                  <a:gd name="connsiteX3" fmla="*/ 9798 w 133350"/>
                  <a:gd name="connsiteY3" fmla="*/ 152 h 161925"/>
                  <a:gd name="connsiteX4" fmla="*/ 273 w 133350"/>
                  <a:gd name="connsiteY4" fmla="*/ 3961 h 161925"/>
                  <a:gd name="connsiteX5" fmla="*/ 273 w 133350"/>
                  <a:gd name="connsiteY5" fmla="*/ 396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61925">
                    <a:moveTo>
                      <a:pt x="273" y="3961"/>
                    </a:moveTo>
                    <a:cubicBezTo>
                      <a:pt x="57423" y="44919"/>
                      <a:pt x="93618" y="106832"/>
                      <a:pt x="127908" y="166839"/>
                    </a:cubicBezTo>
                    <a:cubicBezTo>
                      <a:pt x="128861" y="168744"/>
                      <a:pt x="138386" y="165886"/>
                      <a:pt x="137433" y="163982"/>
                    </a:cubicBezTo>
                    <a:cubicBezTo>
                      <a:pt x="103143" y="103974"/>
                      <a:pt x="65996" y="42061"/>
                      <a:pt x="9798" y="152"/>
                    </a:cubicBezTo>
                    <a:cubicBezTo>
                      <a:pt x="6941" y="-801"/>
                      <a:pt x="-1632" y="3009"/>
                      <a:pt x="273" y="3961"/>
                    </a:cubicBezTo>
                    <a:lnTo>
                      <a:pt x="273" y="3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97" name="Figura a mano libera: Forma 3496">
                <a:extLst>
                  <a:ext uri="{FF2B5EF4-FFF2-40B4-BE49-F238E27FC236}">
                    <a16:creationId xmlns:a16="http://schemas.microsoft.com/office/drawing/2014/main" id="{C8882081-2230-4E2B-BB3D-64ED16933E50}"/>
                  </a:ext>
                </a:extLst>
              </p:cNvPr>
              <p:cNvSpPr/>
              <p:nvPr/>
            </p:nvSpPr>
            <p:spPr>
              <a:xfrm>
                <a:off x="3162009" y="7700142"/>
                <a:ext cx="142875" cy="76200"/>
              </a:xfrm>
              <a:custGeom>
                <a:avLst/>
                <a:gdLst>
                  <a:gd name="connsiteX0" fmla="*/ 150512 w 142875"/>
                  <a:gd name="connsiteY0" fmla="*/ 1905 h 76200"/>
                  <a:gd name="connsiteX1" fmla="*/ 142892 w 142875"/>
                  <a:gd name="connsiteY1" fmla="*/ 952 h 76200"/>
                  <a:gd name="connsiteX2" fmla="*/ 123842 w 142875"/>
                  <a:gd name="connsiteY2" fmla="*/ 10477 h 76200"/>
                  <a:gd name="connsiteX3" fmla="*/ 18115 w 142875"/>
                  <a:gd name="connsiteY3" fmla="*/ 66675 h 76200"/>
                  <a:gd name="connsiteX4" fmla="*/ 1922 w 142875"/>
                  <a:gd name="connsiteY4" fmla="*/ 76200 h 76200"/>
                  <a:gd name="connsiteX5" fmla="*/ 7637 w 142875"/>
                  <a:gd name="connsiteY5" fmla="*/ 78105 h 76200"/>
                  <a:gd name="connsiteX6" fmla="*/ 47642 w 142875"/>
                  <a:gd name="connsiteY6" fmla="*/ 55245 h 76200"/>
                  <a:gd name="connsiteX7" fmla="*/ 139082 w 142875"/>
                  <a:gd name="connsiteY7" fmla="*/ 6668 h 76200"/>
                  <a:gd name="connsiteX8" fmla="*/ 144797 w 142875"/>
                  <a:gd name="connsiteY8" fmla="*/ 3810 h 76200"/>
                  <a:gd name="connsiteX9" fmla="*/ 144797 w 142875"/>
                  <a:gd name="connsiteY9" fmla="*/ 3810 h 76200"/>
                  <a:gd name="connsiteX10" fmla="*/ 140035 w 142875"/>
                  <a:gd name="connsiteY10" fmla="*/ 1905 h 76200"/>
                  <a:gd name="connsiteX11" fmla="*/ 150512 w 142875"/>
                  <a:gd name="connsiteY11" fmla="*/ 1905 h 76200"/>
                  <a:gd name="connsiteX12" fmla="*/ 150512 w 142875"/>
                  <a:gd name="connsiteY12" fmla="*/ 19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76200">
                    <a:moveTo>
                      <a:pt x="150512" y="1905"/>
                    </a:moveTo>
                    <a:cubicBezTo>
                      <a:pt x="153370" y="-953"/>
                      <a:pt x="143845" y="0"/>
                      <a:pt x="142892" y="952"/>
                    </a:cubicBezTo>
                    <a:cubicBezTo>
                      <a:pt x="136225" y="3810"/>
                      <a:pt x="130510" y="6668"/>
                      <a:pt x="123842" y="10477"/>
                    </a:cubicBezTo>
                    <a:cubicBezTo>
                      <a:pt x="88600" y="28575"/>
                      <a:pt x="53357" y="47625"/>
                      <a:pt x="18115" y="66675"/>
                    </a:cubicBezTo>
                    <a:cubicBezTo>
                      <a:pt x="12400" y="69533"/>
                      <a:pt x="7637" y="72390"/>
                      <a:pt x="1922" y="76200"/>
                    </a:cubicBezTo>
                    <a:cubicBezTo>
                      <a:pt x="-3793" y="80010"/>
                      <a:pt x="4780" y="80010"/>
                      <a:pt x="7637" y="78105"/>
                    </a:cubicBezTo>
                    <a:cubicBezTo>
                      <a:pt x="20972" y="70485"/>
                      <a:pt x="34307" y="62865"/>
                      <a:pt x="47642" y="55245"/>
                    </a:cubicBezTo>
                    <a:cubicBezTo>
                      <a:pt x="78122" y="39052"/>
                      <a:pt x="108602" y="21908"/>
                      <a:pt x="139082" y="6668"/>
                    </a:cubicBezTo>
                    <a:cubicBezTo>
                      <a:pt x="141940" y="5715"/>
                      <a:pt x="143845" y="4763"/>
                      <a:pt x="144797" y="3810"/>
                    </a:cubicBezTo>
                    <a:cubicBezTo>
                      <a:pt x="145750" y="2858"/>
                      <a:pt x="145750" y="3810"/>
                      <a:pt x="144797" y="3810"/>
                    </a:cubicBezTo>
                    <a:cubicBezTo>
                      <a:pt x="144797" y="3810"/>
                      <a:pt x="138130" y="3810"/>
                      <a:pt x="140035" y="1905"/>
                    </a:cubicBezTo>
                    <a:cubicBezTo>
                      <a:pt x="138130" y="4763"/>
                      <a:pt x="147655" y="3810"/>
                      <a:pt x="150512" y="1905"/>
                    </a:cubicBezTo>
                    <a:lnTo>
                      <a:pt x="150512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98" name="Figura a mano libera: Forma 3497">
                <a:extLst>
                  <a:ext uri="{FF2B5EF4-FFF2-40B4-BE49-F238E27FC236}">
                    <a16:creationId xmlns:a16="http://schemas.microsoft.com/office/drawing/2014/main" id="{A9AE1EC8-2E17-4F8D-82E2-9F0E3FF5032E}"/>
                  </a:ext>
                </a:extLst>
              </p:cNvPr>
              <p:cNvSpPr/>
              <p:nvPr/>
            </p:nvSpPr>
            <p:spPr>
              <a:xfrm>
                <a:off x="3176477" y="7699696"/>
                <a:ext cx="142875" cy="85725"/>
              </a:xfrm>
              <a:custGeom>
                <a:avLst/>
                <a:gdLst>
                  <a:gd name="connsiteX0" fmla="*/ 137949 w 142875"/>
                  <a:gd name="connsiteY0" fmla="*/ 2351 h 85725"/>
                  <a:gd name="connsiteX1" fmla="*/ 78894 w 142875"/>
                  <a:gd name="connsiteY1" fmla="*/ 51881 h 85725"/>
                  <a:gd name="connsiteX2" fmla="*/ 2694 w 142875"/>
                  <a:gd name="connsiteY2" fmla="*/ 86171 h 85725"/>
                  <a:gd name="connsiteX3" fmla="*/ 789 w 142875"/>
                  <a:gd name="connsiteY3" fmla="*/ 90934 h 85725"/>
                  <a:gd name="connsiteX4" fmla="*/ 7457 w 142875"/>
                  <a:gd name="connsiteY4" fmla="*/ 91886 h 85725"/>
                  <a:gd name="connsiteX5" fmla="*/ 87467 w 142875"/>
                  <a:gd name="connsiteY5" fmla="*/ 54739 h 85725"/>
                  <a:gd name="connsiteX6" fmla="*/ 146522 w 142875"/>
                  <a:gd name="connsiteY6" fmla="*/ 4256 h 85725"/>
                  <a:gd name="connsiteX7" fmla="*/ 137949 w 142875"/>
                  <a:gd name="connsiteY7" fmla="*/ 2351 h 85725"/>
                  <a:gd name="connsiteX8" fmla="*/ 137949 w 142875"/>
                  <a:gd name="connsiteY8" fmla="*/ 235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85725">
                    <a:moveTo>
                      <a:pt x="137949" y="2351"/>
                    </a:moveTo>
                    <a:cubicBezTo>
                      <a:pt x="122709" y="23306"/>
                      <a:pt x="100802" y="40451"/>
                      <a:pt x="78894" y="51881"/>
                    </a:cubicBezTo>
                    <a:cubicBezTo>
                      <a:pt x="54129" y="65216"/>
                      <a:pt x="28412" y="76646"/>
                      <a:pt x="2694" y="86171"/>
                    </a:cubicBezTo>
                    <a:cubicBezTo>
                      <a:pt x="789" y="87123"/>
                      <a:pt x="-1116" y="89028"/>
                      <a:pt x="789" y="90934"/>
                    </a:cubicBezTo>
                    <a:cubicBezTo>
                      <a:pt x="1742" y="92839"/>
                      <a:pt x="5552" y="92839"/>
                      <a:pt x="7457" y="91886"/>
                    </a:cubicBezTo>
                    <a:cubicBezTo>
                      <a:pt x="35079" y="81409"/>
                      <a:pt x="61749" y="69978"/>
                      <a:pt x="87467" y="54739"/>
                    </a:cubicBezTo>
                    <a:cubicBezTo>
                      <a:pt x="109374" y="42356"/>
                      <a:pt x="131282" y="25211"/>
                      <a:pt x="146522" y="4256"/>
                    </a:cubicBezTo>
                    <a:cubicBezTo>
                      <a:pt x="149379" y="-507"/>
                      <a:pt x="140807" y="-1459"/>
                      <a:pt x="137949" y="2351"/>
                    </a:cubicBezTo>
                    <a:lnTo>
                      <a:pt x="137949" y="23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99" name="Figura a mano libera: Forma 3498">
                <a:extLst>
                  <a:ext uri="{FF2B5EF4-FFF2-40B4-BE49-F238E27FC236}">
                    <a16:creationId xmlns:a16="http://schemas.microsoft.com/office/drawing/2014/main" id="{A10D9A3E-973C-46DE-B4D0-8D124DE40A37}"/>
                  </a:ext>
                </a:extLst>
              </p:cNvPr>
              <p:cNvSpPr/>
              <p:nvPr/>
            </p:nvSpPr>
            <p:spPr>
              <a:xfrm>
                <a:off x="3300087" y="7720868"/>
                <a:ext cx="95250" cy="209550"/>
              </a:xfrm>
              <a:custGeom>
                <a:avLst/>
                <a:gdLst>
                  <a:gd name="connsiteX0" fmla="*/ 28627 w 95250"/>
                  <a:gd name="connsiteY0" fmla="*/ 205969 h 209550"/>
                  <a:gd name="connsiteX1" fmla="*/ 21007 w 95250"/>
                  <a:gd name="connsiteY1" fmla="*/ 166916 h 209550"/>
                  <a:gd name="connsiteX2" fmla="*/ 65774 w 95250"/>
                  <a:gd name="connsiteY2" fmla="*/ 147866 h 209550"/>
                  <a:gd name="connsiteX3" fmla="*/ 79110 w 95250"/>
                  <a:gd name="connsiteY3" fmla="*/ 120244 h 209550"/>
                  <a:gd name="connsiteX4" fmla="*/ 93397 w 95250"/>
                  <a:gd name="connsiteY4" fmla="*/ 66904 h 209550"/>
                  <a:gd name="connsiteX5" fmla="*/ 102922 w 95250"/>
                  <a:gd name="connsiteY5" fmla="*/ 2133 h 209550"/>
                  <a:gd name="connsiteX6" fmla="*/ 93397 w 95250"/>
                  <a:gd name="connsiteY6" fmla="*/ 3086 h 209550"/>
                  <a:gd name="connsiteX7" fmla="*/ 66727 w 95250"/>
                  <a:gd name="connsiteY7" fmla="*/ 128816 h 209550"/>
                  <a:gd name="connsiteX8" fmla="*/ 54344 w 95250"/>
                  <a:gd name="connsiteY8" fmla="*/ 148819 h 209550"/>
                  <a:gd name="connsiteX9" fmla="*/ 37199 w 95250"/>
                  <a:gd name="connsiteY9" fmla="*/ 155486 h 209550"/>
                  <a:gd name="connsiteX10" fmla="*/ 52 w 95250"/>
                  <a:gd name="connsiteY10" fmla="*/ 179299 h 209550"/>
                  <a:gd name="connsiteX11" fmla="*/ 20054 w 95250"/>
                  <a:gd name="connsiteY11" fmla="*/ 209779 h 209550"/>
                  <a:gd name="connsiteX12" fmla="*/ 28627 w 95250"/>
                  <a:gd name="connsiteY12" fmla="*/ 205969 h 209550"/>
                  <a:gd name="connsiteX13" fmla="*/ 28627 w 95250"/>
                  <a:gd name="connsiteY13" fmla="*/ 2059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9550">
                    <a:moveTo>
                      <a:pt x="28627" y="205969"/>
                    </a:moveTo>
                    <a:cubicBezTo>
                      <a:pt x="16244" y="196444"/>
                      <a:pt x="-1853" y="176441"/>
                      <a:pt x="21007" y="166916"/>
                    </a:cubicBezTo>
                    <a:cubicBezTo>
                      <a:pt x="35294" y="160249"/>
                      <a:pt x="54344" y="160249"/>
                      <a:pt x="65774" y="147866"/>
                    </a:cubicBezTo>
                    <a:cubicBezTo>
                      <a:pt x="72442" y="140246"/>
                      <a:pt x="76252" y="129769"/>
                      <a:pt x="79110" y="120244"/>
                    </a:cubicBezTo>
                    <a:cubicBezTo>
                      <a:pt x="84824" y="103099"/>
                      <a:pt x="89587" y="85001"/>
                      <a:pt x="93397" y="66904"/>
                    </a:cubicBezTo>
                    <a:cubicBezTo>
                      <a:pt x="98160" y="45949"/>
                      <a:pt x="101017" y="24041"/>
                      <a:pt x="102922" y="2133"/>
                    </a:cubicBezTo>
                    <a:cubicBezTo>
                      <a:pt x="102922" y="-1676"/>
                      <a:pt x="93397" y="229"/>
                      <a:pt x="93397" y="3086"/>
                    </a:cubicBezTo>
                    <a:cubicBezTo>
                      <a:pt x="90539" y="44996"/>
                      <a:pt x="82919" y="89763"/>
                      <a:pt x="66727" y="128816"/>
                    </a:cubicBezTo>
                    <a:cubicBezTo>
                      <a:pt x="63869" y="136436"/>
                      <a:pt x="60060" y="144056"/>
                      <a:pt x="54344" y="148819"/>
                    </a:cubicBezTo>
                    <a:cubicBezTo>
                      <a:pt x="49582" y="152629"/>
                      <a:pt x="42914" y="153581"/>
                      <a:pt x="37199" y="155486"/>
                    </a:cubicBezTo>
                    <a:cubicBezTo>
                      <a:pt x="24817" y="159296"/>
                      <a:pt x="1957" y="163106"/>
                      <a:pt x="52" y="179299"/>
                    </a:cubicBezTo>
                    <a:cubicBezTo>
                      <a:pt x="-901" y="191681"/>
                      <a:pt x="11482" y="203111"/>
                      <a:pt x="20054" y="209779"/>
                    </a:cubicBezTo>
                    <a:cubicBezTo>
                      <a:pt x="21959" y="211683"/>
                      <a:pt x="31484" y="207874"/>
                      <a:pt x="28627" y="205969"/>
                    </a:cubicBezTo>
                    <a:lnTo>
                      <a:pt x="28627" y="2059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00" name="Figura a mano libera: Forma 3499">
                <a:extLst>
                  <a:ext uri="{FF2B5EF4-FFF2-40B4-BE49-F238E27FC236}">
                    <a16:creationId xmlns:a16="http://schemas.microsoft.com/office/drawing/2014/main" id="{13290525-54F1-4CEF-8D08-AA45CB921A35}"/>
                  </a:ext>
                </a:extLst>
              </p:cNvPr>
              <p:cNvSpPr/>
              <p:nvPr/>
            </p:nvSpPr>
            <p:spPr>
              <a:xfrm>
                <a:off x="3078583" y="7507584"/>
                <a:ext cx="200025" cy="104775"/>
              </a:xfrm>
              <a:custGeom>
                <a:avLst/>
                <a:gdLst>
                  <a:gd name="connsiteX0" fmla="*/ 575 w 200025"/>
                  <a:gd name="connsiteY0" fmla="*/ 3010 h 104775"/>
                  <a:gd name="connsiteX1" fmla="*/ 11053 w 200025"/>
                  <a:gd name="connsiteY1" fmla="*/ 8726 h 104775"/>
                  <a:gd name="connsiteX2" fmla="*/ 32960 w 200025"/>
                  <a:gd name="connsiteY2" fmla="*/ 22060 h 104775"/>
                  <a:gd name="connsiteX3" fmla="*/ 94873 w 200025"/>
                  <a:gd name="connsiteY3" fmla="*/ 60160 h 104775"/>
                  <a:gd name="connsiteX4" fmla="*/ 192028 w 200025"/>
                  <a:gd name="connsiteY4" fmla="*/ 113501 h 104775"/>
                  <a:gd name="connsiteX5" fmla="*/ 201553 w 200025"/>
                  <a:gd name="connsiteY5" fmla="*/ 109690 h 104775"/>
                  <a:gd name="connsiteX6" fmla="*/ 101540 w 200025"/>
                  <a:gd name="connsiteY6" fmla="*/ 55398 h 104775"/>
                  <a:gd name="connsiteX7" fmla="*/ 40580 w 200025"/>
                  <a:gd name="connsiteY7" fmla="*/ 17298 h 104775"/>
                  <a:gd name="connsiteX8" fmla="*/ 19625 w 200025"/>
                  <a:gd name="connsiteY8" fmla="*/ 4915 h 104775"/>
                  <a:gd name="connsiteX9" fmla="*/ 9148 w 200025"/>
                  <a:gd name="connsiteY9" fmla="*/ 153 h 104775"/>
                  <a:gd name="connsiteX10" fmla="*/ 575 w 200025"/>
                  <a:gd name="connsiteY10" fmla="*/ 3010 h 104775"/>
                  <a:gd name="connsiteX11" fmla="*/ 575 w 200025"/>
                  <a:gd name="connsiteY11" fmla="*/ 30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104775">
                    <a:moveTo>
                      <a:pt x="575" y="3010"/>
                    </a:moveTo>
                    <a:cubicBezTo>
                      <a:pt x="4385" y="3963"/>
                      <a:pt x="8195" y="6820"/>
                      <a:pt x="11053" y="8726"/>
                    </a:cubicBezTo>
                    <a:cubicBezTo>
                      <a:pt x="18673" y="12535"/>
                      <a:pt x="25340" y="17298"/>
                      <a:pt x="32960" y="22060"/>
                    </a:cubicBezTo>
                    <a:cubicBezTo>
                      <a:pt x="53915" y="34443"/>
                      <a:pt x="73918" y="47778"/>
                      <a:pt x="94873" y="60160"/>
                    </a:cubicBezTo>
                    <a:cubicBezTo>
                      <a:pt x="126305" y="79210"/>
                      <a:pt x="158690" y="97308"/>
                      <a:pt x="192028" y="113501"/>
                    </a:cubicBezTo>
                    <a:cubicBezTo>
                      <a:pt x="194885" y="114453"/>
                      <a:pt x="202505" y="110643"/>
                      <a:pt x="201553" y="109690"/>
                    </a:cubicBezTo>
                    <a:cubicBezTo>
                      <a:pt x="167263" y="93498"/>
                      <a:pt x="133925" y="74448"/>
                      <a:pt x="101540" y="55398"/>
                    </a:cubicBezTo>
                    <a:cubicBezTo>
                      <a:pt x="80585" y="43015"/>
                      <a:pt x="60583" y="29680"/>
                      <a:pt x="40580" y="17298"/>
                    </a:cubicBezTo>
                    <a:cubicBezTo>
                      <a:pt x="33913" y="12535"/>
                      <a:pt x="26293" y="8726"/>
                      <a:pt x="19625" y="4915"/>
                    </a:cubicBezTo>
                    <a:cubicBezTo>
                      <a:pt x="16768" y="3010"/>
                      <a:pt x="12958" y="153"/>
                      <a:pt x="9148" y="153"/>
                    </a:cubicBezTo>
                    <a:cubicBezTo>
                      <a:pt x="6290" y="-799"/>
                      <a:pt x="-2282" y="3010"/>
                      <a:pt x="575" y="3010"/>
                    </a:cubicBezTo>
                    <a:lnTo>
                      <a:pt x="575" y="3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01" name="Figura a mano libera: Forma 3500">
                <a:extLst>
                  <a:ext uri="{FF2B5EF4-FFF2-40B4-BE49-F238E27FC236}">
                    <a16:creationId xmlns:a16="http://schemas.microsoft.com/office/drawing/2014/main" id="{A65995F5-B262-4AC2-9E04-98E8EE5777DE}"/>
                  </a:ext>
                </a:extLst>
              </p:cNvPr>
              <p:cNvSpPr/>
              <p:nvPr/>
            </p:nvSpPr>
            <p:spPr>
              <a:xfrm>
                <a:off x="3128336" y="7613976"/>
                <a:ext cx="171450" cy="57150"/>
              </a:xfrm>
              <a:custGeom>
                <a:avLst/>
                <a:gdLst>
                  <a:gd name="connsiteX0" fmla="*/ 1305 w 171450"/>
                  <a:gd name="connsiteY0" fmla="*/ 5204 h 57150"/>
                  <a:gd name="connsiteX1" fmla="*/ 77505 w 171450"/>
                  <a:gd name="connsiteY1" fmla="*/ 36636 h 57150"/>
                  <a:gd name="connsiteX2" fmla="*/ 130845 w 171450"/>
                  <a:gd name="connsiteY2" fmla="*/ 58544 h 57150"/>
                  <a:gd name="connsiteX3" fmla="*/ 168945 w 171450"/>
                  <a:gd name="connsiteY3" fmla="*/ 55686 h 57150"/>
                  <a:gd name="connsiteX4" fmla="*/ 165135 w 171450"/>
                  <a:gd name="connsiteY4" fmla="*/ 50924 h 57150"/>
                  <a:gd name="connsiteX5" fmla="*/ 122272 w 171450"/>
                  <a:gd name="connsiteY5" fmla="*/ 49019 h 57150"/>
                  <a:gd name="connsiteX6" fmla="*/ 76552 w 171450"/>
                  <a:gd name="connsiteY6" fmla="*/ 28064 h 57150"/>
                  <a:gd name="connsiteX7" fmla="*/ 9877 w 171450"/>
                  <a:gd name="connsiteY7" fmla="*/ 441 h 57150"/>
                  <a:gd name="connsiteX8" fmla="*/ 1305 w 171450"/>
                  <a:gd name="connsiteY8" fmla="*/ 5204 h 57150"/>
                  <a:gd name="connsiteX9" fmla="*/ 1305 w 171450"/>
                  <a:gd name="connsiteY9" fmla="*/ 52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57150">
                    <a:moveTo>
                      <a:pt x="1305" y="5204"/>
                    </a:moveTo>
                    <a:cubicBezTo>
                      <a:pt x="27022" y="14729"/>
                      <a:pt x="52740" y="25206"/>
                      <a:pt x="77505" y="36636"/>
                    </a:cubicBezTo>
                    <a:cubicBezTo>
                      <a:pt x="94650" y="44256"/>
                      <a:pt x="111795" y="55686"/>
                      <a:pt x="130845" y="58544"/>
                    </a:cubicBezTo>
                    <a:cubicBezTo>
                      <a:pt x="143227" y="60449"/>
                      <a:pt x="157515" y="60449"/>
                      <a:pt x="168945" y="55686"/>
                    </a:cubicBezTo>
                    <a:cubicBezTo>
                      <a:pt x="175612" y="52829"/>
                      <a:pt x="169897" y="49019"/>
                      <a:pt x="165135" y="50924"/>
                    </a:cubicBezTo>
                    <a:cubicBezTo>
                      <a:pt x="152752" y="55686"/>
                      <a:pt x="134655" y="53781"/>
                      <a:pt x="122272" y="49019"/>
                    </a:cubicBezTo>
                    <a:cubicBezTo>
                      <a:pt x="107032" y="43304"/>
                      <a:pt x="91792" y="34731"/>
                      <a:pt x="76552" y="28064"/>
                    </a:cubicBezTo>
                    <a:cubicBezTo>
                      <a:pt x="54645" y="18539"/>
                      <a:pt x="31785" y="9014"/>
                      <a:pt x="9877" y="441"/>
                    </a:cubicBezTo>
                    <a:cubicBezTo>
                      <a:pt x="6067" y="-1464"/>
                      <a:pt x="-3458" y="3299"/>
                      <a:pt x="1305" y="5204"/>
                    </a:cubicBezTo>
                    <a:lnTo>
                      <a:pt x="1305" y="5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02" name="Figura a mano libera: Forma 3501">
                <a:extLst>
                  <a:ext uri="{FF2B5EF4-FFF2-40B4-BE49-F238E27FC236}">
                    <a16:creationId xmlns:a16="http://schemas.microsoft.com/office/drawing/2014/main" id="{E5588304-53EF-4B69-9323-D1AFCB28BC32}"/>
                  </a:ext>
                </a:extLst>
              </p:cNvPr>
              <p:cNvSpPr/>
              <p:nvPr/>
            </p:nvSpPr>
            <p:spPr>
              <a:xfrm>
                <a:off x="3464392" y="7477495"/>
                <a:ext cx="180975" cy="76200"/>
              </a:xfrm>
              <a:custGeom>
                <a:avLst/>
                <a:gdLst>
                  <a:gd name="connsiteX0" fmla="*/ 529 w 180975"/>
                  <a:gd name="connsiteY0" fmla="*/ 79772 h 76200"/>
                  <a:gd name="connsiteX1" fmla="*/ 28151 w 180975"/>
                  <a:gd name="connsiteY1" fmla="*/ 82629 h 76200"/>
                  <a:gd name="connsiteX2" fmla="*/ 92921 w 180975"/>
                  <a:gd name="connsiteY2" fmla="*/ 60722 h 76200"/>
                  <a:gd name="connsiteX3" fmla="*/ 162454 w 180975"/>
                  <a:gd name="connsiteY3" fmla="*/ 19765 h 76200"/>
                  <a:gd name="connsiteX4" fmla="*/ 184361 w 180975"/>
                  <a:gd name="connsiteY4" fmla="*/ 2619 h 76200"/>
                  <a:gd name="connsiteX5" fmla="*/ 176741 w 180975"/>
                  <a:gd name="connsiteY5" fmla="*/ 1667 h 76200"/>
                  <a:gd name="connsiteX6" fmla="*/ 105304 w 180975"/>
                  <a:gd name="connsiteY6" fmla="*/ 49292 h 76200"/>
                  <a:gd name="connsiteX7" fmla="*/ 36724 w 180975"/>
                  <a:gd name="connsiteY7" fmla="*/ 76915 h 76200"/>
                  <a:gd name="connsiteX8" fmla="*/ 10054 w 180975"/>
                  <a:gd name="connsiteY8" fmla="*/ 75962 h 76200"/>
                  <a:gd name="connsiteX9" fmla="*/ 529 w 180975"/>
                  <a:gd name="connsiteY9" fmla="*/ 79772 h 76200"/>
                  <a:gd name="connsiteX10" fmla="*/ 529 w 180975"/>
                  <a:gd name="connsiteY10" fmla="*/ 79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76200">
                    <a:moveTo>
                      <a:pt x="529" y="79772"/>
                    </a:moveTo>
                    <a:cubicBezTo>
                      <a:pt x="6243" y="86440"/>
                      <a:pt x="21483" y="83582"/>
                      <a:pt x="28151" y="82629"/>
                    </a:cubicBezTo>
                    <a:cubicBezTo>
                      <a:pt x="51011" y="79772"/>
                      <a:pt x="72918" y="70247"/>
                      <a:pt x="92921" y="60722"/>
                    </a:cubicBezTo>
                    <a:cubicBezTo>
                      <a:pt x="116733" y="49292"/>
                      <a:pt x="140546" y="35004"/>
                      <a:pt x="162454" y="19765"/>
                    </a:cubicBezTo>
                    <a:cubicBezTo>
                      <a:pt x="170074" y="14049"/>
                      <a:pt x="177693" y="8335"/>
                      <a:pt x="184361" y="2619"/>
                    </a:cubicBezTo>
                    <a:cubicBezTo>
                      <a:pt x="188171" y="-1190"/>
                      <a:pt x="178646" y="-238"/>
                      <a:pt x="176741" y="1667"/>
                    </a:cubicBezTo>
                    <a:cubicBezTo>
                      <a:pt x="155786" y="20717"/>
                      <a:pt x="130068" y="35957"/>
                      <a:pt x="105304" y="49292"/>
                    </a:cubicBezTo>
                    <a:cubicBezTo>
                      <a:pt x="83396" y="60722"/>
                      <a:pt x="61489" y="72152"/>
                      <a:pt x="36724" y="76915"/>
                    </a:cubicBezTo>
                    <a:cubicBezTo>
                      <a:pt x="31008" y="77867"/>
                      <a:pt x="14816" y="82629"/>
                      <a:pt x="10054" y="75962"/>
                    </a:cubicBezTo>
                    <a:cubicBezTo>
                      <a:pt x="7196" y="73104"/>
                      <a:pt x="-2329" y="76915"/>
                      <a:pt x="529" y="79772"/>
                    </a:cubicBezTo>
                    <a:lnTo>
                      <a:pt x="529" y="797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03" name="Figura a mano libera: Forma 3502">
                <a:extLst>
                  <a:ext uri="{FF2B5EF4-FFF2-40B4-BE49-F238E27FC236}">
                    <a16:creationId xmlns:a16="http://schemas.microsoft.com/office/drawing/2014/main" id="{726E3EEE-F6DD-422E-B5DD-07304DACD541}"/>
                  </a:ext>
                </a:extLst>
              </p:cNvPr>
              <p:cNvSpPr/>
              <p:nvPr/>
            </p:nvSpPr>
            <p:spPr>
              <a:xfrm>
                <a:off x="3477897" y="7461136"/>
                <a:ext cx="180975" cy="114300"/>
              </a:xfrm>
              <a:custGeom>
                <a:avLst/>
                <a:gdLst>
                  <a:gd name="connsiteX0" fmla="*/ 8931 w 180975"/>
                  <a:gd name="connsiteY0" fmla="*/ 118991 h 114300"/>
                  <a:gd name="connsiteX1" fmla="*/ 66081 w 180975"/>
                  <a:gd name="connsiteY1" fmla="*/ 72319 h 114300"/>
                  <a:gd name="connsiteX2" fmla="*/ 101324 w 180975"/>
                  <a:gd name="connsiteY2" fmla="*/ 47553 h 114300"/>
                  <a:gd name="connsiteX3" fmla="*/ 147044 w 180975"/>
                  <a:gd name="connsiteY3" fmla="*/ 23741 h 114300"/>
                  <a:gd name="connsiteX4" fmla="*/ 183239 w 180975"/>
                  <a:gd name="connsiteY4" fmla="*/ 5644 h 114300"/>
                  <a:gd name="connsiteX5" fmla="*/ 179429 w 180975"/>
                  <a:gd name="connsiteY5" fmla="*/ 881 h 114300"/>
                  <a:gd name="connsiteX6" fmla="*/ 100372 w 180975"/>
                  <a:gd name="connsiteY6" fmla="*/ 41838 h 114300"/>
                  <a:gd name="connsiteX7" fmla="*/ 25124 w 180975"/>
                  <a:gd name="connsiteY7" fmla="*/ 98036 h 114300"/>
                  <a:gd name="connsiteX8" fmla="*/ 1312 w 180975"/>
                  <a:gd name="connsiteY8" fmla="*/ 118038 h 114300"/>
                  <a:gd name="connsiteX9" fmla="*/ 8931 w 180975"/>
                  <a:gd name="connsiteY9" fmla="*/ 118991 h 114300"/>
                  <a:gd name="connsiteX10" fmla="*/ 8931 w 180975"/>
                  <a:gd name="connsiteY10" fmla="*/ 1189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114300">
                    <a:moveTo>
                      <a:pt x="8931" y="118991"/>
                    </a:moveTo>
                    <a:cubicBezTo>
                      <a:pt x="27981" y="102799"/>
                      <a:pt x="47031" y="87558"/>
                      <a:pt x="66081" y="72319"/>
                    </a:cubicBezTo>
                    <a:cubicBezTo>
                      <a:pt x="77512" y="63746"/>
                      <a:pt x="88941" y="54221"/>
                      <a:pt x="101324" y="47553"/>
                    </a:cubicBezTo>
                    <a:cubicBezTo>
                      <a:pt x="115612" y="38981"/>
                      <a:pt x="131804" y="31361"/>
                      <a:pt x="147044" y="23741"/>
                    </a:cubicBezTo>
                    <a:cubicBezTo>
                      <a:pt x="158474" y="17074"/>
                      <a:pt x="170856" y="11358"/>
                      <a:pt x="183239" y="5644"/>
                    </a:cubicBezTo>
                    <a:cubicBezTo>
                      <a:pt x="188954" y="2786"/>
                      <a:pt x="184191" y="-1976"/>
                      <a:pt x="179429" y="881"/>
                    </a:cubicBezTo>
                    <a:cubicBezTo>
                      <a:pt x="152759" y="14216"/>
                      <a:pt x="127041" y="27551"/>
                      <a:pt x="100372" y="41838"/>
                    </a:cubicBezTo>
                    <a:cubicBezTo>
                      <a:pt x="73701" y="57078"/>
                      <a:pt x="48937" y="78033"/>
                      <a:pt x="25124" y="98036"/>
                    </a:cubicBezTo>
                    <a:cubicBezTo>
                      <a:pt x="17504" y="104703"/>
                      <a:pt x="8931" y="111371"/>
                      <a:pt x="1312" y="118038"/>
                    </a:cubicBezTo>
                    <a:cubicBezTo>
                      <a:pt x="-3451" y="120896"/>
                      <a:pt x="6074" y="121849"/>
                      <a:pt x="8931" y="118991"/>
                    </a:cubicBezTo>
                    <a:lnTo>
                      <a:pt x="8931" y="118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04" name="Figura a mano libera: Forma 3503">
                <a:extLst>
                  <a:ext uri="{FF2B5EF4-FFF2-40B4-BE49-F238E27FC236}">
                    <a16:creationId xmlns:a16="http://schemas.microsoft.com/office/drawing/2014/main" id="{C86BBC98-6996-4563-86B5-6157204EAB6B}"/>
                  </a:ext>
                </a:extLst>
              </p:cNvPr>
              <p:cNvSpPr/>
              <p:nvPr/>
            </p:nvSpPr>
            <p:spPr>
              <a:xfrm>
                <a:off x="3334429" y="7215644"/>
                <a:ext cx="19050" cy="295275"/>
              </a:xfrm>
              <a:custGeom>
                <a:avLst/>
                <a:gdLst>
                  <a:gd name="connsiteX0" fmla="*/ 11430 w 19050"/>
                  <a:gd name="connsiteY0" fmla="*/ 3486 h 295275"/>
                  <a:gd name="connsiteX1" fmla="*/ 16193 w 19050"/>
                  <a:gd name="connsiteY1" fmla="*/ 50158 h 295275"/>
                  <a:gd name="connsiteX2" fmla="*/ 8572 w 19050"/>
                  <a:gd name="connsiteY2" fmla="*/ 163506 h 295275"/>
                  <a:gd name="connsiteX3" fmla="*/ 0 w 19050"/>
                  <a:gd name="connsiteY3" fmla="*/ 232086 h 295275"/>
                  <a:gd name="connsiteX4" fmla="*/ 6667 w 19050"/>
                  <a:gd name="connsiteY4" fmla="*/ 299713 h 295275"/>
                  <a:gd name="connsiteX5" fmla="*/ 16193 w 19050"/>
                  <a:gd name="connsiteY5" fmla="*/ 296856 h 295275"/>
                  <a:gd name="connsiteX6" fmla="*/ 9525 w 19050"/>
                  <a:gd name="connsiteY6" fmla="*/ 229228 h 295275"/>
                  <a:gd name="connsiteX7" fmla="*/ 18097 w 19050"/>
                  <a:gd name="connsiteY7" fmla="*/ 160648 h 295275"/>
                  <a:gd name="connsiteX8" fmla="*/ 25718 w 19050"/>
                  <a:gd name="connsiteY8" fmla="*/ 47300 h 295275"/>
                  <a:gd name="connsiteX9" fmla="*/ 20955 w 19050"/>
                  <a:gd name="connsiteY9" fmla="*/ 628 h 295275"/>
                  <a:gd name="connsiteX10" fmla="*/ 11430 w 19050"/>
                  <a:gd name="connsiteY10" fmla="*/ 3486 h 295275"/>
                  <a:gd name="connsiteX11" fmla="*/ 11430 w 19050"/>
                  <a:gd name="connsiteY11" fmla="*/ 348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295275">
                    <a:moveTo>
                      <a:pt x="11430" y="3486"/>
                    </a:moveTo>
                    <a:cubicBezTo>
                      <a:pt x="14288" y="18725"/>
                      <a:pt x="15240" y="34918"/>
                      <a:pt x="16193" y="50158"/>
                    </a:cubicBezTo>
                    <a:cubicBezTo>
                      <a:pt x="17145" y="88258"/>
                      <a:pt x="13335" y="125406"/>
                      <a:pt x="8572" y="163506"/>
                    </a:cubicBezTo>
                    <a:cubicBezTo>
                      <a:pt x="5715" y="186366"/>
                      <a:pt x="0" y="209225"/>
                      <a:pt x="0" y="232086"/>
                    </a:cubicBezTo>
                    <a:cubicBezTo>
                      <a:pt x="0" y="253993"/>
                      <a:pt x="3810" y="276853"/>
                      <a:pt x="6667" y="299713"/>
                    </a:cubicBezTo>
                    <a:cubicBezTo>
                      <a:pt x="6667" y="301618"/>
                      <a:pt x="17145" y="299713"/>
                      <a:pt x="16193" y="296856"/>
                    </a:cubicBezTo>
                    <a:cubicBezTo>
                      <a:pt x="13335" y="274948"/>
                      <a:pt x="9525" y="252088"/>
                      <a:pt x="9525" y="229228"/>
                    </a:cubicBezTo>
                    <a:cubicBezTo>
                      <a:pt x="9525" y="206368"/>
                      <a:pt x="14288" y="183508"/>
                      <a:pt x="18097" y="160648"/>
                    </a:cubicBezTo>
                    <a:cubicBezTo>
                      <a:pt x="22860" y="123500"/>
                      <a:pt x="26670" y="85400"/>
                      <a:pt x="25718" y="47300"/>
                    </a:cubicBezTo>
                    <a:cubicBezTo>
                      <a:pt x="25718" y="32061"/>
                      <a:pt x="24765" y="15868"/>
                      <a:pt x="20955" y="628"/>
                    </a:cubicBezTo>
                    <a:cubicBezTo>
                      <a:pt x="20955" y="-1277"/>
                      <a:pt x="11430" y="1581"/>
                      <a:pt x="11430" y="3486"/>
                    </a:cubicBezTo>
                    <a:lnTo>
                      <a:pt x="11430" y="34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05" name="Figura a mano libera: Forma 3504">
                <a:extLst>
                  <a:ext uri="{FF2B5EF4-FFF2-40B4-BE49-F238E27FC236}">
                    <a16:creationId xmlns:a16="http://schemas.microsoft.com/office/drawing/2014/main" id="{BC9400EC-8788-4D1A-89C2-6C4F3B7859E3}"/>
                  </a:ext>
                </a:extLst>
              </p:cNvPr>
              <p:cNvSpPr/>
              <p:nvPr/>
            </p:nvSpPr>
            <p:spPr>
              <a:xfrm>
                <a:off x="3425802" y="7738652"/>
                <a:ext cx="114300" cy="161925"/>
              </a:xfrm>
              <a:custGeom>
                <a:avLst/>
                <a:gdLst>
                  <a:gd name="connsiteX0" fmla="*/ 67 w 114300"/>
                  <a:gd name="connsiteY0" fmla="*/ 5305 h 161925"/>
                  <a:gd name="connsiteX1" fmla="*/ 56264 w 114300"/>
                  <a:gd name="connsiteY1" fmla="*/ 91983 h 161925"/>
                  <a:gd name="connsiteX2" fmla="*/ 110557 w 114300"/>
                  <a:gd name="connsiteY2" fmla="*/ 167230 h 161925"/>
                  <a:gd name="connsiteX3" fmla="*/ 120082 w 114300"/>
                  <a:gd name="connsiteY3" fmla="*/ 162467 h 161925"/>
                  <a:gd name="connsiteX4" fmla="*/ 66742 w 114300"/>
                  <a:gd name="connsiteY4" fmla="*/ 89125 h 161925"/>
                  <a:gd name="connsiteX5" fmla="*/ 10544 w 114300"/>
                  <a:gd name="connsiteY5" fmla="*/ 2448 h 161925"/>
                  <a:gd name="connsiteX6" fmla="*/ 67 w 114300"/>
                  <a:gd name="connsiteY6" fmla="*/ 5305 h 161925"/>
                  <a:gd name="connsiteX7" fmla="*/ 67 w 114300"/>
                  <a:gd name="connsiteY7" fmla="*/ 530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67" y="5305"/>
                    </a:moveTo>
                    <a:cubicBezTo>
                      <a:pt x="11497" y="37690"/>
                      <a:pt x="36262" y="64360"/>
                      <a:pt x="56264" y="91983"/>
                    </a:cubicBezTo>
                    <a:cubicBezTo>
                      <a:pt x="74362" y="116748"/>
                      <a:pt x="92459" y="141512"/>
                      <a:pt x="110557" y="167230"/>
                    </a:cubicBezTo>
                    <a:cubicBezTo>
                      <a:pt x="113414" y="171040"/>
                      <a:pt x="122939" y="167230"/>
                      <a:pt x="120082" y="162467"/>
                    </a:cubicBezTo>
                    <a:cubicBezTo>
                      <a:pt x="102937" y="137703"/>
                      <a:pt x="84839" y="113890"/>
                      <a:pt x="66742" y="89125"/>
                    </a:cubicBezTo>
                    <a:cubicBezTo>
                      <a:pt x="46739" y="62455"/>
                      <a:pt x="21974" y="34833"/>
                      <a:pt x="10544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lnTo>
                      <a:pt x="67" y="53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06" name="Figura a mano libera: Forma 3505">
                <a:extLst>
                  <a:ext uri="{FF2B5EF4-FFF2-40B4-BE49-F238E27FC236}">
                    <a16:creationId xmlns:a16="http://schemas.microsoft.com/office/drawing/2014/main" id="{9BC762BD-47F4-4983-8480-DEDA44C62727}"/>
                  </a:ext>
                </a:extLst>
              </p:cNvPr>
              <p:cNvSpPr/>
              <p:nvPr/>
            </p:nvSpPr>
            <p:spPr>
              <a:xfrm>
                <a:off x="3283879" y="7691531"/>
                <a:ext cx="76200" cy="171450"/>
              </a:xfrm>
              <a:custGeom>
                <a:avLst/>
                <a:gdLst>
                  <a:gd name="connsiteX0" fmla="*/ 9592 w 76200"/>
                  <a:gd name="connsiteY0" fmla="*/ 172441 h 171450"/>
                  <a:gd name="connsiteX1" fmla="*/ 38167 w 76200"/>
                  <a:gd name="connsiteY1" fmla="*/ 92431 h 171450"/>
                  <a:gd name="connsiteX2" fmla="*/ 79124 w 76200"/>
                  <a:gd name="connsiteY2" fmla="*/ 991 h 171450"/>
                  <a:gd name="connsiteX3" fmla="*/ 69599 w 76200"/>
                  <a:gd name="connsiteY3" fmla="*/ 2896 h 171450"/>
                  <a:gd name="connsiteX4" fmla="*/ 28642 w 76200"/>
                  <a:gd name="connsiteY4" fmla="*/ 94336 h 171450"/>
                  <a:gd name="connsiteX5" fmla="*/ 67 w 76200"/>
                  <a:gd name="connsiteY5" fmla="*/ 174346 h 171450"/>
                  <a:gd name="connsiteX6" fmla="*/ 9592 w 76200"/>
                  <a:gd name="connsiteY6" fmla="*/ 172441 h 171450"/>
                  <a:gd name="connsiteX7" fmla="*/ 9592 w 76200"/>
                  <a:gd name="connsiteY7" fmla="*/ 17244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71450">
                    <a:moveTo>
                      <a:pt x="9592" y="172441"/>
                    </a:moveTo>
                    <a:cubicBezTo>
                      <a:pt x="18164" y="145771"/>
                      <a:pt x="27689" y="119101"/>
                      <a:pt x="38167" y="92431"/>
                    </a:cubicBezTo>
                    <a:cubicBezTo>
                      <a:pt x="50549" y="60999"/>
                      <a:pt x="66742" y="31471"/>
                      <a:pt x="79124" y="991"/>
                    </a:cubicBezTo>
                    <a:cubicBezTo>
                      <a:pt x="80077" y="-914"/>
                      <a:pt x="70552" y="38"/>
                      <a:pt x="69599" y="2896"/>
                    </a:cubicBezTo>
                    <a:cubicBezTo>
                      <a:pt x="57217" y="34329"/>
                      <a:pt x="41024" y="63856"/>
                      <a:pt x="28642" y="94336"/>
                    </a:cubicBezTo>
                    <a:cubicBezTo>
                      <a:pt x="18164" y="120054"/>
                      <a:pt x="8639" y="147676"/>
                      <a:pt x="67" y="174346"/>
                    </a:cubicBezTo>
                    <a:cubicBezTo>
                      <a:pt x="-886" y="176251"/>
                      <a:pt x="8639" y="175299"/>
                      <a:pt x="9592" y="172441"/>
                    </a:cubicBezTo>
                    <a:lnTo>
                      <a:pt x="9592" y="172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07" name="Figura a mano libera: Forma 3506">
                <a:extLst>
                  <a:ext uri="{FF2B5EF4-FFF2-40B4-BE49-F238E27FC236}">
                    <a16:creationId xmlns:a16="http://schemas.microsoft.com/office/drawing/2014/main" id="{D512375F-FEF8-49BD-9A96-8E3DC2EA3DE5}"/>
                  </a:ext>
                </a:extLst>
              </p:cNvPr>
              <p:cNvSpPr/>
              <p:nvPr/>
            </p:nvSpPr>
            <p:spPr>
              <a:xfrm>
                <a:off x="3514810" y="7527349"/>
                <a:ext cx="133350" cy="76200"/>
              </a:xfrm>
              <a:custGeom>
                <a:avLst/>
                <a:gdLst>
                  <a:gd name="connsiteX0" fmla="*/ 5356 w 133350"/>
                  <a:gd name="connsiteY0" fmla="*/ 76590 h 76200"/>
                  <a:gd name="connsiteX1" fmla="*/ 136801 w 133350"/>
                  <a:gd name="connsiteY1" fmla="*/ 5152 h 76200"/>
                  <a:gd name="connsiteX2" fmla="*/ 130133 w 133350"/>
                  <a:gd name="connsiteY2" fmla="*/ 1343 h 76200"/>
                  <a:gd name="connsiteX3" fmla="*/ 3451 w 133350"/>
                  <a:gd name="connsiteY3" fmla="*/ 70875 h 76200"/>
                  <a:gd name="connsiteX4" fmla="*/ 5356 w 133350"/>
                  <a:gd name="connsiteY4" fmla="*/ 76590 h 76200"/>
                  <a:gd name="connsiteX5" fmla="*/ 5356 w 133350"/>
                  <a:gd name="connsiteY5" fmla="*/ 7659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76200">
                    <a:moveTo>
                      <a:pt x="5356" y="76590"/>
                    </a:moveTo>
                    <a:cubicBezTo>
                      <a:pt x="55838" y="67065"/>
                      <a:pt x="98701" y="36585"/>
                      <a:pt x="136801" y="5152"/>
                    </a:cubicBezTo>
                    <a:cubicBezTo>
                      <a:pt x="141563" y="390"/>
                      <a:pt x="133943" y="-1515"/>
                      <a:pt x="130133" y="1343"/>
                    </a:cubicBezTo>
                    <a:cubicBezTo>
                      <a:pt x="92986" y="31823"/>
                      <a:pt x="52028" y="61350"/>
                      <a:pt x="3451" y="70875"/>
                    </a:cubicBezTo>
                    <a:cubicBezTo>
                      <a:pt x="-2264" y="71827"/>
                      <a:pt x="-359" y="78495"/>
                      <a:pt x="5356" y="76590"/>
                    </a:cubicBezTo>
                    <a:lnTo>
                      <a:pt x="5356" y="76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08" name="Figura a mano libera: Forma 3507">
                <a:extLst>
                  <a:ext uri="{FF2B5EF4-FFF2-40B4-BE49-F238E27FC236}">
                    <a16:creationId xmlns:a16="http://schemas.microsoft.com/office/drawing/2014/main" id="{5A1C300C-8A98-4218-A94D-7E7918222F7D}"/>
                  </a:ext>
                </a:extLst>
              </p:cNvPr>
              <p:cNvSpPr/>
              <p:nvPr/>
            </p:nvSpPr>
            <p:spPr>
              <a:xfrm>
                <a:off x="3221020" y="7416066"/>
                <a:ext cx="38100" cy="123825"/>
              </a:xfrm>
              <a:custGeom>
                <a:avLst/>
                <a:gdLst>
                  <a:gd name="connsiteX0" fmla="*/ 61 w 38100"/>
                  <a:gd name="connsiteY0" fmla="*/ 4041 h 123825"/>
                  <a:gd name="connsiteX1" fmla="*/ 12444 w 38100"/>
                  <a:gd name="connsiteY1" fmla="*/ 65953 h 123825"/>
                  <a:gd name="connsiteX2" fmla="*/ 30541 w 38100"/>
                  <a:gd name="connsiteY2" fmla="*/ 125009 h 123825"/>
                  <a:gd name="connsiteX3" fmla="*/ 40066 w 38100"/>
                  <a:gd name="connsiteY3" fmla="*/ 122151 h 123825"/>
                  <a:gd name="connsiteX4" fmla="*/ 21969 w 38100"/>
                  <a:gd name="connsiteY4" fmla="*/ 63096 h 123825"/>
                  <a:gd name="connsiteX5" fmla="*/ 9586 w 38100"/>
                  <a:gd name="connsiteY5" fmla="*/ 1184 h 123825"/>
                  <a:gd name="connsiteX6" fmla="*/ 61 w 38100"/>
                  <a:gd name="connsiteY6" fmla="*/ 4041 h 123825"/>
                  <a:gd name="connsiteX7" fmla="*/ 61 w 38100"/>
                  <a:gd name="connsiteY7" fmla="*/ 404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23825">
                    <a:moveTo>
                      <a:pt x="61" y="4041"/>
                    </a:moveTo>
                    <a:cubicBezTo>
                      <a:pt x="1966" y="24996"/>
                      <a:pt x="6729" y="45951"/>
                      <a:pt x="12444" y="65953"/>
                    </a:cubicBezTo>
                    <a:cubicBezTo>
                      <a:pt x="19111" y="85956"/>
                      <a:pt x="27684" y="104053"/>
                      <a:pt x="30541" y="125009"/>
                    </a:cubicBezTo>
                    <a:cubicBezTo>
                      <a:pt x="31494" y="127866"/>
                      <a:pt x="41019" y="125961"/>
                      <a:pt x="40066" y="122151"/>
                    </a:cubicBezTo>
                    <a:cubicBezTo>
                      <a:pt x="37209" y="102148"/>
                      <a:pt x="27684" y="83098"/>
                      <a:pt x="21969" y="63096"/>
                    </a:cubicBezTo>
                    <a:cubicBezTo>
                      <a:pt x="15301" y="43094"/>
                      <a:pt x="11491" y="22139"/>
                      <a:pt x="9586" y="1184"/>
                    </a:cubicBezTo>
                    <a:cubicBezTo>
                      <a:pt x="9586" y="-1674"/>
                      <a:pt x="-891" y="1184"/>
                      <a:pt x="61" y="4041"/>
                    </a:cubicBezTo>
                    <a:lnTo>
                      <a:pt x="61" y="4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09" name="Figura a mano libera: Forma 3508">
                <a:extLst>
                  <a:ext uri="{FF2B5EF4-FFF2-40B4-BE49-F238E27FC236}">
                    <a16:creationId xmlns:a16="http://schemas.microsoft.com/office/drawing/2014/main" id="{A4A39FEB-925E-4B31-B8F2-8B3C7647D9B6}"/>
                  </a:ext>
                </a:extLst>
              </p:cNvPr>
              <p:cNvSpPr/>
              <p:nvPr/>
            </p:nvSpPr>
            <p:spPr>
              <a:xfrm>
                <a:off x="3086505" y="7443768"/>
                <a:ext cx="190500" cy="133350"/>
              </a:xfrm>
              <a:custGeom>
                <a:avLst/>
                <a:gdLst>
                  <a:gd name="connsiteX0" fmla="*/ 273 w 190500"/>
                  <a:gd name="connsiteY0" fmla="*/ 3962 h 133350"/>
                  <a:gd name="connsiteX1" fmla="*/ 33611 w 190500"/>
                  <a:gd name="connsiteY1" fmla="*/ 33489 h 133350"/>
                  <a:gd name="connsiteX2" fmla="*/ 99333 w 190500"/>
                  <a:gd name="connsiteY2" fmla="*/ 83971 h 133350"/>
                  <a:gd name="connsiteX3" fmla="*/ 186011 w 190500"/>
                  <a:gd name="connsiteY3" fmla="*/ 135407 h 133350"/>
                  <a:gd name="connsiteX4" fmla="*/ 195536 w 190500"/>
                  <a:gd name="connsiteY4" fmla="*/ 131596 h 133350"/>
                  <a:gd name="connsiteX5" fmla="*/ 108858 w 190500"/>
                  <a:gd name="connsiteY5" fmla="*/ 80162 h 133350"/>
                  <a:gd name="connsiteX6" fmla="*/ 43136 w 190500"/>
                  <a:gd name="connsiteY6" fmla="*/ 29679 h 133350"/>
                  <a:gd name="connsiteX7" fmla="*/ 9798 w 190500"/>
                  <a:gd name="connsiteY7" fmla="*/ 152 h 133350"/>
                  <a:gd name="connsiteX8" fmla="*/ 273 w 190500"/>
                  <a:gd name="connsiteY8" fmla="*/ 3962 h 133350"/>
                  <a:gd name="connsiteX9" fmla="*/ 273 w 190500"/>
                  <a:gd name="connsiteY9" fmla="*/ 396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33350">
                    <a:moveTo>
                      <a:pt x="273" y="3962"/>
                    </a:moveTo>
                    <a:cubicBezTo>
                      <a:pt x="12656" y="12534"/>
                      <a:pt x="23133" y="23964"/>
                      <a:pt x="33611" y="33489"/>
                    </a:cubicBezTo>
                    <a:cubicBezTo>
                      <a:pt x="54566" y="51587"/>
                      <a:pt x="76473" y="68732"/>
                      <a:pt x="99333" y="83971"/>
                    </a:cubicBezTo>
                    <a:cubicBezTo>
                      <a:pt x="126956" y="102069"/>
                      <a:pt x="156483" y="119214"/>
                      <a:pt x="186011" y="135407"/>
                    </a:cubicBezTo>
                    <a:cubicBezTo>
                      <a:pt x="188868" y="137312"/>
                      <a:pt x="197441" y="132549"/>
                      <a:pt x="195536" y="131596"/>
                    </a:cubicBezTo>
                    <a:cubicBezTo>
                      <a:pt x="166008" y="115404"/>
                      <a:pt x="137433" y="98259"/>
                      <a:pt x="108858" y="80162"/>
                    </a:cubicBezTo>
                    <a:cubicBezTo>
                      <a:pt x="85998" y="64921"/>
                      <a:pt x="64091" y="47777"/>
                      <a:pt x="43136" y="29679"/>
                    </a:cubicBezTo>
                    <a:cubicBezTo>
                      <a:pt x="31706" y="20154"/>
                      <a:pt x="21228" y="8724"/>
                      <a:pt x="9798" y="152"/>
                    </a:cubicBezTo>
                    <a:cubicBezTo>
                      <a:pt x="6941" y="-801"/>
                      <a:pt x="-1632" y="3009"/>
                      <a:pt x="273" y="3962"/>
                    </a:cubicBezTo>
                    <a:lnTo>
                      <a:pt x="273" y="39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10" name="Figura a mano libera: Forma 3509">
                <a:extLst>
                  <a:ext uri="{FF2B5EF4-FFF2-40B4-BE49-F238E27FC236}">
                    <a16:creationId xmlns:a16="http://schemas.microsoft.com/office/drawing/2014/main" id="{13E75FC8-EBB8-45B4-B090-59EA9CDC6253}"/>
                  </a:ext>
                </a:extLst>
              </p:cNvPr>
              <p:cNvSpPr/>
              <p:nvPr/>
            </p:nvSpPr>
            <p:spPr>
              <a:xfrm>
                <a:off x="3259243" y="7685011"/>
                <a:ext cx="104775" cy="152400"/>
              </a:xfrm>
              <a:custGeom>
                <a:avLst/>
                <a:gdLst>
                  <a:gd name="connsiteX0" fmla="*/ 8511 w 104775"/>
                  <a:gd name="connsiteY0" fmla="*/ 153243 h 152400"/>
                  <a:gd name="connsiteX1" fmla="*/ 53278 w 104775"/>
                  <a:gd name="connsiteY1" fmla="*/ 97046 h 152400"/>
                  <a:gd name="connsiteX2" fmla="*/ 83758 w 104775"/>
                  <a:gd name="connsiteY2" fmla="*/ 58946 h 152400"/>
                  <a:gd name="connsiteX3" fmla="*/ 99951 w 104775"/>
                  <a:gd name="connsiteY3" fmla="*/ 37991 h 152400"/>
                  <a:gd name="connsiteX4" fmla="*/ 113286 w 104775"/>
                  <a:gd name="connsiteY4" fmla="*/ 3701 h 152400"/>
                  <a:gd name="connsiteX5" fmla="*/ 103761 w 104775"/>
                  <a:gd name="connsiteY5" fmla="*/ 2749 h 152400"/>
                  <a:gd name="connsiteX6" fmla="*/ 90426 w 104775"/>
                  <a:gd name="connsiteY6" fmla="*/ 36086 h 152400"/>
                  <a:gd name="connsiteX7" fmla="*/ 78044 w 104775"/>
                  <a:gd name="connsiteY7" fmla="*/ 53231 h 152400"/>
                  <a:gd name="connsiteX8" fmla="*/ 18036 w 104775"/>
                  <a:gd name="connsiteY8" fmla="*/ 128478 h 152400"/>
                  <a:gd name="connsiteX9" fmla="*/ 891 w 104775"/>
                  <a:gd name="connsiteY9" fmla="*/ 150386 h 152400"/>
                  <a:gd name="connsiteX10" fmla="*/ 8511 w 104775"/>
                  <a:gd name="connsiteY10" fmla="*/ 153243 h 152400"/>
                  <a:gd name="connsiteX11" fmla="*/ 8511 w 104775"/>
                  <a:gd name="connsiteY11" fmla="*/ 15324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52400">
                    <a:moveTo>
                      <a:pt x="8511" y="153243"/>
                    </a:moveTo>
                    <a:cubicBezTo>
                      <a:pt x="23751" y="134193"/>
                      <a:pt x="38991" y="116096"/>
                      <a:pt x="53278" y="97046"/>
                    </a:cubicBezTo>
                    <a:cubicBezTo>
                      <a:pt x="63756" y="84663"/>
                      <a:pt x="73281" y="71328"/>
                      <a:pt x="83758" y="58946"/>
                    </a:cubicBezTo>
                    <a:cubicBezTo>
                      <a:pt x="89473" y="52278"/>
                      <a:pt x="96141" y="45611"/>
                      <a:pt x="99951" y="37991"/>
                    </a:cubicBezTo>
                    <a:cubicBezTo>
                      <a:pt x="105666" y="27513"/>
                      <a:pt x="109476" y="15131"/>
                      <a:pt x="113286" y="3701"/>
                    </a:cubicBezTo>
                    <a:cubicBezTo>
                      <a:pt x="115191" y="-1062"/>
                      <a:pt x="105666" y="-1062"/>
                      <a:pt x="103761" y="2749"/>
                    </a:cubicBezTo>
                    <a:cubicBezTo>
                      <a:pt x="98998" y="14178"/>
                      <a:pt x="96141" y="25608"/>
                      <a:pt x="90426" y="36086"/>
                    </a:cubicBezTo>
                    <a:cubicBezTo>
                      <a:pt x="87569" y="42753"/>
                      <a:pt x="81853" y="47516"/>
                      <a:pt x="78044" y="53231"/>
                    </a:cubicBezTo>
                    <a:cubicBezTo>
                      <a:pt x="58041" y="77996"/>
                      <a:pt x="38039" y="103713"/>
                      <a:pt x="18036" y="128478"/>
                    </a:cubicBezTo>
                    <a:cubicBezTo>
                      <a:pt x="12321" y="136099"/>
                      <a:pt x="6606" y="142766"/>
                      <a:pt x="891" y="150386"/>
                    </a:cubicBezTo>
                    <a:cubicBezTo>
                      <a:pt x="-2919" y="155149"/>
                      <a:pt x="6606" y="156101"/>
                      <a:pt x="8511" y="153243"/>
                    </a:cubicBezTo>
                    <a:lnTo>
                      <a:pt x="8511" y="15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11" name="Figura a mano libera: Forma 3510">
                <a:extLst>
                  <a:ext uri="{FF2B5EF4-FFF2-40B4-BE49-F238E27FC236}">
                    <a16:creationId xmlns:a16="http://schemas.microsoft.com/office/drawing/2014/main" id="{D749A7B7-0D15-48C0-AFDE-E08CEA5E60DF}"/>
                  </a:ext>
                </a:extLst>
              </p:cNvPr>
              <p:cNvSpPr/>
              <p:nvPr/>
            </p:nvSpPr>
            <p:spPr>
              <a:xfrm>
                <a:off x="3442198" y="7325349"/>
                <a:ext cx="95250" cy="190500"/>
              </a:xfrm>
              <a:custGeom>
                <a:avLst/>
                <a:gdLst>
                  <a:gd name="connsiteX0" fmla="*/ 10340 w 95250"/>
                  <a:gd name="connsiteY0" fmla="*/ 190008 h 190500"/>
                  <a:gd name="connsiteX1" fmla="*/ 10340 w 95250"/>
                  <a:gd name="connsiteY1" fmla="*/ 189056 h 190500"/>
                  <a:gd name="connsiteX2" fmla="*/ 14150 w 95250"/>
                  <a:gd name="connsiteY2" fmla="*/ 178578 h 190500"/>
                  <a:gd name="connsiteX3" fmla="*/ 50345 w 95250"/>
                  <a:gd name="connsiteY3" fmla="*/ 114761 h 190500"/>
                  <a:gd name="connsiteX4" fmla="*/ 99875 w 95250"/>
                  <a:gd name="connsiteY4" fmla="*/ 1413 h 190500"/>
                  <a:gd name="connsiteX5" fmla="*/ 90350 w 95250"/>
                  <a:gd name="connsiteY5" fmla="*/ 3319 h 190500"/>
                  <a:gd name="connsiteX6" fmla="*/ 60823 w 95250"/>
                  <a:gd name="connsiteY6" fmla="*/ 79519 h 190500"/>
                  <a:gd name="connsiteX7" fmla="*/ 18912 w 95250"/>
                  <a:gd name="connsiteY7" fmla="*/ 152861 h 190500"/>
                  <a:gd name="connsiteX8" fmla="*/ 1768 w 95250"/>
                  <a:gd name="connsiteY8" fmla="*/ 187151 h 190500"/>
                  <a:gd name="connsiteX9" fmla="*/ 815 w 95250"/>
                  <a:gd name="connsiteY9" fmla="*/ 194771 h 190500"/>
                  <a:gd name="connsiteX10" fmla="*/ 10340 w 95250"/>
                  <a:gd name="connsiteY10" fmla="*/ 190008 h 190500"/>
                  <a:gd name="connsiteX11" fmla="*/ 10340 w 95250"/>
                  <a:gd name="connsiteY11" fmla="*/ 1900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90500">
                    <a:moveTo>
                      <a:pt x="10340" y="190008"/>
                    </a:moveTo>
                    <a:cubicBezTo>
                      <a:pt x="11293" y="190961"/>
                      <a:pt x="10340" y="190008"/>
                      <a:pt x="10340" y="189056"/>
                    </a:cubicBezTo>
                    <a:cubicBezTo>
                      <a:pt x="11293" y="185246"/>
                      <a:pt x="13198" y="182388"/>
                      <a:pt x="14150" y="178578"/>
                    </a:cubicBezTo>
                    <a:cubicBezTo>
                      <a:pt x="24628" y="156671"/>
                      <a:pt x="37962" y="135716"/>
                      <a:pt x="50345" y="114761"/>
                    </a:cubicBezTo>
                    <a:cubicBezTo>
                      <a:pt x="71300" y="80471"/>
                      <a:pt x="92255" y="41419"/>
                      <a:pt x="99875" y="1413"/>
                    </a:cubicBezTo>
                    <a:cubicBezTo>
                      <a:pt x="100828" y="-1444"/>
                      <a:pt x="90350" y="461"/>
                      <a:pt x="90350" y="3319"/>
                    </a:cubicBezTo>
                    <a:cubicBezTo>
                      <a:pt x="84635" y="29988"/>
                      <a:pt x="73205" y="55706"/>
                      <a:pt x="60823" y="79519"/>
                    </a:cubicBezTo>
                    <a:cubicBezTo>
                      <a:pt x="48440" y="104283"/>
                      <a:pt x="33200" y="128096"/>
                      <a:pt x="18912" y="152861"/>
                    </a:cubicBezTo>
                    <a:cubicBezTo>
                      <a:pt x="12245" y="164291"/>
                      <a:pt x="6530" y="174769"/>
                      <a:pt x="1768" y="187151"/>
                    </a:cubicBezTo>
                    <a:cubicBezTo>
                      <a:pt x="815" y="189056"/>
                      <a:pt x="-1090" y="192866"/>
                      <a:pt x="815" y="194771"/>
                    </a:cubicBezTo>
                    <a:cubicBezTo>
                      <a:pt x="2720" y="195724"/>
                      <a:pt x="12245" y="191913"/>
                      <a:pt x="10340" y="190008"/>
                    </a:cubicBezTo>
                    <a:lnTo>
                      <a:pt x="10340" y="1900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12" name="Figura a mano libera: Forma 3511">
                <a:extLst>
                  <a:ext uri="{FF2B5EF4-FFF2-40B4-BE49-F238E27FC236}">
                    <a16:creationId xmlns:a16="http://schemas.microsoft.com/office/drawing/2014/main" id="{AA13F06A-A7E1-4F56-9FA7-5266F4C0527C}"/>
                  </a:ext>
                </a:extLst>
              </p:cNvPr>
              <p:cNvSpPr/>
              <p:nvPr/>
            </p:nvSpPr>
            <p:spPr>
              <a:xfrm>
                <a:off x="3429186" y="7391400"/>
                <a:ext cx="66675" cy="123825"/>
              </a:xfrm>
              <a:custGeom>
                <a:avLst/>
                <a:gdLst>
                  <a:gd name="connsiteX0" fmla="*/ 9065 w 66675"/>
                  <a:gd name="connsiteY0" fmla="*/ 123004 h 123825"/>
                  <a:gd name="connsiteX1" fmla="*/ 29067 w 66675"/>
                  <a:gd name="connsiteY1" fmla="*/ 81094 h 123825"/>
                  <a:gd name="connsiteX2" fmla="*/ 55737 w 66675"/>
                  <a:gd name="connsiteY2" fmla="*/ 28707 h 123825"/>
                  <a:gd name="connsiteX3" fmla="*/ 74787 w 66675"/>
                  <a:gd name="connsiteY3" fmla="*/ 2989 h 123825"/>
                  <a:gd name="connsiteX4" fmla="*/ 65262 w 66675"/>
                  <a:gd name="connsiteY4" fmla="*/ 2037 h 123825"/>
                  <a:gd name="connsiteX5" fmla="*/ 47165 w 66675"/>
                  <a:gd name="connsiteY5" fmla="*/ 26802 h 123825"/>
                  <a:gd name="connsiteX6" fmla="*/ 37640 w 66675"/>
                  <a:gd name="connsiteY6" fmla="*/ 44899 h 123825"/>
                  <a:gd name="connsiteX7" fmla="*/ 8112 w 66675"/>
                  <a:gd name="connsiteY7" fmla="*/ 105860 h 123825"/>
                  <a:gd name="connsiteX8" fmla="*/ 492 w 66675"/>
                  <a:gd name="connsiteY8" fmla="*/ 122052 h 123825"/>
                  <a:gd name="connsiteX9" fmla="*/ 9065 w 66675"/>
                  <a:gd name="connsiteY9" fmla="*/ 123004 h 123825"/>
                  <a:gd name="connsiteX10" fmla="*/ 9065 w 66675"/>
                  <a:gd name="connsiteY10" fmla="*/ 12300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23825">
                    <a:moveTo>
                      <a:pt x="9065" y="123004"/>
                    </a:moveTo>
                    <a:cubicBezTo>
                      <a:pt x="15732" y="108717"/>
                      <a:pt x="22400" y="95382"/>
                      <a:pt x="29067" y="81094"/>
                    </a:cubicBezTo>
                    <a:cubicBezTo>
                      <a:pt x="37640" y="63949"/>
                      <a:pt x="45260" y="44899"/>
                      <a:pt x="55737" y="28707"/>
                    </a:cubicBezTo>
                    <a:cubicBezTo>
                      <a:pt x="61452" y="20135"/>
                      <a:pt x="68120" y="11562"/>
                      <a:pt x="74787" y="2989"/>
                    </a:cubicBezTo>
                    <a:cubicBezTo>
                      <a:pt x="77645" y="-821"/>
                      <a:pt x="67167" y="-821"/>
                      <a:pt x="65262" y="2037"/>
                    </a:cubicBezTo>
                    <a:cubicBezTo>
                      <a:pt x="59547" y="10610"/>
                      <a:pt x="52880" y="18229"/>
                      <a:pt x="47165" y="26802"/>
                    </a:cubicBezTo>
                    <a:cubicBezTo>
                      <a:pt x="43355" y="32517"/>
                      <a:pt x="40497" y="39185"/>
                      <a:pt x="37640" y="44899"/>
                    </a:cubicBezTo>
                    <a:cubicBezTo>
                      <a:pt x="27162" y="64902"/>
                      <a:pt x="17637" y="85857"/>
                      <a:pt x="8112" y="105860"/>
                    </a:cubicBezTo>
                    <a:cubicBezTo>
                      <a:pt x="5255" y="111574"/>
                      <a:pt x="3349" y="116337"/>
                      <a:pt x="492" y="122052"/>
                    </a:cubicBezTo>
                    <a:cubicBezTo>
                      <a:pt x="-2365" y="126814"/>
                      <a:pt x="8112" y="126814"/>
                      <a:pt x="9065" y="123004"/>
                    </a:cubicBezTo>
                    <a:lnTo>
                      <a:pt x="9065" y="1230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13" name="Figura a mano libera: Forma 3512">
                <a:extLst>
                  <a:ext uri="{FF2B5EF4-FFF2-40B4-BE49-F238E27FC236}">
                    <a16:creationId xmlns:a16="http://schemas.microsoft.com/office/drawing/2014/main" id="{AFFD907C-C643-4392-B932-D1E48D1B82B2}"/>
                  </a:ext>
                </a:extLst>
              </p:cNvPr>
              <p:cNvSpPr/>
              <p:nvPr/>
            </p:nvSpPr>
            <p:spPr>
              <a:xfrm>
                <a:off x="3149393" y="7393847"/>
                <a:ext cx="123825" cy="171450"/>
              </a:xfrm>
              <a:custGeom>
                <a:avLst/>
                <a:gdLst>
                  <a:gd name="connsiteX0" fmla="*/ 129790 w 123825"/>
                  <a:gd name="connsiteY0" fmla="*/ 166278 h 171450"/>
                  <a:gd name="connsiteX1" fmla="*/ 127885 w 123825"/>
                  <a:gd name="connsiteY1" fmla="*/ 164373 h 171450"/>
                  <a:gd name="connsiteX2" fmla="*/ 121218 w 123825"/>
                  <a:gd name="connsiteY2" fmla="*/ 158658 h 171450"/>
                  <a:gd name="connsiteX3" fmla="*/ 99310 w 123825"/>
                  <a:gd name="connsiteY3" fmla="*/ 137703 h 171450"/>
                  <a:gd name="connsiteX4" fmla="*/ 50733 w 123825"/>
                  <a:gd name="connsiteY4" fmla="*/ 83410 h 171450"/>
                  <a:gd name="connsiteX5" fmla="*/ 9776 w 123825"/>
                  <a:gd name="connsiteY5" fmla="*/ 2448 h 171450"/>
                  <a:gd name="connsiteX6" fmla="*/ 251 w 123825"/>
                  <a:gd name="connsiteY6" fmla="*/ 5305 h 171450"/>
                  <a:gd name="connsiteX7" fmla="*/ 41208 w 123825"/>
                  <a:gd name="connsiteY7" fmla="*/ 88173 h 171450"/>
                  <a:gd name="connsiteX8" fmla="*/ 90738 w 123825"/>
                  <a:gd name="connsiteY8" fmla="*/ 143417 h 171450"/>
                  <a:gd name="connsiteX9" fmla="*/ 122170 w 123825"/>
                  <a:gd name="connsiteY9" fmla="*/ 172945 h 171450"/>
                  <a:gd name="connsiteX10" fmla="*/ 129790 w 123825"/>
                  <a:gd name="connsiteY10" fmla="*/ 166278 h 171450"/>
                  <a:gd name="connsiteX11" fmla="*/ 129790 w 123825"/>
                  <a:gd name="connsiteY11" fmla="*/ 16627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129790" y="166278"/>
                    </a:moveTo>
                    <a:cubicBezTo>
                      <a:pt x="130743" y="167230"/>
                      <a:pt x="127885" y="164373"/>
                      <a:pt x="127885" y="164373"/>
                    </a:cubicBezTo>
                    <a:cubicBezTo>
                      <a:pt x="125980" y="162467"/>
                      <a:pt x="123123" y="160563"/>
                      <a:pt x="121218" y="158658"/>
                    </a:cubicBezTo>
                    <a:cubicBezTo>
                      <a:pt x="113598" y="151990"/>
                      <a:pt x="105978" y="144370"/>
                      <a:pt x="99310" y="137703"/>
                    </a:cubicBezTo>
                    <a:cubicBezTo>
                      <a:pt x="82165" y="120558"/>
                      <a:pt x="64068" y="103413"/>
                      <a:pt x="50733" y="83410"/>
                    </a:cubicBezTo>
                    <a:cubicBezTo>
                      <a:pt x="34540" y="58645"/>
                      <a:pt x="21205" y="31023"/>
                      <a:pt x="9776" y="2448"/>
                    </a:cubicBezTo>
                    <a:cubicBezTo>
                      <a:pt x="7870" y="-2315"/>
                      <a:pt x="-1655" y="542"/>
                      <a:pt x="251" y="5305"/>
                    </a:cubicBezTo>
                    <a:cubicBezTo>
                      <a:pt x="10728" y="33880"/>
                      <a:pt x="25015" y="62455"/>
                      <a:pt x="41208" y="88173"/>
                    </a:cubicBezTo>
                    <a:cubicBezTo>
                      <a:pt x="54543" y="109128"/>
                      <a:pt x="72640" y="126273"/>
                      <a:pt x="90738" y="143417"/>
                    </a:cubicBezTo>
                    <a:cubicBezTo>
                      <a:pt x="101215" y="153895"/>
                      <a:pt x="111693" y="163420"/>
                      <a:pt x="122170" y="172945"/>
                    </a:cubicBezTo>
                    <a:cubicBezTo>
                      <a:pt x="125028" y="174850"/>
                      <a:pt x="133601" y="170088"/>
                      <a:pt x="129790" y="166278"/>
                    </a:cubicBezTo>
                    <a:lnTo>
                      <a:pt x="129790" y="166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14" name="Figura a mano libera: Forma 3513">
                <a:extLst>
                  <a:ext uri="{FF2B5EF4-FFF2-40B4-BE49-F238E27FC236}">
                    <a16:creationId xmlns:a16="http://schemas.microsoft.com/office/drawing/2014/main" id="{0971B5C1-1A33-4A80-809D-C13FF02EC930}"/>
                  </a:ext>
                </a:extLst>
              </p:cNvPr>
              <p:cNvSpPr/>
              <p:nvPr/>
            </p:nvSpPr>
            <p:spPr>
              <a:xfrm>
                <a:off x="2963889" y="7421887"/>
                <a:ext cx="180975" cy="66675"/>
              </a:xfrm>
              <a:custGeom>
                <a:avLst/>
                <a:gdLst>
                  <a:gd name="connsiteX0" fmla="*/ 1922 w 180975"/>
                  <a:gd name="connsiteY0" fmla="*/ 5839 h 66675"/>
                  <a:gd name="connsiteX1" fmla="*/ 92410 w 180975"/>
                  <a:gd name="connsiteY1" fmla="*/ 28700 h 66675"/>
                  <a:gd name="connsiteX2" fmla="*/ 140987 w 180975"/>
                  <a:gd name="connsiteY2" fmla="*/ 55369 h 66675"/>
                  <a:gd name="connsiteX3" fmla="*/ 178135 w 180975"/>
                  <a:gd name="connsiteY3" fmla="*/ 75372 h 66675"/>
                  <a:gd name="connsiteX4" fmla="*/ 185755 w 180975"/>
                  <a:gd name="connsiteY4" fmla="*/ 70610 h 66675"/>
                  <a:gd name="connsiteX5" fmla="*/ 148607 w 180975"/>
                  <a:gd name="connsiteY5" fmla="*/ 50607 h 66675"/>
                  <a:gd name="connsiteX6" fmla="*/ 99077 w 180975"/>
                  <a:gd name="connsiteY6" fmla="*/ 22985 h 66675"/>
                  <a:gd name="connsiteX7" fmla="*/ 7637 w 180975"/>
                  <a:gd name="connsiteY7" fmla="*/ 125 h 66675"/>
                  <a:gd name="connsiteX8" fmla="*/ 1922 w 180975"/>
                  <a:gd name="connsiteY8" fmla="*/ 5839 h 66675"/>
                  <a:gd name="connsiteX9" fmla="*/ 1922 w 180975"/>
                  <a:gd name="connsiteY9" fmla="*/ 583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66675">
                    <a:moveTo>
                      <a:pt x="1922" y="5839"/>
                    </a:moveTo>
                    <a:cubicBezTo>
                      <a:pt x="32402" y="11555"/>
                      <a:pt x="64787" y="17269"/>
                      <a:pt x="92410" y="28700"/>
                    </a:cubicBezTo>
                    <a:cubicBezTo>
                      <a:pt x="109555" y="36319"/>
                      <a:pt x="124795" y="46797"/>
                      <a:pt x="140987" y="55369"/>
                    </a:cubicBezTo>
                    <a:cubicBezTo>
                      <a:pt x="153370" y="62037"/>
                      <a:pt x="165752" y="68705"/>
                      <a:pt x="178135" y="75372"/>
                    </a:cubicBezTo>
                    <a:cubicBezTo>
                      <a:pt x="180992" y="77277"/>
                      <a:pt x="190517" y="72514"/>
                      <a:pt x="185755" y="70610"/>
                    </a:cubicBezTo>
                    <a:cubicBezTo>
                      <a:pt x="173372" y="63942"/>
                      <a:pt x="160990" y="57275"/>
                      <a:pt x="148607" y="50607"/>
                    </a:cubicBezTo>
                    <a:cubicBezTo>
                      <a:pt x="132415" y="41082"/>
                      <a:pt x="116222" y="30605"/>
                      <a:pt x="99077" y="22985"/>
                    </a:cubicBezTo>
                    <a:cubicBezTo>
                      <a:pt x="70502" y="11555"/>
                      <a:pt x="38117" y="4887"/>
                      <a:pt x="7637" y="125"/>
                    </a:cubicBezTo>
                    <a:cubicBezTo>
                      <a:pt x="4780" y="-828"/>
                      <a:pt x="-3793" y="3935"/>
                      <a:pt x="1922" y="5839"/>
                    </a:cubicBezTo>
                    <a:lnTo>
                      <a:pt x="1922" y="5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243" name="Elemento grafico 20">
              <a:extLst>
                <a:ext uri="{FF2B5EF4-FFF2-40B4-BE49-F238E27FC236}">
                  <a16:creationId xmlns:a16="http://schemas.microsoft.com/office/drawing/2014/main" id="{17679561-6F5D-4E95-9408-E3C1964487B7}"/>
                </a:ext>
              </a:extLst>
            </p:cNvPr>
            <p:cNvGrpSpPr/>
            <p:nvPr/>
          </p:nvGrpSpPr>
          <p:grpSpPr>
            <a:xfrm>
              <a:off x="2929857" y="7172229"/>
              <a:ext cx="971550" cy="857250"/>
              <a:chOff x="2281478" y="7160667"/>
              <a:chExt cx="971550" cy="857250"/>
            </a:xfrm>
            <a:solidFill>
              <a:schemeClr val="accent4"/>
            </a:solidFill>
          </p:grpSpPr>
          <p:sp>
            <p:nvSpPr>
              <p:cNvPr id="3420" name="Figura a mano libera: Forma 3419">
                <a:extLst>
                  <a:ext uri="{FF2B5EF4-FFF2-40B4-BE49-F238E27FC236}">
                    <a16:creationId xmlns:a16="http://schemas.microsoft.com/office/drawing/2014/main" id="{D4105670-9177-4DA2-9B3B-361F91B0819B}"/>
                  </a:ext>
                </a:extLst>
              </p:cNvPr>
              <p:cNvSpPr/>
              <p:nvPr/>
            </p:nvSpPr>
            <p:spPr>
              <a:xfrm>
                <a:off x="2602403" y="7168515"/>
                <a:ext cx="38100" cy="66675"/>
              </a:xfrm>
              <a:custGeom>
                <a:avLst/>
                <a:gdLst>
                  <a:gd name="connsiteX0" fmla="*/ 22686 w 38100"/>
                  <a:gd name="connsiteY0" fmla="*/ 0 h 66675"/>
                  <a:gd name="connsiteX1" fmla="*/ 779 w 38100"/>
                  <a:gd name="connsiteY1" fmla="*/ 25718 h 66675"/>
                  <a:gd name="connsiteX2" fmla="*/ 13161 w 38100"/>
                  <a:gd name="connsiteY2" fmla="*/ 51435 h 66675"/>
                  <a:gd name="connsiteX3" fmla="*/ 36021 w 38100"/>
                  <a:gd name="connsiteY3" fmla="*/ 70485 h 66675"/>
                  <a:gd name="connsiteX4" fmla="*/ 44593 w 38100"/>
                  <a:gd name="connsiteY4" fmla="*/ 22860 h 66675"/>
                  <a:gd name="connsiteX5" fmla="*/ 22686 w 38100"/>
                  <a:gd name="connsiteY5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66675">
                    <a:moveTo>
                      <a:pt x="22686" y="0"/>
                    </a:moveTo>
                    <a:cubicBezTo>
                      <a:pt x="22686" y="0"/>
                      <a:pt x="-4936" y="15240"/>
                      <a:pt x="779" y="25718"/>
                    </a:cubicBezTo>
                    <a:cubicBezTo>
                      <a:pt x="6493" y="36195"/>
                      <a:pt x="6493" y="36195"/>
                      <a:pt x="13161" y="51435"/>
                    </a:cubicBezTo>
                    <a:cubicBezTo>
                      <a:pt x="19829" y="66675"/>
                      <a:pt x="32211" y="82868"/>
                      <a:pt x="36021" y="70485"/>
                    </a:cubicBezTo>
                    <a:cubicBezTo>
                      <a:pt x="39831" y="58103"/>
                      <a:pt x="49356" y="40958"/>
                      <a:pt x="44593" y="22860"/>
                    </a:cubicBezTo>
                    <a:cubicBezTo>
                      <a:pt x="38879" y="4763"/>
                      <a:pt x="22686" y="0"/>
                      <a:pt x="226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21" name="Figura a mano libera: Forma 3420">
                <a:extLst>
                  <a:ext uri="{FF2B5EF4-FFF2-40B4-BE49-F238E27FC236}">
                    <a16:creationId xmlns:a16="http://schemas.microsoft.com/office/drawing/2014/main" id="{48CB96CF-B567-4CFE-802B-B3C9FF647C82}"/>
                  </a:ext>
                </a:extLst>
              </p:cNvPr>
              <p:cNvSpPr/>
              <p:nvPr/>
            </p:nvSpPr>
            <p:spPr>
              <a:xfrm>
                <a:off x="2681925" y="7160667"/>
                <a:ext cx="19050" cy="38100"/>
              </a:xfrm>
              <a:custGeom>
                <a:avLst/>
                <a:gdLst>
                  <a:gd name="connsiteX0" fmla="*/ 6030 w 19050"/>
                  <a:gd name="connsiteY0" fmla="*/ 1181 h 38100"/>
                  <a:gd name="connsiteX1" fmla="*/ 2220 w 19050"/>
                  <a:gd name="connsiteY1" fmla="*/ 20231 h 38100"/>
                  <a:gd name="connsiteX2" fmla="*/ 21270 w 19050"/>
                  <a:gd name="connsiteY2" fmla="*/ 33565 h 38100"/>
                  <a:gd name="connsiteX3" fmla="*/ 6030 w 19050"/>
                  <a:gd name="connsiteY3" fmla="*/ 11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6030" y="1181"/>
                    </a:moveTo>
                    <a:cubicBezTo>
                      <a:pt x="6030" y="1181"/>
                      <a:pt x="-4448" y="1181"/>
                      <a:pt x="2220" y="20231"/>
                    </a:cubicBezTo>
                    <a:cubicBezTo>
                      <a:pt x="8887" y="39281"/>
                      <a:pt x="18412" y="42138"/>
                      <a:pt x="21270" y="33565"/>
                    </a:cubicBezTo>
                    <a:cubicBezTo>
                      <a:pt x="23175" y="24993"/>
                      <a:pt x="29842" y="-6440"/>
                      <a:pt x="6030" y="1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22" name="Figura a mano libera: Forma 3421">
                <a:extLst>
                  <a:ext uri="{FF2B5EF4-FFF2-40B4-BE49-F238E27FC236}">
                    <a16:creationId xmlns:a16="http://schemas.microsoft.com/office/drawing/2014/main" id="{A8744984-5C25-4D24-8879-A852FA7F322D}"/>
                  </a:ext>
                </a:extLst>
              </p:cNvPr>
              <p:cNvSpPr/>
              <p:nvPr/>
            </p:nvSpPr>
            <p:spPr>
              <a:xfrm>
                <a:off x="2782254" y="7164732"/>
                <a:ext cx="28575" cy="47625"/>
              </a:xfrm>
              <a:custGeom>
                <a:avLst/>
                <a:gdLst>
                  <a:gd name="connsiteX0" fmla="*/ 17143 w 28575"/>
                  <a:gd name="connsiteY0" fmla="*/ 925 h 47625"/>
                  <a:gd name="connsiteX1" fmla="*/ 951 w 28575"/>
                  <a:gd name="connsiteY1" fmla="*/ 32357 h 47625"/>
                  <a:gd name="connsiteX2" fmla="*/ 14286 w 28575"/>
                  <a:gd name="connsiteY2" fmla="*/ 54265 h 47625"/>
                  <a:gd name="connsiteX3" fmla="*/ 27621 w 28575"/>
                  <a:gd name="connsiteY3" fmla="*/ 35215 h 47625"/>
                  <a:gd name="connsiteX4" fmla="*/ 17143 w 28575"/>
                  <a:gd name="connsiteY4" fmla="*/ 9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7143" y="925"/>
                    </a:moveTo>
                    <a:cubicBezTo>
                      <a:pt x="17143" y="925"/>
                      <a:pt x="-4764" y="20928"/>
                      <a:pt x="951" y="32357"/>
                    </a:cubicBezTo>
                    <a:cubicBezTo>
                      <a:pt x="6666" y="43788"/>
                      <a:pt x="10476" y="54265"/>
                      <a:pt x="14286" y="54265"/>
                    </a:cubicBezTo>
                    <a:cubicBezTo>
                      <a:pt x="18096" y="54265"/>
                      <a:pt x="22858" y="53313"/>
                      <a:pt x="27621" y="35215"/>
                    </a:cubicBezTo>
                    <a:cubicBezTo>
                      <a:pt x="32383" y="17118"/>
                      <a:pt x="26668" y="-4790"/>
                      <a:pt x="17143" y="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23" name="Figura a mano libera: Forma 3422">
                <a:extLst>
                  <a:ext uri="{FF2B5EF4-FFF2-40B4-BE49-F238E27FC236}">
                    <a16:creationId xmlns:a16="http://schemas.microsoft.com/office/drawing/2014/main" id="{1A114554-AE70-413F-92C0-3D7E74D04765}"/>
                  </a:ext>
                </a:extLst>
              </p:cNvPr>
              <p:cNvSpPr/>
              <p:nvPr/>
            </p:nvSpPr>
            <p:spPr>
              <a:xfrm>
                <a:off x="2875597" y="7171373"/>
                <a:ext cx="38100" cy="57150"/>
              </a:xfrm>
              <a:custGeom>
                <a:avLst/>
                <a:gdLst>
                  <a:gd name="connsiteX0" fmla="*/ 33338 w 38100"/>
                  <a:gd name="connsiteY0" fmla="*/ 0 h 57150"/>
                  <a:gd name="connsiteX1" fmla="*/ 3810 w 38100"/>
                  <a:gd name="connsiteY1" fmla="*/ 29527 h 57150"/>
                  <a:gd name="connsiteX2" fmla="*/ 0 w 38100"/>
                  <a:gd name="connsiteY2" fmla="*/ 58102 h 57150"/>
                  <a:gd name="connsiteX3" fmla="*/ 25718 w 38100"/>
                  <a:gd name="connsiteY3" fmla="*/ 35242 h 57150"/>
                  <a:gd name="connsiteX4" fmla="*/ 33338 w 3810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3338" y="0"/>
                    </a:moveTo>
                    <a:cubicBezTo>
                      <a:pt x="33338" y="0"/>
                      <a:pt x="7620" y="16192"/>
                      <a:pt x="3810" y="29527"/>
                    </a:cubicBezTo>
                    <a:cubicBezTo>
                      <a:pt x="0" y="42863"/>
                      <a:pt x="0" y="58102"/>
                      <a:pt x="0" y="58102"/>
                    </a:cubicBezTo>
                    <a:cubicBezTo>
                      <a:pt x="0" y="58102"/>
                      <a:pt x="16193" y="44767"/>
                      <a:pt x="25718" y="35242"/>
                    </a:cubicBezTo>
                    <a:cubicBezTo>
                      <a:pt x="35243" y="25717"/>
                      <a:pt x="49530" y="0"/>
                      <a:pt x="3333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24" name="Figura a mano libera: Forma 3423">
                <a:extLst>
                  <a:ext uri="{FF2B5EF4-FFF2-40B4-BE49-F238E27FC236}">
                    <a16:creationId xmlns:a16="http://schemas.microsoft.com/office/drawing/2014/main" id="{A389301B-D419-4891-ACD2-2FE771DFCA47}"/>
                  </a:ext>
                </a:extLst>
              </p:cNvPr>
              <p:cNvSpPr/>
              <p:nvPr/>
            </p:nvSpPr>
            <p:spPr>
              <a:xfrm>
                <a:off x="2899140" y="7224958"/>
                <a:ext cx="19050" cy="66675"/>
              </a:xfrm>
              <a:custGeom>
                <a:avLst/>
                <a:gdLst>
                  <a:gd name="connsiteX0" fmla="*/ 11699 w 19050"/>
                  <a:gd name="connsiteY0" fmla="*/ 707 h 66675"/>
                  <a:gd name="connsiteX1" fmla="*/ 1222 w 19050"/>
                  <a:gd name="connsiteY1" fmla="*/ 26424 h 66675"/>
                  <a:gd name="connsiteX2" fmla="*/ 13604 w 19050"/>
                  <a:gd name="connsiteY2" fmla="*/ 67382 h 66675"/>
                  <a:gd name="connsiteX3" fmla="*/ 26939 w 19050"/>
                  <a:gd name="connsiteY3" fmla="*/ 39760 h 66675"/>
                  <a:gd name="connsiteX4" fmla="*/ 11699 w 19050"/>
                  <a:gd name="connsiteY4" fmla="*/ 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699" y="707"/>
                    </a:moveTo>
                    <a:cubicBezTo>
                      <a:pt x="11699" y="707"/>
                      <a:pt x="-4493" y="10232"/>
                      <a:pt x="1222" y="26424"/>
                    </a:cubicBezTo>
                    <a:cubicBezTo>
                      <a:pt x="6937" y="42617"/>
                      <a:pt x="13604" y="67382"/>
                      <a:pt x="13604" y="67382"/>
                    </a:cubicBezTo>
                    <a:cubicBezTo>
                      <a:pt x="13604" y="67382"/>
                      <a:pt x="29797" y="63572"/>
                      <a:pt x="26939" y="39760"/>
                    </a:cubicBezTo>
                    <a:cubicBezTo>
                      <a:pt x="24082" y="15947"/>
                      <a:pt x="19319" y="-4056"/>
                      <a:pt x="11699" y="7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25" name="Figura a mano libera: Forma 3424">
                <a:extLst>
                  <a:ext uri="{FF2B5EF4-FFF2-40B4-BE49-F238E27FC236}">
                    <a16:creationId xmlns:a16="http://schemas.microsoft.com/office/drawing/2014/main" id="{973A0181-433C-46C1-BA80-C05ACC32A240}"/>
                  </a:ext>
                </a:extLst>
              </p:cNvPr>
              <p:cNvSpPr/>
              <p:nvPr/>
            </p:nvSpPr>
            <p:spPr>
              <a:xfrm>
                <a:off x="3040778" y="7317718"/>
                <a:ext cx="38100" cy="57150"/>
              </a:xfrm>
              <a:custGeom>
                <a:avLst/>
                <a:gdLst>
                  <a:gd name="connsiteX0" fmla="*/ 8175 w 38100"/>
                  <a:gd name="connsiteY0" fmla="*/ 4149 h 57150"/>
                  <a:gd name="connsiteX1" fmla="*/ 1507 w 38100"/>
                  <a:gd name="connsiteY1" fmla="*/ 39392 h 57150"/>
                  <a:gd name="connsiteX2" fmla="*/ 17700 w 38100"/>
                  <a:gd name="connsiteY2" fmla="*/ 54632 h 57150"/>
                  <a:gd name="connsiteX3" fmla="*/ 39607 w 38100"/>
                  <a:gd name="connsiteY3" fmla="*/ 19389 h 57150"/>
                  <a:gd name="connsiteX4" fmla="*/ 8175 w 38100"/>
                  <a:gd name="connsiteY4" fmla="*/ 4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8175" y="4149"/>
                    </a:moveTo>
                    <a:cubicBezTo>
                      <a:pt x="8175" y="4149"/>
                      <a:pt x="-4208" y="24152"/>
                      <a:pt x="1507" y="39392"/>
                    </a:cubicBezTo>
                    <a:cubicBezTo>
                      <a:pt x="7222" y="54632"/>
                      <a:pt x="2459" y="62252"/>
                      <a:pt x="17700" y="54632"/>
                    </a:cubicBezTo>
                    <a:cubicBezTo>
                      <a:pt x="32940" y="46059"/>
                      <a:pt x="46275" y="36534"/>
                      <a:pt x="39607" y="19389"/>
                    </a:cubicBezTo>
                    <a:cubicBezTo>
                      <a:pt x="32940" y="2244"/>
                      <a:pt x="19604" y="-5376"/>
                      <a:pt x="8175" y="4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26" name="Figura a mano libera: Forma 3425">
                <a:extLst>
                  <a:ext uri="{FF2B5EF4-FFF2-40B4-BE49-F238E27FC236}">
                    <a16:creationId xmlns:a16="http://schemas.microsoft.com/office/drawing/2014/main" id="{DB04360C-7BCF-4CCE-8472-7269680C338A}"/>
                  </a:ext>
                </a:extLst>
              </p:cNvPr>
              <p:cNvSpPr/>
              <p:nvPr/>
            </p:nvSpPr>
            <p:spPr>
              <a:xfrm>
                <a:off x="3071812" y="7362145"/>
                <a:ext cx="85725" cy="47625"/>
              </a:xfrm>
              <a:custGeom>
                <a:avLst/>
                <a:gdLst>
                  <a:gd name="connsiteX0" fmla="*/ 56197 w 85725"/>
                  <a:gd name="connsiteY0" fmla="*/ 1632 h 47625"/>
                  <a:gd name="connsiteX1" fmla="*/ 28575 w 85725"/>
                  <a:gd name="connsiteY1" fmla="*/ 21635 h 47625"/>
                  <a:gd name="connsiteX2" fmla="*/ 0 w 85725"/>
                  <a:gd name="connsiteY2" fmla="*/ 49257 h 47625"/>
                  <a:gd name="connsiteX3" fmla="*/ 51435 w 85725"/>
                  <a:gd name="connsiteY3" fmla="*/ 40685 h 47625"/>
                  <a:gd name="connsiteX4" fmla="*/ 89535 w 85725"/>
                  <a:gd name="connsiteY4" fmla="*/ 20682 h 47625"/>
                  <a:gd name="connsiteX5" fmla="*/ 56197 w 85725"/>
                  <a:gd name="connsiteY5" fmla="*/ 163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47625">
                    <a:moveTo>
                      <a:pt x="56197" y="1632"/>
                    </a:moveTo>
                    <a:cubicBezTo>
                      <a:pt x="56197" y="1632"/>
                      <a:pt x="46672" y="2585"/>
                      <a:pt x="28575" y="21635"/>
                    </a:cubicBezTo>
                    <a:cubicBezTo>
                      <a:pt x="10478" y="40685"/>
                      <a:pt x="0" y="49257"/>
                      <a:pt x="0" y="49257"/>
                    </a:cubicBezTo>
                    <a:cubicBezTo>
                      <a:pt x="0" y="49257"/>
                      <a:pt x="16193" y="48305"/>
                      <a:pt x="51435" y="40685"/>
                    </a:cubicBezTo>
                    <a:cubicBezTo>
                      <a:pt x="86678" y="33065"/>
                      <a:pt x="96203" y="31160"/>
                      <a:pt x="89535" y="20682"/>
                    </a:cubicBezTo>
                    <a:cubicBezTo>
                      <a:pt x="82868" y="10205"/>
                      <a:pt x="79057" y="-5035"/>
                      <a:pt x="56197" y="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27" name="Figura a mano libera: Forma 3426">
                <a:extLst>
                  <a:ext uri="{FF2B5EF4-FFF2-40B4-BE49-F238E27FC236}">
                    <a16:creationId xmlns:a16="http://schemas.microsoft.com/office/drawing/2014/main" id="{56B6239F-893B-420E-96E8-AB79DD1E975F}"/>
                  </a:ext>
                </a:extLst>
              </p:cNvPr>
              <p:cNvSpPr/>
              <p:nvPr/>
            </p:nvSpPr>
            <p:spPr>
              <a:xfrm>
                <a:off x="2966466" y="7348098"/>
                <a:ext cx="38100" cy="38100"/>
              </a:xfrm>
              <a:custGeom>
                <a:avLst/>
                <a:gdLst>
                  <a:gd name="connsiteX0" fmla="*/ 24384 w 38100"/>
                  <a:gd name="connsiteY0" fmla="*/ 439 h 38100"/>
                  <a:gd name="connsiteX1" fmla="*/ 5334 w 38100"/>
                  <a:gd name="connsiteY1" fmla="*/ 38539 h 38100"/>
                  <a:gd name="connsiteX2" fmla="*/ 42481 w 38100"/>
                  <a:gd name="connsiteY2" fmla="*/ 29967 h 38100"/>
                  <a:gd name="connsiteX3" fmla="*/ 24384 w 38100"/>
                  <a:gd name="connsiteY3" fmla="*/ 4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4384" y="439"/>
                    </a:moveTo>
                    <a:cubicBezTo>
                      <a:pt x="24384" y="439"/>
                      <a:pt x="-13716" y="28062"/>
                      <a:pt x="5334" y="38539"/>
                    </a:cubicBezTo>
                    <a:cubicBezTo>
                      <a:pt x="24384" y="49017"/>
                      <a:pt x="36766" y="42350"/>
                      <a:pt x="42481" y="29967"/>
                    </a:cubicBezTo>
                    <a:cubicBezTo>
                      <a:pt x="47244" y="18537"/>
                      <a:pt x="37719" y="-3371"/>
                      <a:pt x="24384" y="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28" name="Figura a mano libera: Forma 3427">
                <a:extLst>
                  <a:ext uri="{FF2B5EF4-FFF2-40B4-BE49-F238E27FC236}">
                    <a16:creationId xmlns:a16="http://schemas.microsoft.com/office/drawing/2014/main" id="{35C0A5B8-C3A8-46BE-B58F-6E3A84729B8D}"/>
                  </a:ext>
                </a:extLst>
              </p:cNvPr>
              <p:cNvSpPr/>
              <p:nvPr/>
            </p:nvSpPr>
            <p:spPr>
              <a:xfrm>
                <a:off x="2874413" y="7285911"/>
                <a:ext cx="28575" cy="57150"/>
              </a:xfrm>
              <a:custGeom>
                <a:avLst/>
                <a:gdLst>
                  <a:gd name="connsiteX0" fmla="*/ 8804 w 28575"/>
                  <a:gd name="connsiteY0" fmla="*/ 4525 h 57150"/>
                  <a:gd name="connsiteX1" fmla="*/ 231 w 28575"/>
                  <a:gd name="connsiteY1" fmla="*/ 29289 h 57150"/>
                  <a:gd name="connsiteX2" fmla="*/ 8804 w 28575"/>
                  <a:gd name="connsiteY2" fmla="*/ 56912 h 57150"/>
                  <a:gd name="connsiteX3" fmla="*/ 33569 w 28575"/>
                  <a:gd name="connsiteY3" fmla="*/ 34052 h 57150"/>
                  <a:gd name="connsiteX4" fmla="*/ 8804 w 28575"/>
                  <a:gd name="connsiteY4" fmla="*/ 45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8804" y="4525"/>
                    </a:moveTo>
                    <a:cubicBezTo>
                      <a:pt x="8804" y="4525"/>
                      <a:pt x="-1673" y="8334"/>
                      <a:pt x="231" y="29289"/>
                    </a:cubicBezTo>
                    <a:cubicBezTo>
                      <a:pt x="3089" y="49292"/>
                      <a:pt x="-5483" y="61675"/>
                      <a:pt x="8804" y="56912"/>
                    </a:cubicBezTo>
                    <a:cubicBezTo>
                      <a:pt x="22139" y="51197"/>
                      <a:pt x="31664" y="51197"/>
                      <a:pt x="33569" y="34052"/>
                    </a:cubicBezTo>
                    <a:cubicBezTo>
                      <a:pt x="34522" y="15954"/>
                      <a:pt x="24997" y="-10716"/>
                      <a:pt x="8804" y="4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29" name="Figura a mano libera: Forma 3428">
                <a:extLst>
                  <a:ext uri="{FF2B5EF4-FFF2-40B4-BE49-F238E27FC236}">
                    <a16:creationId xmlns:a16="http://schemas.microsoft.com/office/drawing/2014/main" id="{6C9DFC3B-351D-4E5D-9B34-3F12A2F893FD}"/>
                  </a:ext>
                </a:extLst>
              </p:cNvPr>
              <p:cNvSpPr/>
              <p:nvPr/>
            </p:nvSpPr>
            <p:spPr>
              <a:xfrm>
                <a:off x="2833687" y="7344102"/>
                <a:ext cx="38100" cy="57150"/>
              </a:xfrm>
              <a:custGeom>
                <a:avLst/>
                <a:gdLst>
                  <a:gd name="connsiteX0" fmla="*/ 20003 w 38100"/>
                  <a:gd name="connsiteY0" fmla="*/ 3484 h 57150"/>
                  <a:gd name="connsiteX1" fmla="*/ 0 w 38100"/>
                  <a:gd name="connsiteY1" fmla="*/ 31106 h 57150"/>
                  <a:gd name="connsiteX2" fmla="*/ 0 w 38100"/>
                  <a:gd name="connsiteY2" fmla="*/ 63491 h 57150"/>
                  <a:gd name="connsiteX3" fmla="*/ 37147 w 38100"/>
                  <a:gd name="connsiteY3" fmla="*/ 45393 h 57150"/>
                  <a:gd name="connsiteX4" fmla="*/ 20003 w 38100"/>
                  <a:gd name="connsiteY4" fmla="*/ 3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20003" y="3484"/>
                    </a:moveTo>
                    <a:cubicBezTo>
                      <a:pt x="20003" y="3484"/>
                      <a:pt x="0" y="13961"/>
                      <a:pt x="0" y="31106"/>
                    </a:cubicBezTo>
                    <a:cubicBezTo>
                      <a:pt x="0" y="47298"/>
                      <a:pt x="0" y="63491"/>
                      <a:pt x="0" y="63491"/>
                    </a:cubicBezTo>
                    <a:cubicBezTo>
                      <a:pt x="0" y="63491"/>
                      <a:pt x="27622" y="59681"/>
                      <a:pt x="37147" y="45393"/>
                    </a:cubicBezTo>
                    <a:cubicBezTo>
                      <a:pt x="45720" y="32059"/>
                      <a:pt x="44768" y="-12709"/>
                      <a:pt x="20003" y="3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30" name="Figura a mano libera: Forma 3429">
                <a:extLst>
                  <a:ext uri="{FF2B5EF4-FFF2-40B4-BE49-F238E27FC236}">
                    <a16:creationId xmlns:a16="http://schemas.microsoft.com/office/drawing/2014/main" id="{1D4871D8-6BA1-40E3-B696-050FEA01CEE4}"/>
                  </a:ext>
                </a:extLst>
              </p:cNvPr>
              <p:cNvSpPr/>
              <p:nvPr/>
            </p:nvSpPr>
            <p:spPr>
              <a:xfrm>
                <a:off x="2928492" y="7385685"/>
                <a:ext cx="47625" cy="28575"/>
              </a:xfrm>
              <a:custGeom>
                <a:avLst/>
                <a:gdLst>
                  <a:gd name="connsiteX0" fmla="*/ 18542 w 47625"/>
                  <a:gd name="connsiteY0" fmla="*/ 0 h 28575"/>
                  <a:gd name="connsiteX1" fmla="*/ 445 w 47625"/>
                  <a:gd name="connsiteY1" fmla="*/ 22860 h 28575"/>
                  <a:gd name="connsiteX2" fmla="*/ 31877 w 47625"/>
                  <a:gd name="connsiteY2" fmla="*/ 33338 h 28575"/>
                  <a:gd name="connsiteX3" fmla="*/ 50927 w 47625"/>
                  <a:gd name="connsiteY3" fmla="*/ 7620 h 28575"/>
                  <a:gd name="connsiteX4" fmla="*/ 18542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8542" y="0"/>
                    </a:moveTo>
                    <a:cubicBezTo>
                      <a:pt x="18542" y="0"/>
                      <a:pt x="-3365" y="15240"/>
                      <a:pt x="445" y="22860"/>
                    </a:cubicBezTo>
                    <a:cubicBezTo>
                      <a:pt x="4255" y="30480"/>
                      <a:pt x="12827" y="41910"/>
                      <a:pt x="31877" y="33338"/>
                    </a:cubicBezTo>
                    <a:cubicBezTo>
                      <a:pt x="50927" y="24765"/>
                      <a:pt x="59500" y="11430"/>
                      <a:pt x="50927" y="7620"/>
                    </a:cubicBezTo>
                    <a:cubicBezTo>
                      <a:pt x="43307" y="3810"/>
                      <a:pt x="18542" y="0"/>
                      <a:pt x="185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31" name="Figura a mano libera: Forma 3430">
                <a:extLst>
                  <a:ext uri="{FF2B5EF4-FFF2-40B4-BE49-F238E27FC236}">
                    <a16:creationId xmlns:a16="http://schemas.microsoft.com/office/drawing/2014/main" id="{49DE54C3-9953-4974-8B8B-9B522416CA02}"/>
                  </a:ext>
                </a:extLst>
              </p:cNvPr>
              <p:cNvSpPr/>
              <p:nvPr/>
            </p:nvSpPr>
            <p:spPr>
              <a:xfrm>
                <a:off x="2491205" y="7358683"/>
                <a:ext cx="28575" cy="66675"/>
              </a:xfrm>
              <a:custGeom>
                <a:avLst/>
                <a:gdLst>
                  <a:gd name="connsiteX0" fmla="*/ 7202 w 28575"/>
                  <a:gd name="connsiteY0" fmla="*/ 4142 h 66675"/>
                  <a:gd name="connsiteX1" fmla="*/ 535 w 28575"/>
                  <a:gd name="connsiteY1" fmla="*/ 26049 h 66675"/>
                  <a:gd name="connsiteX2" fmla="*/ 19585 w 28575"/>
                  <a:gd name="connsiteY2" fmla="*/ 61292 h 66675"/>
                  <a:gd name="connsiteX3" fmla="*/ 29110 w 28575"/>
                  <a:gd name="connsiteY3" fmla="*/ 39384 h 66675"/>
                  <a:gd name="connsiteX4" fmla="*/ 7202 w 28575"/>
                  <a:gd name="connsiteY4" fmla="*/ 414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7202" y="4142"/>
                    </a:moveTo>
                    <a:cubicBezTo>
                      <a:pt x="7202" y="4142"/>
                      <a:pt x="-2323" y="5094"/>
                      <a:pt x="535" y="26049"/>
                    </a:cubicBezTo>
                    <a:cubicBezTo>
                      <a:pt x="3392" y="46052"/>
                      <a:pt x="11012" y="50814"/>
                      <a:pt x="19585" y="61292"/>
                    </a:cubicBezTo>
                    <a:cubicBezTo>
                      <a:pt x="28157" y="71769"/>
                      <a:pt x="29110" y="73674"/>
                      <a:pt x="29110" y="39384"/>
                    </a:cubicBezTo>
                    <a:cubicBezTo>
                      <a:pt x="29110" y="5094"/>
                      <a:pt x="13870" y="-7289"/>
                      <a:pt x="7202" y="4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32" name="Figura a mano libera: Forma 3431">
                <a:extLst>
                  <a:ext uri="{FF2B5EF4-FFF2-40B4-BE49-F238E27FC236}">
                    <a16:creationId xmlns:a16="http://schemas.microsoft.com/office/drawing/2014/main" id="{4938CC7A-6FC7-4915-A727-149574F441C4}"/>
                  </a:ext>
                </a:extLst>
              </p:cNvPr>
              <p:cNvSpPr/>
              <p:nvPr/>
            </p:nvSpPr>
            <p:spPr>
              <a:xfrm>
                <a:off x="2352180" y="7347376"/>
                <a:ext cx="47625" cy="38100"/>
              </a:xfrm>
              <a:custGeom>
                <a:avLst/>
                <a:gdLst>
                  <a:gd name="connsiteX0" fmla="*/ 12877 w 47625"/>
                  <a:gd name="connsiteY0" fmla="*/ 209 h 38100"/>
                  <a:gd name="connsiteX1" fmla="*/ 4304 w 47625"/>
                  <a:gd name="connsiteY1" fmla="*/ 27831 h 38100"/>
                  <a:gd name="connsiteX2" fmla="*/ 45262 w 47625"/>
                  <a:gd name="connsiteY2" fmla="*/ 45929 h 38100"/>
                  <a:gd name="connsiteX3" fmla="*/ 12877 w 47625"/>
                  <a:gd name="connsiteY3" fmla="*/ 2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12877" y="209"/>
                    </a:moveTo>
                    <a:cubicBezTo>
                      <a:pt x="12877" y="209"/>
                      <a:pt x="-9031" y="12591"/>
                      <a:pt x="4304" y="27831"/>
                    </a:cubicBezTo>
                    <a:cubicBezTo>
                      <a:pt x="17639" y="43072"/>
                      <a:pt x="35737" y="45929"/>
                      <a:pt x="45262" y="45929"/>
                    </a:cubicBezTo>
                    <a:cubicBezTo>
                      <a:pt x="54787" y="45929"/>
                      <a:pt x="33832" y="-3601"/>
                      <a:pt x="12877" y="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33" name="Figura a mano libera: Forma 3432">
                <a:extLst>
                  <a:ext uri="{FF2B5EF4-FFF2-40B4-BE49-F238E27FC236}">
                    <a16:creationId xmlns:a16="http://schemas.microsoft.com/office/drawing/2014/main" id="{47E6ABF9-CC67-4EB8-9FE3-78827AF0302A}"/>
                  </a:ext>
                </a:extLst>
              </p:cNvPr>
              <p:cNvSpPr/>
              <p:nvPr/>
            </p:nvSpPr>
            <p:spPr>
              <a:xfrm>
                <a:off x="2284925" y="7390371"/>
                <a:ext cx="66675" cy="38100"/>
              </a:xfrm>
              <a:custGeom>
                <a:avLst/>
                <a:gdLst>
                  <a:gd name="connsiteX0" fmla="*/ 2980 w 66675"/>
                  <a:gd name="connsiteY0" fmla="*/ 4839 h 38100"/>
                  <a:gd name="connsiteX1" fmla="*/ 16315 w 66675"/>
                  <a:gd name="connsiteY1" fmla="*/ 30556 h 38100"/>
                  <a:gd name="connsiteX2" fmla="*/ 72512 w 66675"/>
                  <a:gd name="connsiteY2" fmla="*/ 41034 h 38100"/>
                  <a:gd name="connsiteX3" fmla="*/ 43937 w 66675"/>
                  <a:gd name="connsiteY3" fmla="*/ 6744 h 38100"/>
                  <a:gd name="connsiteX4" fmla="*/ 2980 w 66675"/>
                  <a:gd name="connsiteY4" fmla="*/ 48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38100">
                    <a:moveTo>
                      <a:pt x="2980" y="4839"/>
                    </a:moveTo>
                    <a:cubicBezTo>
                      <a:pt x="2980" y="4839"/>
                      <a:pt x="-9403" y="13412"/>
                      <a:pt x="16315" y="30556"/>
                    </a:cubicBezTo>
                    <a:cubicBezTo>
                      <a:pt x="42032" y="48654"/>
                      <a:pt x="61082" y="41034"/>
                      <a:pt x="72512" y="41034"/>
                    </a:cubicBezTo>
                    <a:cubicBezTo>
                      <a:pt x="82990" y="41034"/>
                      <a:pt x="66797" y="12459"/>
                      <a:pt x="43937" y="6744"/>
                    </a:cubicBezTo>
                    <a:cubicBezTo>
                      <a:pt x="21077" y="1981"/>
                      <a:pt x="5837" y="-4686"/>
                      <a:pt x="2980" y="4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34" name="Figura a mano libera: Forma 3433">
                <a:extLst>
                  <a:ext uri="{FF2B5EF4-FFF2-40B4-BE49-F238E27FC236}">
                    <a16:creationId xmlns:a16="http://schemas.microsoft.com/office/drawing/2014/main" id="{F9E2E279-03CB-46AD-9761-D4060681F1DB}"/>
                  </a:ext>
                </a:extLst>
              </p:cNvPr>
              <p:cNvSpPr/>
              <p:nvPr/>
            </p:nvSpPr>
            <p:spPr>
              <a:xfrm>
                <a:off x="2281478" y="7521758"/>
                <a:ext cx="57150" cy="38100"/>
              </a:xfrm>
              <a:custGeom>
                <a:avLst/>
                <a:gdLst>
                  <a:gd name="connsiteX0" fmla="*/ 9284 w 57150"/>
                  <a:gd name="connsiteY0" fmla="*/ 2992 h 38100"/>
                  <a:gd name="connsiteX1" fmla="*/ 2616 w 57150"/>
                  <a:gd name="connsiteY1" fmla="*/ 30615 h 38100"/>
                  <a:gd name="connsiteX2" fmla="*/ 59766 w 57150"/>
                  <a:gd name="connsiteY2" fmla="*/ 40140 h 38100"/>
                  <a:gd name="connsiteX3" fmla="*/ 9284 w 57150"/>
                  <a:gd name="connsiteY3" fmla="*/ 299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9284" y="2992"/>
                    </a:moveTo>
                    <a:cubicBezTo>
                      <a:pt x="9284" y="2992"/>
                      <a:pt x="-5956" y="18232"/>
                      <a:pt x="2616" y="30615"/>
                    </a:cubicBezTo>
                    <a:cubicBezTo>
                      <a:pt x="11189" y="42997"/>
                      <a:pt x="58814" y="49665"/>
                      <a:pt x="59766" y="40140"/>
                    </a:cubicBezTo>
                    <a:cubicBezTo>
                      <a:pt x="60719" y="29662"/>
                      <a:pt x="37859" y="-11296"/>
                      <a:pt x="9284" y="2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35" name="Figura a mano libera: Forma 3434">
                <a:extLst>
                  <a:ext uri="{FF2B5EF4-FFF2-40B4-BE49-F238E27FC236}">
                    <a16:creationId xmlns:a16="http://schemas.microsoft.com/office/drawing/2014/main" id="{FCAF1666-D483-4877-8782-AE5962A4FF50}"/>
                  </a:ext>
                </a:extLst>
              </p:cNvPr>
              <p:cNvSpPr/>
              <p:nvPr/>
            </p:nvSpPr>
            <p:spPr>
              <a:xfrm>
                <a:off x="2394429" y="7588388"/>
                <a:ext cx="57150" cy="38100"/>
              </a:xfrm>
              <a:custGeom>
                <a:avLst/>
                <a:gdLst>
                  <a:gd name="connsiteX0" fmla="*/ 24921 w 57150"/>
                  <a:gd name="connsiteY0" fmla="*/ 1132 h 38100"/>
                  <a:gd name="connsiteX1" fmla="*/ 3013 w 57150"/>
                  <a:gd name="connsiteY1" fmla="*/ 23040 h 38100"/>
                  <a:gd name="connsiteX2" fmla="*/ 47781 w 57150"/>
                  <a:gd name="connsiteY2" fmla="*/ 32565 h 38100"/>
                  <a:gd name="connsiteX3" fmla="*/ 63021 w 57150"/>
                  <a:gd name="connsiteY3" fmla="*/ 26850 h 38100"/>
                  <a:gd name="connsiteX4" fmla="*/ 24921 w 57150"/>
                  <a:gd name="connsiteY4" fmla="*/ 11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24921" y="1132"/>
                    </a:moveTo>
                    <a:cubicBezTo>
                      <a:pt x="24921" y="1132"/>
                      <a:pt x="-10322" y="1132"/>
                      <a:pt x="3013" y="23040"/>
                    </a:cubicBezTo>
                    <a:cubicBezTo>
                      <a:pt x="16349" y="44948"/>
                      <a:pt x="32541" y="38280"/>
                      <a:pt x="47781" y="32565"/>
                    </a:cubicBezTo>
                    <a:cubicBezTo>
                      <a:pt x="63021" y="26850"/>
                      <a:pt x="63021" y="26850"/>
                      <a:pt x="63021" y="26850"/>
                    </a:cubicBezTo>
                    <a:cubicBezTo>
                      <a:pt x="63021" y="26850"/>
                      <a:pt x="53496" y="-6488"/>
                      <a:pt x="24921" y="1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36" name="Figura a mano libera: Forma 3435">
                <a:extLst>
                  <a:ext uri="{FF2B5EF4-FFF2-40B4-BE49-F238E27FC236}">
                    <a16:creationId xmlns:a16="http://schemas.microsoft.com/office/drawing/2014/main" id="{2C00B1F6-53D2-4CC4-B0B8-2DF4D92D2D3B}"/>
                  </a:ext>
                </a:extLst>
              </p:cNvPr>
              <p:cNvSpPr/>
              <p:nvPr/>
            </p:nvSpPr>
            <p:spPr>
              <a:xfrm>
                <a:off x="2386034" y="7523166"/>
                <a:ext cx="57150" cy="38100"/>
              </a:xfrm>
              <a:custGeom>
                <a:avLst/>
                <a:gdLst>
                  <a:gd name="connsiteX0" fmla="*/ 28553 w 57150"/>
                  <a:gd name="connsiteY0" fmla="*/ 1584 h 38100"/>
                  <a:gd name="connsiteX1" fmla="*/ 3788 w 57150"/>
                  <a:gd name="connsiteY1" fmla="*/ 23491 h 38100"/>
                  <a:gd name="connsiteX2" fmla="*/ 51413 w 57150"/>
                  <a:gd name="connsiteY2" fmla="*/ 36826 h 38100"/>
                  <a:gd name="connsiteX3" fmla="*/ 28553 w 57150"/>
                  <a:gd name="connsiteY3" fmla="*/ 15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28553" y="1584"/>
                    </a:moveTo>
                    <a:cubicBezTo>
                      <a:pt x="28553" y="1584"/>
                      <a:pt x="-12404" y="10156"/>
                      <a:pt x="3788" y="23491"/>
                    </a:cubicBezTo>
                    <a:cubicBezTo>
                      <a:pt x="19981" y="36826"/>
                      <a:pt x="32363" y="45399"/>
                      <a:pt x="51413" y="36826"/>
                    </a:cubicBezTo>
                    <a:cubicBezTo>
                      <a:pt x="70463" y="28254"/>
                      <a:pt x="54271" y="-7941"/>
                      <a:pt x="28553" y="15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37" name="Figura a mano libera: Forma 3436">
                <a:extLst>
                  <a:ext uri="{FF2B5EF4-FFF2-40B4-BE49-F238E27FC236}">
                    <a16:creationId xmlns:a16="http://schemas.microsoft.com/office/drawing/2014/main" id="{41AF26CB-6214-4391-8ED5-5C634B8A167A}"/>
                  </a:ext>
                </a:extLst>
              </p:cNvPr>
              <p:cNvSpPr/>
              <p:nvPr/>
            </p:nvSpPr>
            <p:spPr>
              <a:xfrm>
                <a:off x="3058477" y="7760018"/>
                <a:ext cx="66675" cy="28575"/>
              </a:xfrm>
              <a:custGeom>
                <a:avLst/>
                <a:gdLst>
                  <a:gd name="connsiteX0" fmla="*/ 50482 w 66675"/>
                  <a:gd name="connsiteY0" fmla="*/ 0 h 28575"/>
                  <a:gd name="connsiteX1" fmla="*/ 0 w 66675"/>
                  <a:gd name="connsiteY1" fmla="*/ 6668 h 28575"/>
                  <a:gd name="connsiteX2" fmla="*/ 37147 w 66675"/>
                  <a:gd name="connsiteY2" fmla="*/ 26670 h 28575"/>
                  <a:gd name="connsiteX3" fmla="*/ 74295 w 66675"/>
                  <a:gd name="connsiteY3" fmla="*/ 20955 h 28575"/>
                  <a:gd name="connsiteX4" fmla="*/ 50482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2" y="0"/>
                    </a:moveTo>
                    <a:lnTo>
                      <a:pt x="0" y="6668"/>
                    </a:lnTo>
                    <a:cubicBezTo>
                      <a:pt x="0" y="6668"/>
                      <a:pt x="9525" y="24765"/>
                      <a:pt x="37147" y="26670"/>
                    </a:cubicBezTo>
                    <a:cubicBezTo>
                      <a:pt x="64770" y="29527"/>
                      <a:pt x="71438" y="36195"/>
                      <a:pt x="74295" y="20955"/>
                    </a:cubicBezTo>
                    <a:cubicBezTo>
                      <a:pt x="76200" y="6668"/>
                      <a:pt x="66675" y="0"/>
                      <a:pt x="5048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38" name="Figura a mano libera: Forma 3437">
                <a:extLst>
                  <a:ext uri="{FF2B5EF4-FFF2-40B4-BE49-F238E27FC236}">
                    <a16:creationId xmlns:a16="http://schemas.microsoft.com/office/drawing/2014/main" id="{9F617556-A7DE-436E-84F3-36EC48D316AE}"/>
                  </a:ext>
                </a:extLst>
              </p:cNvPr>
              <p:cNvSpPr/>
              <p:nvPr/>
            </p:nvSpPr>
            <p:spPr>
              <a:xfrm>
                <a:off x="3098482" y="7722870"/>
                <a:ext cx="66675" cy="28575"/>
              </a:xfrm>
              <a:custGeom>
                <a:avLst/>
                <a:gdLst>
                  <a:gd name="connsiteX0" fmla="*/ 50483 w 66675"/>
                  <a:gd name="connsiteY0" fmla="*/ 0 h 28575"/>
                  <a:gd name="connsiteX1" fmla="*/ 0 w 66675"/>
                  <a:gd name="connsiteY1" fmla="*/ 5715 h 28575"/>
                  <a:gd name="connsiteX2" fmla="*/ 38100 w 66675"/>
                  <a:gd name="connsiteY2" fmla="*/ 33338 h 28575"/>
                  <a:gd name="connsiteX3" fmla="*/ 70485 w 66675"/>
                  <a:gd name="connsiteY3" fmla="*/ 26670 h 28575"/>
                  <a:gd name="connsiteX4" fmla="*/ 50483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3" y="0"/>
                    </a:moveTo>
                    <a:lnTo>
                      <a:pt x="0" y="5715"/>
                    </a:lnTo>
                    <a:cubicBezTo>
                      <a:pt x="0" y="5715"/>
                      <a:pt x="18098" y="30480"/>
                      <a:pt x="38100" y="33338"/>
                    </a:cubicBezTo>
                    <a:cubicBezTo>
                      <a:pt x="58103" y="36195"/>
                      <a:pt x="65723" y="41910"/>
                      <a:pt x="70485" y="26670"/>
                    </a:cubicBezTo>
                    <a:cubicBezTo>
                      <a:pt x="76200" y="10478"/>
                      <a:pt x="71438" y="953"/>
                      <a:pt x="5048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39" name="Figura a mano libera: Forma 3438">
                <a:extLst>
                  <a:ext uri="{FF2B5EF4-FFF2-40B4-BE49-F238E27FC236}">
                    <a16:creationId xmlns:a16="http://schemas.microsoft.com/office/drawing/2014/main" id="{45483B5A-D9E2-407B-AC2E-6E6A7F64C163}"/>
                  </a:ext>
                </a:extLst>
              </p:cNvPr>
              <p:cNvSpPr/>
              <p:nvPr/>
            </p:nvSpPr>
            <p:spPr>
              <a:xfrm>
                <a:off x="3159442" y="7654355"/>
                <a:ext cx="95250" cy="38100"/>
              </a:xfrm>
              <a:custGeom>
                <a:avLst/>
                <a:gdLst>
                  <a:gd name="connsiteX0" fmla="*/ 69532 w 95250"/>
                  <a:gd name="connsiteY0" fmla="*/ 888 h 38100"/>
                  <a:gd name="connsiteX1" fmla="*/ 0 w 95250"/>
                  <a:gd name="connsiteY1" fmla="*/ 26605 h 38100"/>
                  <a:gd name="connsiteX2" fmla="*/ 62865 w 95250"/>
                  <a:gd name="connsiteY2" fmla="*/ 41845 h 38100"/>
                  <a:gd name="connsiteX3" fmla="*/ 100013 w 95250"/>
                  <a:gd name="connsiteY3" fmla="*/ 26605 h 38100"/>
                  <a:gd name="connsiteX4" fmla="*/ 69532 w 95250"/>
                  <a:gd name="connsiteY4" fmla="*/ 8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38100">
                    <a:moveTo>
                      <a:pt x="69532" y="888"/>
                    </a:moveTo>
                    <a:lnTo>
                      <a:pt x="0" y="26605"/>
                    </a:lnTo>
                    <a:cubicBezTo>
                      <a:pt x="0" y="26605"/>
                      <a:pt x="38100" y="41845"/>
                      <a:pt x="62865" y="41845"/>
                    </a:cubicBezTo>
                    <a:cubicBezTo>
                      <a:pt x="87630" y="41845"/>
                      <a:pt x="106680" y="41845"/>
                      <a:pt x="100013" y="26605"/>
                    </a:cubicBezTo>
                    <a:cubicBezTo>
                      <a:pt x="93345" y="11365"/>
                      <a:pt x="98107" y="-3875"/>
                      <a:pt x="69532" y="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40" name="Figura a mano libera: Forma 3439">
                <a:extLst>
                  <a:ext uri="{FF2B5EF4-FFF2-40B4-BE49-F238E27FC236}">
                    <a16:creationId xmlns:a16="http://schemas.microsoft.com/office/drawing/2014/main" id="{478A069A-1DD2-42EB-9290-840760782469}"/>
                  </a:ext>
                </a:extLst>
              </p:cNvPr>
              <p:cNvSpPr/>
              <p:nvPr/>
            </p:nvSpPr>
            <p:spPr>
              <a:xfrm>
                <a:off x="3142938" y="7516639"/>
                <a:ext cx="47625" cy="19050"/>
              </a:xfrm>
              <a:custGeom>
                <a:avLst/>
                <a:gdLst>
                  <a:gd name="connsiteX0" fmla="*/ 28887 w 47625"/>
                  <a:gd name="connsiteY0" fmla="*/ 491 h 19050"/>
                  <a:gd name="connsiteX1" fmla="*/ 312 w 47625"/>
                  <a:gd name="connsiteY1" fmla="*/ 18588 h 19050"/>
                  <a:gd name="connsiteX2" fmla="*/ 37459 w 47625"/>
                  <a:gd name="connsiteY2" fmla="*/ 28113 h 19050"/>
                  <a:gd name="connsiteX3" fmla="*/ 28887 w 47625"/>
                  <a:gd name="connsiteY3" fmla="*/ 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050">
                    <a:moveTo>
                      <a:pt x="28887" y="491"/>
                    </a:moveTo>
                    <a:cubicBezTo>
                      <a:pt x="28887" y="491"/>
                      <a:pt x="-3498" y="7159"/>
                      <a:pt x="312" y="18588"/>
                    </a:cubicBezTo>
                    <a:cubicBezTo>
                      <a:pt x="4122" y="29066"/>
                      <a:pt x="20314" y="29066"/>
                      <a:pt x="37459" y="28113"/>
                    </a:cubicBezTo>
                    <a:cubicBezTo>
                      <a:pt x="53652" y="27161"/>
                      <a:pt x="61272" y="-4272"/>
                      <a:pt x="28887" y="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41" name="Figura a mano libera: Forma 3440">
                <a:extLst>
                  <a:ext uri="{FF2B5EF4-FFF2-40B4-BE49-F238E27FC236}">
                    <a16:creationId xmlns:a16="http://schemas.microsoft.com/office/drawing/2014/main" id="{F331961E-86EA-441F-B327-C393A351DCE6}"/>
                  </a:ext>
                </a:extLst>
              </p:cNvPr>
              <p:cNvSpPr/>
              <p:nvPr/>
            </p:nvSpPr>
            <p:spPr>
              <a:xfrm>
                <a:off x="3058477" y="7495295"/>
                <a:ext cx="66675" cy="28575"/>
              </a:xfrm>
              <a:custGeom>
                <a:avLst/>
                <a:gdLst>
                  <a:gd name="connsiteX0" fmla="*/ 50482 w 66675"/>
                  <a:gd name="connsiteY0" fmla="*/ 880 h 28575"/>
                  <a:gd name="connsiteX1" fmla="*/ 0 w 66675"/>
                  <a:gd name="connsiteY1" fmla="*/ 33265 h 28575"/>
                  <a:gd name="connsiteX2" fmla="*/ 53340 w 66675"/>
                  <a:gd name="connsiteY2" fmla="*/ 30407 h 28575"/>
                  <a:gd name="connsiteX3" fmla="*/ 50482 w 66675"/>
                  <a:gd name="connsiteY3" fmla="*/ 8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8575">
                    <a:moveTo>
                      <a:pt x="50482" y="880"/>
                    </a:moveTo>
                    <a:lnTo>
                      <a:pt x="0" y="33265"/>
                    </a:lnTo>
                    <a:cubicBezTo>
                      <a:pt x="0" y="33265"/>
                      <a:pt x="31432" y="33265"/>
                      <a:pt x="53340" y="30407"/>
                    </a:cubicBezTo>
                    <a:cubicBezTo>
                      <a:pt x="75247" y="27549"/>
                      <a:pt x="73342" y="-5788"/>
                      <a:pt x="50482" y="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42" name="Figura a mano libera: Forma 3441">
                <a:extLst>
                  <a:ext uri="{FF2B5EF4-FFF2-40B4-BE49-F238E27FC236}">
                    <a16:creationId xmlns:a16="http://schemas.microsoft.com/office/drawing/2014/main" id="{69704D98-E290-41DE-B9B4-160787B377F4}"/>
                  </a:ext>
                </a:extLst>
              </p:cNvPr>
              <p:cNvSpPr/>
              <p:nvPr/>
            </p:nvSpPr>
            <p:spPr>
              <a:xfrm>
                <a:off x="2980372" y="7550153"/>
                <a:ext cx="76200" cy="38100"/>
              </a:xfrm>
              <a:custGeom>
                <a:avLst/>
                <a:gdLst>
                  <a:gd name="connsiteX0" fmla="*/ 58103 w 76200"/>
                  <a:gd name="connsiteY0" fmla="*/ 315 h 38100"/>
                  <a:gd name="connsiteX1" fmla="*/ 0 w 76200"/>
                  <a:gd name="connsiteY1" fmla="*/ 315 h 38100"/>
                  <a:gd name="connsiteX2" fmla="*/ 35243 w 76200"/>
                  <a:gd name="connsiteY2" fmla="*/ 38415 h 38100"/>
                  <a:gd name="connsiteX3" fmla="*/ 76200 w 76200"/>
                  <a:gd name="connsiteY3" fmla="*/ 22222 h 38100"/>
                  <a:gd name="connsiteX4" fmla="*/ 58103 w 76200"/>
                  <a:gd name="connsiteY4" fmla="*/ 3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38100">
                    <a:moveTo>
                      <a:pt x="58103" y="315"/>
                    </a:moveTo>
                    <a:lnTo>
                      <a:pt x="0" y="315"/>
                    </a:lnTo>
                    <a:cubicBezTo>
                      <a:pt x="0" y="315"/>
                      <a:pt x="3810" y="32700"/>
                      <a:pt x="35243" y="38415"/>
                    </a:cubicBezTo>
                    <a:cubicBezTo>
                      <a:pt x="66675" y="44130"/>
                      <a:pt x="77153" y="38415"/>
                      <a:pt x="76200" y="22222"/>
                    </a:cubicBezTo>
                    <a:cubicBezTo>
                      <a:pt x="74295" y="5077"/>
                      <a:pt x="80010" y="-1590"/>
                      <a:pt x="58103" y="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43" name="Figura a mano libera: Forma 3442">
                <a:extLst>
                  <a:ext uri="{FF2B5EF4-FFF2-40B4-BE49-F238E27FC236}">
                    <a16:creationId xmlns:a16="http://schemas.microsoft.com/office/drawing/2014/main" id="{0803F2B1-AB42-4D5A-912E-9E3C67D513C0}"/>
                  </a:ext>
                </a:extLst>
              </p:cNvPr>
              <p:cNvSpPr/>
              <p:nvPr/>
            </p:nvSpPr>
            <p:spPr>
              <a:xfrm>
                <a:off x="2991458" y="7773352"/>
                <a:ext cx="38100" cy="38100"/>
              </a:xfrm>
              <a:custGeom>
                <a:avLst/>
                <a:gdLst>
                  <a:gd name="connsiteX0" fmla="*/ 21299 w 38100"/>
                  <a:gd name="connsiteY0" fmla="*/ 0 h 38100"/>
                  <a:gd name="connsiteX1" fmla="*/ 2249 w 38100"/>
                  <a:gd name="connsiteY1" fmla="*/ 20003 h 38100"/>
                  <a:gd name="connsiteX2" fmla="*/ 33682 w 38100"/>
                  <a:gd name="connsiteY2" fmla="*/ 40005 h 38100"/>
                  <a:gd name="connsiteX3" fmla="*/ 21299 w 381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1299" y="0"/>
                    </a:moveTo>
                    <a:cubicBezTo>
                      <a:pt x="21299" y="0"/>
                      <a:pt x="-8228" y="3810"/>
                      <a:pt x="2249" y="20003"/>
                    </a:cubicBezTo>
                    <a:cubicBezTo>
                      <a:pt x="12727" y="36195"/>
                      <a:pt x="12727" y="41910"/>
                      <a:pt x="33682" y="40005"/>
                    </a:cubicBezTo>
                    <a:cubicBezTo>
                      <a:pt x="53684" y="39053"/>
                      <a:pt x="53684" y="0"/>
                      <a:pt x="2129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44" name="Figura a mano libera: Forma 3443">
                <a:extLst>
                  <a:ext uri="{FF2B5EF4-FFF2-40B4-BE49-F238E27FC236}">
                    <a16:creationId xmlns:a16="http://schemas.microsoft.com/office/drawing/2014/main" id="{25F4730A-7CD9-4664-A797-70067A2CA1F2}"/>
                  </a:ext>
                </a:extLst>
              </p:cNvPr>
              <p:cNvSpPr/>
              <p:nvPr/>
            </p:nvSpPr>
            <p:spPr>
              <a:xfrm>
                <a:off x="2909367" y="7865033"/>
                <a:ext cx="57150" cy="47625"/>
              </a:xfrm>
              <a:custGeom>
                <a:avLst/>
                <a:gdLst>
                  <a:gd name="connsiteX0" fmla="*/ 25285 w 57150"/>
                  <a:gd name="connsiteY0" fmla="*/ 712 h 47625"/>
                  <a:gd name="connsiteX1" fmla="*/ 520 w 57150"/>
                  <a:gd name="connsiteY1" fmla="*/ 15952 h 47625"/>
                  <a:gd name="connsiteX2" fmla="*/ 19570 w 57150"/>
                  <a:gd name="connsiteY2" fmla="*/ 48337 h 47625"/>
                  <a:gd name="connsiteX3" fmla="*/ 64337 w 57150"/>
                  <a:gd name="connsiteY3" fmla="*/ 23572 h 47625"/>
                  <a:gd name="connsiteX4" fmla="*/ 25285 w 57150"/>
                  <a:gd name="connsiteY4" fmla="*/ 7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25285" y="712"/>
                    </a:moveTo>
                    <a:cubicBezTo>
                      <a:pt x="25285" y="712"/>
                      <a:pt x="-4243" y="-5003"/>
                      <a:pt x="520" y="15952"/>
                    </a:cubicBezTo>
                    <a:cubicBezTo>
                      <a:pt x="6235" y="35954"/>
                      <a:pt x="-2338" y="48337"/>
                      <a:pt x="19570" y="48337"/>
                    </a:cubicBezTo>
                    <a:cubicBezTo>
                      <a:pt x="41477" y="48337"/>
                      <a:pt x="75767" y="37860"/>
                      <a:pt x="64337" y="23572"/>
                    </a:cubicBezTo>
                    <a:cubicBezTo>
                      <a:pt x="52907" y="9285"/>
                      <a:pt x="36715" y="-2146"/>
                      <a:pt x="25285" y="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45" name="Figura a mano libera: Forma 3444">
                <a:extLst>
                  <a:ext uri="{FF2B5EF4-FFF2-40B4-BE49-F238E27FC236}">
                    <a16:creationId xmlns:a16="http://schemas.microsoft.com/office/drawing/2014/main" id="{B025F607-9239-4436-9991-1B71C66B4730}"/>
                  </a:ext>
                </a:extLst>
              </p:cNvPr>
              <p:cNvSpPr/>
              <p:nvPr/>
            </p:nvSpPr>
            <p:spPr>
              <a:xfrm>
                <a:off x="2739629" y="7917180"/>
                <a:ext cx="57150" cy="47625"/>
              </a:xfrm>
              <a:custGeom>
                <a:avLst/>
                <a:gdLst>
                  <a:gd name="connsiteX0" fmla="*/ 8333 w 57150"/>
                  <a:gd name="connsiteY0" fmla="*/ 5715 h 47625"/>
                  <a:gd name="connsiteX1" fmla="*/ 7381 w 57150"/>
                  <a:gd name="connsiteY1" fmla="*/ 38100 h 47625"/>
                  <a:gd name="connsiteX2" fmla="*/ 54053 w 57150"/>
                  <a:gd name="connsiteY2" fmla="*/ 40957 h 47625"/>
                  <a:gd name="connsiteX3" fmla="*/ 43576 w 57150"/>
                  <a:gd name="connsiteY3" fmla="*/ 0 h 47625"/>
                  <a:gd name="connsiteX4" fmla="*/ 8333 w 57150"/>
                  <a:gd name="connsiteY4" fmla="*/ 571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8333" y="5715"/>
                    </a:moveTo>
                    <a:cubicBezTo>
                      <a:pt x="8333" y="5715"/>
                      <a:pt x="-9764" y="24765"/>
                      <a:pt x="7381" y="38100"/>
                    </a:cubicBezTo>
                    <a:cubicBezTo>
                      <a:pt x="23573" y="51435"/>
                      <a:pt x="46433" y="56197"/>
                      <a:pt x="54053" y="40957"/>
                    </a:cubicBezTo>
                    <a:cubicBezTo>
                      <a:pt x="60721" y="25718"/>
                      <a:pt x="56911" y="0"/>
                      <a:pt x="43576" y="0"/>
                    </a:cubicBezTo>
                    <a:cubicBezTo>
                      <a:pt x="30241" y="0"/>
                      <a:pt x="8333" y="5715"/>
                      <a:pt x="8333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46" name="Figura a mano libera: Forma 3445">
                <a:extLst>
                  <a:ext uri="{FF2B5EF4-FFF2-40B4-BE49-F238E27FC236}">
                    <a16:creationId xmlns:a16="http://schemas.microsoft.com/office/drawing/2014/main" id="{0757B4EB-74A6-4A71-83F6-2846F39D5001}"/>
                  </a:ext>
                </a:extLst>
              </p:cNvPr>
              <p:cNvSpPr/>
              <p:nvPr/>
            </p:nvSpPr>
            <p:spPr>
              <a:xfrm>
                <a:off x="2778541" y="7850505"/>
                <a:ext cx="38100" cy="28575"/>
              </a:xfrm>
              <a:custGeom>
                <a:avLst/>
                <a:gdLst>
                  <a:gd name="connsiteX0" fmla="*/ 18951 w 38100"/>
                  <a:gd name="connsiteY0" fmla="*/ 0 h 28575"/>
                  <a:gd name="connsiteX1" fmla="*/ 5616 w 38100"/>
                  <a:gd name="connsiteY1" fmla="*/ 24765 h 28575"/>
                  <a:gd name="connsiteX2" fmla="*/ 40858 w 38100"/>
                  <a:gd name="connsiteY2" fmla="*/ 20955 h 28575"/>
                  <a:gd name="connsiteX3" fmla="*/ 18951 w 3810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8951" y="0"/>
                    </a:moveTo>
                    <a:cubicBezTo>
                      <a:pt x="18951" y="0"/>
                      <a:pt x="-12482" y="952"/>
                      <a:pt x="5616" y="24765"/>
                    </a:cubicBezTo>
                    <a:cubicBezTo>
                      <a:pt x="23714" y="47625"/>
                      <a:pt x="38001" y="34290"/>
                      <a:pt x="40858" y="20955"/>
                    </a:cubicBezTo>
                    <a:cubicBezTo>
                      <a:pt x="43716" y="6668"/>
                      <a:pt x="18951" y="0"/>
                      <a:pt x="189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47" name="Figura a mano libera: Forma 3446">
                <a:extLst>
                  <a:ext uri="{FF2B5EF4-FFF2-40B4-BE49-F238E27FC236}">
                    <a16:creationId xmlns:a16="http://schemas.microsoft.com/office/drawing/2014/main" id="{A6C2393D-81C6-41FD-967E-34EF577E2404}"/>
                  </a:ext>
                </a:extLst>
              </p:cNvPr>
              <p:cNvSpPr/>
              <p:nvPr/>
            </p:nvSpPr>
            <p:spPr>
              <a:xfrm>
                <a:off x="2929407" y="7763827"/>
                <a:ext cx="57150" cy="38100"/>
              </a:xfrm>
              <a:custGeom>
                <a:avLst/>
                <a:gdLst>
                  <a:gd name="connsiteX0" fmla="*/ 39535 w 57150"/>
                  <a:gd name="connsiteY0" fmla="*/ 5715 h 38100"/>
                  <a:gd name="connsiteX1" fmla="*/ 1435 w 57150"/>
                  <a:gd name="connsiteY1" fmla="*/ 0 h 38100"/>
                  <a:gd name="connsiteX2" fmla="*/ 17627 w 57150"/>
                  <a:gd name="connsiteY2" fmla="*/ 34290 h 38100"/>
                  <a:gd name="connsiteX3" fmla="*/ 55727 w 57150"/>
                  <a:gd name="connsiteY3" fmla="*/ 35243 h 38100"/>
                  <a:gd name="connsiteX4" fmla="*/ 39535 w 57150"/>
                  <a:gd name="connsiteY4" fmla="*/ 57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39535" y="5715"/>
                    </a:moveTo>
                    <a:lnTo>
                      <a:pt x="1435" y="0"/>
                    </a:lnTo>
                    <a:cubicBezTo>
                      <a:pt x="1435" y="0"/>
                      <a:pt x="-7138" y="24765"/>
                      <a:pt x="17627" y="34290"/>
                    </a:cubicBezTo>
                    <a:cubicBezTo>
                      <a:pt x="42392" y="43815"/>
                      <a:pt x="51917" y="47625"/>
                      <a:pt x="55727" y="35243"/>
                    </a:cubicBezTo>
                    <a:cubicBezTo>
                      <a:pt x="60490" y="22860"/>
                      <a:pt x="62395" y="3810"/>
                      <a:pt x="395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48" name="Figura a mano libera: Forma 3447">
                <a:extLst>
                  <a:ext uri="{FF2B5EF4-FFF2-40B4-BE49-F238E27FC236}">
                    <a16:creationId xmlns:a16="http://schemas.microsoft.com/office/drawing/2014/main" id="{E55559EA-D761-456D-A9A8-7A80C7D24E9A}"/>
                  </a:ext>
                </a:extLst>
              </p:cNvPr>
              <p:cNvSpPr/>
              <p:nvPr/>
            </p:nvSpPr>
            <p:spPr>
              <a:xfrm>
                <a:off x="2479634" y="7734090"/>
                <a:ext cx="95250" cy="95250"/>
              </a:xfrm>
              <a:custGeom>
                <a:avLst/>
                <a:gdLst>
                  <a:gd name="connsiteX0" fmla="*/ 24488 w 95250"/>
                  <a:gd name="connsiteY0" fmla="*/ 21165 h 95250"/>
                  <a:gd name="connsiteX1" fmla="*/ 9248 w 95250"/>
                  <a:gd name="connsiteY1" fmla="*/ 46883 h 95250"/>
                  <a:gd name="connsiteX2" fmla="*/ 675 w 95250"/>
                  <a:gd name="connsiteY2" fmla="*/ 64980 h 95250"/>
                  <a:gd name="connsiteX3" fmla="*/ 20678 w 95250"/>
                  <a:gd name="connsiteY3" fmla="*/ 83077 h 95250"/>
                  <a:gd name="connsiteX4" fmla="*/ 52110 w 95250"/>
                  <a:gd name="connsiteY4" fmla="*/ 95460 h 95250"/>
                  <a:gd name="connsiteX5" fmla="*/ 94020 w 95250"/>
                  <a:gd name="connsiteY5" fmla="*/ 94508 h 95250"/>
                  <a:gd name="connsiteX6" fmla="*/ 71160 w 95250"/>
                  <a:gd name="connsiteY6" fmla="*/ 57360 h 95250"/>
                  <a:gd name="connsiteX7" fmla="*/ 67350 w 95250"/>
                  <a:gd name="connsiteY7" fmla="*/ 28785 h 95250"/>
                  <a:gd name="connsiteX8" fmla="*/ 57825 w 95250"/>
                  <a:gd name="connsiteY8" fmla="*/ 1162 h 95250"/>
                  <a:gd name="connsiteX9" fmla="*/ 24488 w 95250"/>
                  <a:gd name="connsiteY9" fmla="*/ 2116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24488" y="21165"/>
                    </a:moveTo>
                    <a:cubicBezTo>
                      <a:pt x="23535" y="24975"/>
                      <a:pt x="17820" y="41167"/>
                      <a:pt x="9248" y="46883"/>
                    </a:cubicBezTo>
                    <a:cubicBezTo>
                      <a:pt x="675" y="52597"/>
                      <a:pt x="-1230" y="55455"/>
                      <a:pt x="675" y="64980"/>
                    </a:cubicBezTo>
                    <a:cubicBezTo>
                      <a:pt x="3533" y="74505"/>
                      <a:pt x="6390" y="77362"/>
                      <a:pt x="20678" y="83077"/>
                    </a:cubicBezTo>
                    <a:cubicBezTo>
                      <a:pt x="35918" y="88792"/>
                      <a:pt x="40680" y="92602"/>
                      <a:pt x="52110" y="95460"/>
                    </a:cubicBezTo>
                    <a:cubicBezTo>
                      <a:pt x="63540" y="98317"/>
                      <a:pt x="84495" y="102127"/>
                      <a:pt x="94020" y="94508"/>
                    </a:cubicBezTo>
                    <a:cubicBezTo>
                      <a:pt x="103545" y="85935"/>
                      <a:pt x="83543" y="57360"/>
                      <a:pt x="71160" y="57360"/>
                    </a:cubicBezTo>
                    <a:cubicBezTo>
                      <a:pt x="58778" y="57360"/>
                      <a:pt x="62588" y="37358"/>
                      <a:pt x="67350" y="28785"/>
                    </a:cubicBezTo>
                    <a:cubicBezTo>
                      <a:pt x="71160" y="20212"/>
                      <a:pt x="70208" y="4020"/>
                      <a:pt x="57825" y="1162"/>
                    </a:cubicBezTo>
                    <a:cubicBezTo>
                      <a:pt x="46395" y="-1695"/>
                      <a:pt x="30203" y="-742"/>
                      <a:pt x="24488" y="211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49" name="Figura a mano libera: Forma 3448">
                <a:extLst>
                  <a:ext uri="{FF2B5EF4-FFF2-40B4-BE49-F238E27FC236}">
                    <a16:creationId xmlns:a16="http://schemas.microsoft.com/office/drawing/2014/main" id="{4A2C6155-3FCC-43B7-A38F-5F3F5A6996F0}"/>
                  </a:ext>
                </a:extLst>
              </p:cNvPr>
              <p:cNvSpPr/>
              <p:nvPr/>
            </p:nvSpPr>
            <p:spPr>
              <a:xfrm>
                <a:off x="2510344" y="7695986"/>
                <a:ext cx="38100" cy="28575"/>
              </a:xfrm>
              <a:custGeom>
                <a:avLst/>
                <a:gdLst>
                  <a:gd name="connsiteX0" fmla="*/ 13780 w 38100"/>
                  <a:gd name="connsiteY0" fmla="*/ 2119 h 28575"/>
                  <a:gd name="connsiteX1" fmla="*/ 3303 w 38100"/>
                  <a:gd name="connsiteY1" fmla="*/ 20217 h 28575"/>
                  <a:gd name="connsiteX2" fmla="*/ 29020 w 38100"/>
                  <a:gd name="connsiteY2" fmla="*/ 29742 h 28575"/>
                  <a:gd name="connsiteX3" fmla="*/ 13780 w 38100"/>
                  <a:gd name="connsiteY3" fmla="*/ 211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3780" y="2119"/>
                    </a:moveTo>
                    <a:cubicBezTo>
                      <a:pt x="13780" y="2119"/>
                      <a:pt x="-8127" y="8787"/>
                      <a:pt x="3303" y="20217"/>
                    </a:cubicBezTo>
                    <a:cubicBezTo>
                      <a:pt x="13780" y="30694"/>
                      <a:pt x="16638" y="36409"/>
                      <a:pt x="29020" y="29742"/>
                    </a:cubicBezTo>
                    <a:cubicBezTo>
                      <a:pt x="41403" y="23074"/>
                      <a:pt x="47118" y="-8358"/>
                      <a:pt x="13780" y="21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50" name="Figura a mano libera: Forma 3449">
                <a:extLst>
                  <a:ext uri="{FF2B5EF4-FFF2-40B4-BE49-F238E27FC236}">
                    <a16:creationId xmlns:a16="http://schemas.microsoft.com/office/drawing/2014/main" id="{FF32B586-4182-41CE-881F-423C98267780}"/>
                  </a:ext>
                </a:extLst>
              </p:cNvPr>
              <p:cNvSpPr/>
              <p:nvPr/>
            </p:nvSpPr>
            <p:spPr>
              <a:xfrm>
                <a:off x="2444650" y="7684245"/>
                <a:ext cx="47625" cy="28575"/>
              </a:xfrm>
              <a:custGeom>
                <a:avLst/>
                <a:gdLst>
                  <a:gd name="connsiteX0" fmla="*/ 15657 w 47625"/>
                  <a:gd name="connsiteY0" fmla="*/ 525 h 28575"/>
                  <a:gd name="connsiteX1" fmla="*/ 2322 w 47625"/>
                  <a:gd name="connsiteY1" fmla="*/ 20528 h 28575"/>
                  <a:gd name="connsiteX2" fmla="*/ 27087 w 47625"/>
                  <a:gd name="connsiteY2" fmla="*/ 31005 h 28575"/>
                  <a:gd name="connsiteX3" fmla="*/ 51852 w 47625"/>
                  <a:gd name="connsiteY3" fmla="*/ 5287 h 28575"/>
                  <a:gd name="connsiteX4" fmla="*/ 15657 w 47625"/>
                  <a:gd name="connsiteY4" fmla="*/ 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5657" y="525"/>
                    </a:moveTo>
                    <a:cubicBezTo>
                      <a:pt x="15657" y="525"/>
                      <a:pt x="-7203" y="11003"/>
                      <a:pt x="2322" y="20528"/>
                    </a:cubicBezTo>
                    <a:cubicBezTo>
                      <a:pt x="11847" y="30053"/>
                      <a:pt x="1369" y="32910"/>
                      <a:pt x="27087" y="31005"/>
                    </a:cubicBezTo>
                    <a:cubicBezTo>
                      <a:pt x="52804" y="30053"/>
                      <a:pt x="62329" y="12907"/>
                      <a:pt x="51852" y="5287"/>
                    </a:cubicBezTo>
                    <a:cubicBezTo>
                      <a:pt x="40422" y="-2333"/>
                      <a:pt x="15657" y="525"/>
                      <a:pt x="15657" y="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51" name="Figura a mano libera: Forma 3450">
                <a:extLst>
                  <a:ext uri="{FF2B5EF4-FFF2-40B4-BE49-F238E27FC236}">
                    <a16:creationId xmlns:a16="http://schemas.microsoft.com/office/drawing/2014/main" id="{B1718814-6B6F-4796-9B98-BA7DF305E7BD}"/>
                  </a:ext>
                </a:extLst>
              </p:cNvPr>
              <p:cNvSpPr/>
              <p:nvPr/>
            </p:nvSpPr>
            <p:spPr>
              <a:xfrm>
                <a:off x="2406027" y="7643021"/>
                <a:ext cx="38100" cy="28575"/>
              </a:xfrm>
              <a:custGeom>
                <a:avLst/>
                <a:gdLst>
                  <a:gd name="connsiteX0" fmla="*/ 21895 w 38100"/>
                  <a:gd name="connsiteY0" fmla="*/ 792 h 28575"/>
                  <a:gd name="connsiteX1" fmla="*/ 1893 w 38100"/>
                  <a:gd name="connsiteY1" fmla="*/ 23652 h 28575"/>
                  <a:gd name="connsiteX2" fmla="*/ 43802 w 38100"/>
                  <a:gd name="connsiteY2" fmla="*/ 20794 h 28575"/>
                  <a:gd name="connsiteX3" fmla="*/ 21895 w 38100"/>
                  <a:gd name="connsiteY3" fmla="*/ 79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1895" y="792"/>
                    </a:moveTo>
                    <a:cubicBezTo>
                      <a:pt x="21895" y="792"/>
                      <a:pt x="-7632" y="16031"/>
                      <a:pt x="1893" y="23652"/>
                    </a:cubicBezTo>
                    <a:cubicBezTo>
                      <a:pt x="11418" y="32224"/>
                      <a:pt x="42850" y="34129"/>
                      <a:pt x="43802" y="20794"/>
                    </a:cubicBezTo>
                    <a:cubicBezTo>
                      <a:pt x="44755" y="7459"/>
                      <a:pt x="31420" y="-3019"/>
                      <a:pt x="21895" y="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52" name="Figura a mano libera: Forma 3451">
                <a:extLst>
                  <a:ext uri="{FF2B5EF4-FFF2-40B4-BE49-F238E27FC236}">
                    <a16:creationId xmlns:a16="http://schemas.microsoft.com/office/drawing/2014/main" id="{48F4EC64-75E7-49C3-A9C4-93437707E301}"/>
                  </a:ext>
                </a:extLst>
              </p:cNvPr>
              <p:cNvSpPr/>
              <p:nvPr/>
            </p:nvSpPr>
            <p:spPr>
              <a:xfrm>
                <a:off x="2544453" y="7865327"/>
                <a:ext cx="47625" cy="47625"/>
              </a:xfrm>
              <a:custGeom>
                <a:avLst/>
                <a:gdLst>
                  <a:gd name="connsiteX0" fmla="*/ 30154 w 47625"/>
                  <a:gd name="connsiteY0" fmla="*/ 418 h 47625"/>
                  <a:gd name="connsiteX1" fmla="*/ 627 w 47625"/>
                  <a:gd name="connsiteY1" fmla="*/ 26136 h 47625"/>
                  <a:gd name="connsiteX2" fmla="*/ 39679 w 47625"/>
                  <a:gd name="connsiteY2" fmla="*/ 44233 h 47625"/>
                  <a:gd name="connsiteX3" fmla="*/ 45394 w 47625"/>
                  <a:gd name="connsiteY3" fmla="*/ 19468 h 47625"/>
                  <a:gd name="connsiteX4" fmla="*/ 30154 w 47625"/>
                  <a:gd name="connsiteY4" fmla="*/ 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30154" y="418"/>
                    </a:moveTo>
                    <a:cubicBezTo>
                      <a:pt x="30154" y="418"/>
                      <a:pt x="-5088" y="7086"/>
                      <a:pt x="627" y="26136"/>
                    </a:cubicBezTo>
                    <a:cubicBezTo>
                      <a:pt x="6342" y="45186"/>
                      <a:pt x="26344" y="55663"/>
                      <a:pt x="39679" y="44233"/>
                    </a:cubicBezTo>
                    <a:cubicBezTo>
                      <a:pt x="53014" y="31851"/>
                      <a:pt x="48252" y="28993"/>
                      <a:pt x="45394" y="19468"/>
                    </a:cubicBezTo>
                    <a:cubicBezTo>
                      <a:pt x="42537" y="9943"/>
                      <a:pt x="41584" y="-2439"/>
                      <a:pt x="30154" y="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53" name="Figura a mano libera: Forma 3452">
                <a:extLst>
                  <a:ext uri="{FF2B5EF4-FFF2-40B4-BE49-F238E27FC236}">
                    <a16:creationId xmlns:a16="http://schemas.microsoft.com/office/drawing/2014/main" id="{DB820486-1DDA-490D-B1CE-6B58E615CEE9}"/>
                  </a:ext>
                </a:extLst>
              </p:cNvPr>
              <p:cNvSpPr/>
              <p:nvPr/>
            </p:nvSpPr>
            <p:spPr>
              <a:xfrm>
                <a:off x="2673011" y="7977054"/>
                <a:ext cx="28575" cy="38100"/>
              </a:xfrm>
              <a:custGeom>
                <a:avLst/>
                <a:gdLst>
                  <a:gd name="connsiteX0" fmla="*/ 32089 w 28575"/>
                  <a:gd name="connsiteY0" fmla="*/ 10611 h 38100"/>
                  <a:gd name="connsiteX1" fmla="*/ 16849 w 28575"/>
                  <a:gd name="connsiteY1" fmla="*/ 2039 h 38100"/>
                  <a:gd name="connsiteX2" fmla="*/ 656 w 28575"/>
                  <a:gd name="connsiteY2" fmla="*/ 26804 h 38100"/>
                  <a:gd name="connsiteX3" fmla="*/ 26374 w 28575"/>
                  <a:gd name="connsiteY3" fmla="*/ 40139 h 38100"/>
                  <a:gd name="connsiteX4" fmla="*/ 32089 w 28575"/>
                  <a:gd name="connsiteY4" fmla="*/ 1061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2089" y="10611"/>
                    </a:moveTo>
                    <a:cubicBezTo>
                      <a:pt x="32089" y="10611"/>
                      <a:pt x="29232" y="-5581"/>
                      <a:pt x="16849" y="2039"/>
                    </a:cubicBezTo>
                    <a:cubicBezTo>
                      <a:pt x="4467" y="10611"/>
                      <a:pt x="-2201" y="14421"/>
                      <a:pt x="656" y="26804"/>
                    </a:cubicBezTo>
                    <a:cubicBezTo>
                      <a:pt x="3514" y="39186"/>
                      <a:pt x="18754" y="45854"/>
                      <a:pt x="26374" y="40139"/>
                    </a:cubicBezTo>
                    <a:cubicBezTo>
                      <a:pt x="34946" y="35376"/>
                      <a:pt x="32089" y="10611"/>
                      <a:pt x="32089" y="10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54" name="Figura a mano libera: Forma 3453">
                <a:extLst>
                  <a:ext uri="{FF2B5EF4-FFF2-40B4-BE49-F238E27FC236}">
                    <a16:creationId xmlns:a16="http://schemas.microsoft.com/office/drawing/2014/main" id="{7E93AD07-E52A-424F-AB9D-D701DD6F2305}"/>
                  </a:ext>
                </a:extLst>
              </p:cNvPr>
              <p:cNvSpPr/>
              <p:nvPr/>
            </p:nvSpPr>
            <p:spPr>
              <a:xfrm>
                <a:off x="2656335" y="7900035"/>
                <a:ext cx="28575" cy="28575"/>
              </a:xfrm>
              <a:custGeom>
                <a:avLst/>
                <a:gdLst>
                  <a:gd name="connsiteX0" fmla="*/ 19237 w 28575"/>
                  <a:gd name="connsiteY0" fmla="*/ 0 h 28575"/>
                  <a:gd name="connsiteX1" fmla="*/ 1140 w 28575"/>
                  <a:gd name="connsiteY1" fmla="*/ 22860 h 28575"/>
                  <a:gd name="connsiteX2" fmla="*/ 25905 w 28575"/>
                  <a:gd name="connsiteY2" fmla="*/ 36195 h 28575"/>
                  <a:gd name="connsiteX3" fmla="*/ 1923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237" y="0"/>
                    </a:moveTo>
                    <a:cubicBezTo>
                      <a:pt x="19237" y="0"/>
                      <a:pt x="-5528" y="9525"/>
                      <a:pt x="1140" y="22860"/>
                    </a:cubicBezTo>
                    <a:cubicBezTo>
                      <a:pt x="7807" y="36195"/>
                      <a:pt x="14475" y="36195"/>
                      <a:pt x="25905" y="36195"/>
                    </a:cubicBezTo>
                    <a:cubicBezTo>
                      <a:pt x="36382" y="36195"/>
                      <a:pt x="35430" y="0"/>
                      <a:pt x="1923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55" name="Figura a mano libera: Forma 3454">
                <a:extLst>
                  <a:ext uri="{FF2B5EF4-FFF2-40B4-BE49-F238E27FC236}">
                    <a16:creationId xmlns:a16="http://schemas.microsoft.com/office/drawing/2014/main" id="{CABF26B6-ABA4-453B-86F6-263DAE88A7DF}"/>
                  </a:ext>
                </a:extLst>
              </p:cNvPr>
              <p:cNvSpPr/>
              <p:nvPr/>
            </p:nvSpPr>
            <p:spPr>
              <a:xfrm>
                <a:off x="2979745" y="7679055"/>
                <a:ext cx="47625" cy="28575"/>
              </a:xfrm>
              <a:custGeom>
                <a:avLst/>
                <a:gdLst>
                  <a:gd name="connsiteX0" fmla="*/ 30154 w 47625"/>
                  <a:gd name="connsiteY0" fmla="*/ 0 h 28575"/>
                  <a:gd name="connsiteX1" fmla="*/ 627 w 47625"/>
                  <a:gd name="connsiteY1" fmla="*/ 12382 h 28575"/>
                  <a:gd name="connsiteX2" fmla="*/ 18724 w 47625"/>
                  <a:gd name="connsiteY2" fmla="*/ 35243 h 28575"/>
                  <a:gd name="connsiteX3" fmla="*/ 55872 w 47625"/>
                  <a:gd name="connsiteY3" fmla="*/ 15240 h 28575"/>
                  <a:gd name="connsiteX4" fmla="*/ 30154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30154" y="0"/>
                    </a:moveTo>
                    <a:cubicBezTo>
                      <a:pt x="30154" y="0"/>
                      <a:pt x="-5088" y="952"/>
                      <a:pt x="627" y="12382"/>
                    </a:cubicBezTo>
                    <a:cubicBezTo>
                      <a:pt x="6342" y="23813"/>
                      <a:pt x="-326" y="32385"/>
                      <a:pt x="18724" y="35243"/>
                    </a:cubicBezTo>
                    <a:cubicBezTo>
                      <a:pt x="37774" y="38100"/>
                      <a:pt x="60635" y="26670"/>
                      <a:pt x="55872" y="15240"/>
                    </a:cubicBezTo>
                    <a:cubicBezTo>
                      <a:pt x="49204" y="2857"/>
                      <a:pt x="30154" y="0"/>
                      <a:pt x="3015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56" name="Figura a mano libera: Forma 3455">
                <a:extLst>
                  <a:ext uri="{FF2B5EF4-FFF2-40B4-BE49-F238E27FC236}">
                    <a16:creationId xmlns:a16="http://schemas.microsoft.com/office/drawing/2014/main" id="{D8B93D62-C9C9-49E6-9B4C-952122B1A0BE}"/>
                  </a:ext>
                </a:extLst>
              </p:cNvPr>
              <p:cNvSpPr/>
              <p:nvPr/>
            </p:nvSpPr>
            <p:spPr>
              <a:xfrm>
                <a:off x="3023564" y="7618333"/>
                <a:ext cx="38100" cy="19050"/>
              </a:xfrm>
              <a:custGeom>
                <a:avLst/>
                <a:gdLst>
                  <a:gd name="connsiteX0" fmla="*/ 30151 w 38100"/>
                  <a:gd name="connsiteY0" fmla="*/ 1667 h 19050"/>
                  <a:gd name="connsiteX1" fmla="*/ 623 w 38100"/>
                  <a:gd name="connsiteY1" fmla="*/ 8335 h 19050"/>
                  <a:gd name="connsiteX2" fmla="*/ 26341 w 38100"/>
                  <a:gd name="connsiteY2" fmla="*/ 28337 h 19050"/>
                  <a:gd name="connsiteX3" fmla="*/ 30151 w 38100"/>
                  <a:gd name="connsiteY3" fmla="*/ 1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30151" y="1667"/>
                    </a:moveTo>
                    <a:cubicBezTo>
                      <a:pt x="30151" y="1667"/>
                      <a:pt x="4433" y="-5001"/>
                      <a:pt x="623" y="8335"/>
                    </a:cubicBezTo>
                    <a:cubicBezTo>
                      <a:pt x="-3187" y="21669"/>
                      <a:pt x="11101" y="28337"/>
                      <a:pt x="26341" y="28337"/>
                    </a:cubicBezTo>
                    <a:cubicBezTo>
                      <a:pt x="41581" y="28337"/>
                      <a:pt x="49201" y="2619"/>
                      <a:pt x="30151" y="1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57" name="Figura a mano libera: Forma 3456">
                <a:extLst>
                  <a:ext uri="{FF2B5EF4-FFF2-40B4-BE49-F238E27FC236}">
                    <a16:creationId xmlns:a16="http://schemas.microsoft.com/office/drawing/2014/main" id="{93B3E285-EFD0-4754-AEF1-A0552D56486E}"/>
                  </a:ext>
                </a:extLst>
              </p:cNvPr>
              <p:cNvSpPr/>
              <p:nvPr/>
            </p:nvSpPr>
            <p:spPr>
              <a:xfrm>
                <a:off x="2973552" y="7443788"/>
                <a:ext cx="47625" cy="66675"/>
              </a:xfrm>
              <a:custGeom>
                <a:avLst/>
                <a:gdLst>
                  <a:gd name="connsiteX0" fmla="*/ 44920 w 47625"/>
                  <a:gd name="connsiteY0" fmla="*/ 20955 h 66675"/>
                  <a:gd name="connsiteX1" fmla="*/ 45873 w 47625"/>
                  <a:gd name="connsiteY1" fmla="*/ 67627 h 66675"/>
                  <a:gd name="connsiteX2" fmla="*/ 4916 w 47625"/>
                  <a:gd name="connsiteY2" fmla="*/ 60960 h 66675"/>
                  <a:gd name="connsiteX3" fmla="*/ 11583 w 47625"/>
                  <a:gd name="connsiteY3" fmla="*/ 0 h 66675"/>
                  <a:gd name="connsiteX4" fmla="*/ 44920 w 47625"/>
                  <a:gd name="connsiteY4" fmla="*/ 2095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66675">
                    <a:moveTo>
                      <a:pt x="44920" y="20955"/>
                    </a:moveTo>
                    <a:cubicBezTo>
                      <a:pt x="44920" y="20955"/>
                      <a:pt x="58255" y="58102"/>
                      <a:pt x="45873" y="67627"/>
                    </a:cubicBezTo>
                    <a:cubicBezTo>
                      <a:pt x="33491" y="77152"/>
                      <a:pt x="7773" y="70485"/>
                      <a:pt x="4916" y="60960"/>
                    </a:cubicBezTo>
                    <a:cubicBezTo>
                      <a:pt x="2058" y="51435"/>
                      <a:pt x="-7467" y="0"/>
                      <a:pt x="11583" y="0"/>
                    </a:cubicBezTo>
                    <a:cubicBezTo>
                      <a:pt x="30633" y="0"/>
                      <a:pt x="44920" y="20955"/>
                      <a:pt x="4492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58" name="Figura a mano libera: Forma 3457">
                <a:extLst>
                  <a:ext uri="{FF2B5EF4-FFF2-40B4-BE49-F238E27FC236}">
                    <a16:creationId xmlns:a16="http://schemas.microsoft.com/office/drawing/2014/main" id="{C308667F-0B15-40EF-9438-9E2B98A1861C}"/>
                  </a:ext>
                </a:extLst>
              </p:cNvPr>
              <p:cNvSpPr/>
              <p:nvPr/>
            </p:nvSpPr>
            <p:spPr>
              <a:xfrm>
                <a:off x="3017337" y="7467600"/>
                <a:ext cx="47625" cy="19050"/>
              </a:xfrm>
              <a:custGeom>
                <a:avLst/>
                <a:gdLst>
                  <a:gd name="connsiteX0" fmla="*/ 46855 w 47625"/>
                  <a:gd name="connsiteY0" fmla="*/ 0 h 19050"/>
                  <a:gd name="connsiteX1" fmla="*/ 3040 w 47625"/>
                  <a:gd name="connsiteY1" fmla="*/ 15240 h 19050"/>
                  <a:gd name="connsiteX2" fmla="*/ 46855 w 4762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9050">
                    <a:moveTo>
                      <a:pt x="46855" y="0"/>
                    </a:moveTo>
                    <a:cubicBezTo>
                      <a:pt x="46855" y="0"/>
                      <a:pt x="-14105" y="952"/>
                      <a:pt x="3040" y="15240"/>
                    </a:cubicBezTo>
                    <a:cubicBezTo>
                      <a:pt x="21138" y="28575"/>
                      <a:pt x="72573" y="13335"/>
                      <a:pt x="46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59" name="Figura a mano libera: Forma 3458">
                <a:extLst>
                  <a:ext uri="{FF2B5EF4-FFF2-40B4-BE49-F238E27FC236}">
                    <a16:creationId xmlns:a16="http://schemas.microsoft.com/office/drawing/2014/main" id="{D93D8521-9A1A-407A-AFDE-44FC77F07E8B}"/>
                  </a:ext>
                </a:extLst>
              </p:cNvPr>
              <p:cNvSpPr/>
              <p:nvPr/>
            </p:nvSpPr>
            <p:spPr>
              <a:xfrm>
                <a:off x="2570064" y="7302753"/>
                <a:ext cx="28575" cy="66675"/>
              </a:xfrm>
              <a:custGeom>
                <a:avLst/>
                <a:gdLst>
                  <a:gd name="connsiteX0" fmla="*/ 15973 w 28575"/>
                  <a:gd name="connsiteY0" fmla="*/ 1016 h 66675"/>
                  <a:gd name="connsiteX1" fmla="*/ 733 w 28575"/>
                  <a:gd name="connsiteY1" fmla="*/ 26734 h 66675"/>
                  <a:gd name="connsiteX2" fmla="*/ 25498 w 28575"/>
                  <a:gd name="connsiteY2" fmla="*/ 68644 h 66675"/>
                  <a:gd name="connsiteX3" fmla="*/ 35023 w 28575"/>
                  <a:gd name="connsiteY3" fmla="*/ 29591 h 66675"/>
                  <a:gd name="connsiteX4" fmla="*/ 15973 w 28575"/>
                  <a:gd name="connsiteY4" fmla="*/ 101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15973" y="1016"/>
                    </a:moveTo>
                    <a:cubicBezTo>
                      <a:pt x="15973" y="1016"/>
                      <a:pt x="-4029" y="9589"/>
                      <a:pt x="733" y="26734"/>
                    </a:cubicBezTo>
                    <a:cubicBezTo>
                      <a:pt x="6448" y="44832"/>
                      <a:pt x="25498" y="68644"/>
                      <a:pt x="25498" y="68644"/>
                    </a:cubicBezTo>
                    <a:cubicBezTo>
                      <a:pt x="25498" y="68644"/>
                      <a:pt x="35023" y="50547"/>
                      <a:pt x="35023" y="29591"/>
                    </a:cubicBezTo>
                    <a:cubicBezTo>
                      <a:pt x="35023" y="8636"/>
                      <a:pt x="19783" y="-3746"/>
                      <a:pt x="15973" y="10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60" name="Figura a mano libera: Forma 3459">
                <a:extLst>
                  <a:ext uri="{FF2B5EF4-FFF2-40B4-BE49-F238E27FC236}">
                    <a16:creationId xmlns:a16="http://schemas.microsoft.com/office/drawing/2014/main" id="{7DDADF6B-A5C6-44AF-BC4F-9405753D5825}"/>
                  </a:ext>
                </a:extLst>
              </p:cNvPr>
              <p:cNvSpPr/>
              <p:nvPr/>
            </p:nvSpPr>
            <p:spPr>
              <a:xfrm>
                <a:off x="2380008" y="7428586"/>
                <a:ext cx="57150" cy="57150"/>
              </a:xfrm>
              <a:custGeom>
                <a:avLst/>
                <a:gdLst>
                  <a:gd name="connsiteX0" fmla="*/ 6956 w 57150"/>
                  <a:gd name="connsiteY0" fmla="*/ 17106 h 57150"/>
                  <a:gd name="connsiteX1" fmla="*/ 1241 w 57150"/>
                  <a:gd name="connsiteY1" fmla="*/ 41871 h 57150"/>
                  <a:gd name="connsiteX2" fmla="*/ 52676 w 57150"/>
                  <a:gd name="connsiteY2" fmla="*/ 52349 h 57150"/>
                  <a:gd name="connsiteX3" fmla="*/ 49819 w 57150"/>
                  <a:gd name="connsiteY3" fmla="*/ 4724 h 57150"/>
                  <a:gd name="connsiteX4" fmla="*/ 6956 w 57150"/>
                  <a:gd name="connsiteY4" fmla="*/ 1710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6956" y="17106"/>
                    </a:moveTo>
                    <a:cubicBezTo>
                      <a:pt x="6956" y="17106"/>
                      <a:pt x="-3521" y="14249"/>
                      <a:pt x="1241" y="41871"/>
                    </a:cubicBezTo>
                    <a:cubicBezTo>
                      <a:pt x="6956" y="69494"/>
                      <a:pt x="45056" y="63778"/>
                      <a:pt x="52676" y="52349"/>
                    </a:cubicBezTo>
                    <a:cubicBezTo>
                      <a:pt x="61249" y="41871"/>
                      <a:pt x="59344" y="10439"/>
                      <a:pt x="49819" y="4724"/>
                    </a:cubicBezTo>
                    <a:cubicBezTo>
                      <a:pt x="41246" y="-991"/>
                      <a:pt x="23149" y="-5754"/>
                      <a:pt x="6956" y="171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61" name="Figura a mano libera: Forma 3460">
                <a:extLst>
                  <a:ext uri="{FF2B5EF4-FFF2-40B4-BE49-F238E27FC236}">
                    <a16:creationId xmlns:a16="http://schemas.microsoft.com/office/drawing/2014/main" id="{61E2D17E-9163-479B-8B30-5B8034500228}"/>
                  </a:ext>
                </a:extLst>
              </p:cNvPr>
              <p:cNvSpPr/>
              <p:nvPr/>
            </p:nvSpPr>
            <p:spPr>
              <a:xfrm>
                <a:off x="2411553" y="7381899"/>
                <a:ext cx="28575" cy="38100"/>
              </a:xfrm>
              <a:custGeom>
                <a:avLst/>
                <a:gdLst>
                  <a:gd name="connsiteX0" fmla="*/ 1129 w 28575"/>
                  <a:gd name="connsiteY0" fmla="*/ 2834 h 38100"/>
                  <a:gd name="connsiteX1" fmla="*/ 9701 w 28575"/>
                  <a:gd name="connsiteY1" fmla="*/ 35219 h 38100"/>
                  <a:gd name="connsiteX2" fmla="*/ 35419 w 28575"/>
                  <a:gd name="connsiteY2" fmla="*/ 34266 h 38100"/>
                  <a:gd name="connsiteX3" fmla="*/ 1129 w 28575"/>
                  <a:gd name="connsiteY3" fmla="*/ 2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129" y="2834"/>
                    </a:moveTo>
                    <a:cubicBezTo>
                      <a:pt x="1129" y="2834"/>
                      <a:pt x="-4586" y="25694"/>
                      <a:pt x="9701" y="35219"/>
                    </a:cubicBezTo>
                    <a:cubicBezTo>
                      <a:pt x="23036" y="44744"/>
                      <a:pt x="31609" y="50459"/>
                      <a:pt x="35419" y="34266"/>
                    </a:cubicBezTo>
                    <a:cubicBezTo>
                      <a:pt x="39229" y="17121"/>
                      <a:pt x="12559" y="-8596"/>
                      <a:pt x="1129" y="2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62" name="Figura a mano libera: Forma 3461">
                <a:extLst>
                  <a:ext uri="{FF2B5EF4-FFF2-40B4-BE49-F238E27FC236}">
                    <a16:creationId xmlns:a16="http://schemas.microsoft.com/office/drawing/2014/main" id="{E264D432-6CC3-4FA3-AEB8-1105908FAF9F}"/>
                  </a:ext>
                </a:extLst>
              </p:cNvPr>
              <p:cNvSpPr/>
              <p:nvPr/>
            </p:nvSpPr>
            <p:spPr>
              <a:xfrm>
                <a:off x="2456353" y="7572014"/>
                <a:ext cx="38100" cy="38100"/>
              </a:xfrm>
              <a:custGeom>
                <a:avLst/>
                <a:gdLst>
                  <a:gd name="connsiteX0" fmla="*/ 9669 w 38100"/>
                  <a:gd name="connsiteY0" fmla="*/ 361 h 38100"/>
                  <a:gd name="connsiteX1" fmla="*/ 3001 w 38100"/>
                  <a:gd name="connsiteY1" fmla="*/ 13696 h 38100"/>
                  <a:gd name="connsiteX2" fmla="*/ 27766 w 38100"/>
                  <a:gd name="connsiteY2" fmla="*/ 41318 h 38100"/>
                  <a:gd name="connsiteX3" fmla="*/ 46816 w 38100"/>
                  <a:gd name="connsiteY3" fmla="*/ 35603 h 38100"/>
                  <a:gd name="connsiteX4" fmla="*/ 9669 w 38100"/>
                  <a:gd name="connsiteY4" fmla="*/ 3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9669" y="361"/>
                    </a:moveTo>
                    <a:cubicBezTo>
                      <a:pt x="9669" y="361"/>
                      <a:pt x="-6524" y="-3449"/>
                      <a:pt x="3001" y="13696"/>
                    </a:cubicBezTo>
                    <a:cubicBezTo>
                      <a:pt x="12526" y="30841"/>
                      <a:pt x="15384" y="35603"/>
                      <a:pt x="27766" y="41318"/>
                    </a:cubicBezTo>
                    <a:cubicBezTo>
                      <a:pt x="40149" y="47033"/>
                      <a:pt x="46816" y="49891"/>
                      <a:pt x="46816" y="35603"/>
                    </a:cubicBezTo>
                    <a:cubicBezTo>
                      <a:pt x="46816" y="21316"/>
                      <a:pt x="23004" y="1313"/>
                      <a:pt x="9669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63" name="Figura a mano libera: Forma 3462">
                <a:extLst>
                  <a:ext uri="{FF2B5EF4-FFF2-40B4-BE49-F238E27FC236}">
                    <a16:creationId xmlns:a16="http://schemas.microsoft.com/office/drawing/2014/main" id="{33DE35F5-ADC2-4916-B790-17679E996982}"/>
                  </a:ext>
                </a:extLst>
              </p:cNvPr>
              <p:cNvSpPr/>
              <p:nvPr/>
            </p:nvSpPr>
            <p:spPr>
              <a:xfrm>
                <a:off x="2729134" y="7230204"/>
                <a:ext cx="38100" cy="57150"/>
              </a:xfrm>
              <a:custGeom>
                <a:avLst/>
                <a:gdLst>
                  <a:gd name="connsiteX0" fmla="*/ 9303 w 38100"/>
                  <a:gd name="connsiteY0" fmla="*/ 5939 h 57150"/>
                  <a:gd name="connsiteX1" fmla="*/ 5493 w 38100"/>
                  <a:gd name="connsiteY1" fmla="*/ 35466 h 57150"/>
                  <a:gd name="connsiteX2" fmla="*/ 34068 w 38100"/>
                  <a:gd name="connsiteY2" fmla="*/ 64994 h 57150"/>
                  <a:gd name="connsiteX3" fmla="*/ 40736 w 38100"/>
                  <a:gd name="connsiteY3" fmla="*/ 30704 h 57150"/>
                  <a:gd name="connsiteX4" fmla="*/ 9303 w 38100"/>
                  <a:gd name="connsiteY4" fmla="*/ 59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9303" y="5939"/>
                    </a:moveTo>
                    <a:cubicBezTo>
                      <a:pt x="9303" y="5939"/>
                      <a:pt x="-8794" y="19274"/>
                      <a:pt x="5493" y="35466"/>
                    </a:cubicBezTo>
                    <a:cubicBezTo>
                      <a:pt x="18828" y="51659"/>
                      <a:pt x="34068" y="64994"/>
                      <a:pt x="34068" y="64994"/>
                    </a:cubicBezTo>
                    <a:cubicBezTo>
                      <a:pt x="34068" y="64994"/>
                      <a:pt x="43593" y="55469"/>
                      <a:pt x="40736" y="30704"/>
                    </a:cubicBezTo>
                    <a:cubicBezTo>
                      <a:pt x="36926" y="6891"/>
                      <a:pt x="20733" y="-9301"/>
                      <a:pt x="9303" y="59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64" name="Figura a mano libera: Forma 3463">
                <a:extLst>
                  <a:ext uri="{FF2B5EF4-FFF2-40B4-BE49-F238E27FC236}">
                    <a16:creationId xmlns:a16="http://schemas.microsoft.com/office/drawing/2014/main" id="{2AEDAAA2-D974-41C9-9381-A4556DDBBAF4}"/>
                  </a:ext>
                </a:extLst>
              </p:cNvPr>
              <p:cNvSpPr/>
              <p:nvPr/>
            </p:nvSpPr>
            <p:spPr>
              <a:xfrm>
                <a:off x="2630689" y="7208159"/>
                <a:ext cx="47625" cy="47625"/>
              </a:xfrm>
              <a:custGeom>
                <a:avLst/>
                <a:gdLst>
                  <a:gd name="connsiteX0" fmla="*/ 42025 w 47625"/>
                  <a:gd name="connsiteY0" fmla="*/ 361 h 47625"/>
                  <a:gd name="connsiteX1" fmla="*/ 13450 w 47625"/>
                  <a:gd name="connsiteY1" fmla="*/ 13696 h 47625"/>
                  <a:gd name="connsiteX2" fmla="*/ 6783 w 47625"/>
                  <a:gd name="connsiteY2" fmla="*/ 54653 h 47625"/>
                  <a:gd name="connsiteX3" fmla="*/ 32500 w 47625"/>
                  <a:gd name="connsiteY3" fmla="*/ 44176 h 47625"/>
                  <a:gd name="connsiteX4" fmla="*/ 42025 w 47625"/>
                  <a:gd name="connsiteY4" fmla="*/ 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025" y="361"/>
                    </a:moveTo>
                    <a:cubicBezTo>
                      <a:pt x="42025" y="361"/>
                      <a:pt x="19165" y="-3449"/>
                      <a:pt x="13450" y="13696"/>
                    </a:cubicBezTo>
                    <a:cubicBezTo>
                      <a:pt x="7735" y="30841"/>
                      <a:pt x="-9410" y="50843"/>
                      <a:pt x="6783" y="54653"/>
                    </a:cubicBezTo>
                    <a:cubicBezTo>
                      <a:pt x="22975" y="58463"/>
                      <a:pt x="16308" y="54653"/>
                      <a:pt x="32500" y="44176"/>
                    </a:cubicBezTo>
                    <a:cubicBezTo>
                      <a:pt x="48693" y="33698"/>
                      <a:pt x="61075" y="5123"/>
                      <a:pt x="42025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65" name="Figura a mano libera: Forma 3464">
                <a:extLst>
                  <a:ext uri="{FF2B5EF4-FFF2-40B4-BE49-F238E27FC236}">
                    <a16:creationId xmlns:a16="http://schemas.microsoft.com/office/drawing/2014/main" id="{504C231D-D88B-4D5F-A8DE-A2F59992B0E9}"/>
                  </a:ext>
                </a:extLst>
              </p:cNvPr>
              <p:cNvSpPr/>
              <p:nvPr/>
            </p:nvSpPr>
            <p:spPr>
              <a:xfrm>
                <a:off x="2868735" y="7888902"/>
                <a:ext cx="38100" cy="38100"/>
              </a:xfrm>
              <a:custGeom>
                <a:avLst/>
                <a:gdLst>
                  <a:gd name="connsiteX0" fmla="*/ 9719 w 38100"/>
                  <a:gd name="connsiteY0" fmla="*/ 1608 h 38100"/>
                  <a:gd name="connsiteX1" fmla="*/ 5909 w 38100"/>
                  <a:gd name="connsiteY1" fmla="*/ 35898 h 38100"/>
                  <a:gd name="connsiteX2" fmla="*/ 43057 w 38100"/>
                  <a:gd name="connsiteY2" fmla="*/ 33041 h 38100"/>
                  <a:gd name="connsiteX3" fmla="*/ 9719 w 38100"/>
                  <a:gd name="connsiteY3" fmla="*/ 16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9719" y="1608"/>
                    </a:moveTo>
                    <a:cubicBezTo>
                      <a:pt x="9719" y="1608"/>
                      <a:pt x="-9331" y="29230"/>
                      <a:pt x="5909" y="35898"/>
                    </a:cubicBezTo>
                    <a:cubicBezTo>
                      <a:pt x="21149" y="42566"/>
                      <a:pt x="41152" y="51138"/>
                      <a:pt x="43057" y="33041"/>
                    </a:cubicBezTo>
                    <a:cubicBezTo>
                      <a:pt x="43057" y="14943"/>
                      <a:pt x="26864" y="-6012"/>
                      <a:pt x="9719" y="16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66" name="Figura a mano libera: Forma 3465">
                <a:extLst>
                  <a:ext uri="{FF2B5EF4-FFF2-40B4-BE49-F238E27FC236}">
                    <a16:creationId xmlns:a16="http://schemas.microsoft.com/office/drawing/2014/main" id="{3877C191-BBBE-4E04-8D62-052C090C37C3}"/>
                  </a:ext>
                </a:extLst>
              </p:cNvPr>
              <p:cNvSpPr/>
              <p:nvPr/>
            </p:nvSpPr>
            <p:spPr>
              <a:xfrm>
                <a:off x="2583157" y="7819058"/>
                <a:ext cx="28575" cy="28575"/>
              </a:xfrm>
              <a:custGeom>
                <a:avLst/>
                <a:gdLst>
                  <a:gd name="connsiteX0" fmla="*/ 21930 w 28575"/>
                  <a:gd name="connsiteY0" fmla="*/ 15 h 28575"/>
                  <a:gd name="connsiteX1" fmla="*/ 23 w 28575"/>
                  <a:gd name="connsiteY1" fmla="*/ 12397 h 28575"/>
                  <a:gd name="connsiteX2" fmla="*/ 9548 w 28575"/>
                  <a:gd name="connsiteY2" fmla="*/ 34305 h 28575"/>
                  <a:gd name="connsiteX3" fmla="*/ 35265 w 28575"/>
                  <a:gd name="connsiteY3" fmla="*/ 27637 h 28575"/>
                  <a:gd name="connsiteX4" fmla="*/ 21930 w 28575"/>
                  <a:gd name="connsiteY4" fmla="*/ 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30" y="15"/>
                    </a:moveTo>
                    <a:cubicBezTo>
                      <a:pt x="21930" y="15"/>
                      <a:pt x="23" y="-938"/>
                      <a:pt x="23" y="12397"/>
                    </a:cubicBezTo>
                    <a:cubicBezTo>
                      <a:pt x="23" y="25732"/>
                      <a:pt x="-930" y="31447"/>
                      <a:pt x="9548" y="34305"/>
                    </a:cubicBezTo>
                    <a:cubicBezTo>
                      <a:pt x="20025" y="37162"/>
                      <a:pt x="31455" y="40972"/>
                      <a:pt x="35265" y="27637"/>
                    </a:cubicBezTo>
                    <a:cubicBezTo>
                      <a:pt x="39075" y="14302"/>
                      <a:pt x="32408" y="2872"/>
                      <a:pt x="21930" y="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67" name="Figura a mano libera: Forma 3466">
                <a:extLst>
                  <a:ext uri="{FF2B5EF4-FFF2-40B4-BE49-F238E27FC236}">
                    <a16:creationId xmlns:a16="http://schemas.microsoft.com/office/drawing/2014/main" id="{A5CF6F54-1AE3-4655-8C88-97DE641DFB79}"/>
                  </a:ext>
                </a:extLst>
              </p:cNvPr>
              <p:cNvSpPr/>
              <p:nvPr/>
            </p:nvSpPr>
            <p:spPr>
              <a:xfrm>
                <a:off x="2521001" y="7551166"/>
                <a:ext cx="38100" cy="38100"/>
              </a:xfrm>
              <a:custGeom>
                <a:avLst/>
                <a:gdLst>
                  <a:gd name="connsiteX0" fmla="*/ 17411 w 38100"/>
                  <a:gd name="connsiteY0" fmla="*/ 254 h 38100"/>
                  <a:gd name="connsiteX1" fmla="*/ 1219 w 38100"/>
                  <a:gd name="connsiteY1" fmla="*/ 18351 h 38100"/>
                  <a:gd name="connsiteX2" fmla="*/ 25984 w 38100"/>
                  <a:gd name="connsiteY2" fmla="*/ 40259 h 38100"/>
                  <a:gd name="connsiteX3" fmla="*/ 36461 w 38100"/>
                  <a:gd name="connsiteY3" fmla="*/ 11684 h 38100"/>
                  <a:gd name="connsiteX4" fmla="*/ 17411 w 38100"/>
                  <a:gd name="connsiteY4" fmla="*/ 2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7411" y="254"/>
                    </a:moveTo>
                    <a:cubicBezTo>
                      <a:pt x="17411" y="254"/>
                      <a:pt x="-5449" y="-3556"/>
                      <a:pt x="1219" y="18351"/>
                    </a:cubicBezTo>
                    <a:cubicBezTo>
                      <a:pt x="7886" y="40259"/>
                      <a:pt x="16459" y="40259"/>
                      <a:pt x="25984" y="40259"/>
                    </a:cubicBezTo>
                    <a:cubicBezTo>
                      <a:pt x="35509" y="40259"/>
                      <a:pt x="45986" y="18351"/>
                      <a:pt x="36461" y="11684"/>
                    </a:cubicBezTo>
                    <a:cubicBezTo>
                      <a:pt x="26936" y="5016"/>
                      <a:pt x="17411" y="254"/>
                      <a:pt x="17411" y="2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68" name="Figura a mano libera: Forma 3467">
                <a:extLst>
                  <a:ext uri="{FF2B5EF4-FFF2-40B4-BE49-F238E27FC236}">
                    <a16:creationId xmlns:a16="http://schemas.microsoft.com/office/drawing/2014/main" id="{F8A6588F-B173-41DA-AB25-ADB52652D8AB}"/>
                  </a:ext>
                </a:extLst>
              </p:cNvPr>
              <p:cNvSpPr/>
              <p:nvPr/>
            </p:nvSpPr>
            <p:spPr>
              <a:xfrm>
                <a:off x="2421254" y="7396163"/>
                <a:ext cx="57150" cy="57150"/>
              </a:xfrm>
              <a:custGeom>
                <a:avLst/>
                <a:gdLst>
                  <a:gd name="connsiteX0" fmla="*/ 31433 w 57150"/>
                  <a:gd name="connsiteY0" fmla="*/ 0 h 57150"/>
                  <a:gd name="connsiteX1" fmla="*/ 0 w 57150"/>
                  <a:gd name="connsiteY1" fmla="*/ 20002 h 57150"/>
                  <a:gd name="connsiteX2" fmla="*/ 38100 w 57150"/>
                  <a:gd name="connsiteY2" fmla="*/ 58102 h 57150"/>
                  <a:gd name="connsiteX3" fmla="*/ 60008 w 57150"/>
                  <a:gd name="connsiteY3" fmla="*/ 20955 h 57150"/>
                  <a:gd name="connsiteX4" fmla="*/ 31433 w 5715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433" y="0"/>
                    </a:moveTo>
                    <a:cubicBezTo>
                      <a:pt x="31433" y="0"/>
                      <a:pt x="0" y="5715"/>
                      <a:pt x="0" y="20002"/>
                    </a:cubicBezTo>
                    <a:cubicBezTo>
                      <a:pt x="0" y="34290"/>
                      <a:pt x="24765" y="60960"/>
                      <a:pt x="38100" y="58102"/>
                    </a:cubicBezTo>
                    <a:cubicBezTo>
                      <a:pt x="51435" y="55245"/>
                      <a:pt x="69533" y="40005"/>
                      <a:pt x="60008" y="20955"/>
                    </a:cubicBezTo>
                    <a:cubicBezTo>
                      <a:pt x="50483" y="1905"/>
                      <a:pt x="47625" y="0"/>
                      <a:pt x="314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69" name="Figura a mano libera: Forma 3468">
                <a:extLst>
                  <a:ext uri="{FF2B5EF4-FFF2-40B4-BE49-F238E27FC236}">
                    <a16:creationId xmlns:a16="http://schemas.microsoft.com/office/drawing/2014/main" id="{620A4D30-2282-4EA9-8DBC-C4D6ABFD7305}"/>
                  </a:ext>
                </a:extLst>
              </p:cNvPr>
              <p:cNvSpPr/>
              <p:nvPr/>
            </p:nvSpPr>
            <p:spPr>
              <a:xfrm>
                <a:off x="2559856" y="7397234"/>
                <a:ext cx="19050" cy="38100"/>
              </a:xfrm>
              <a:custGeom>
                <a:avLst/>
                <a:gdLst>
                  <a:gd name="connsiteX0" fmla="*/ 13798 w 19050"/>
                  <a:gd name="connsiteY0" fmla="*/ 834 h 38100"/>
                  <a:gd name="connsiteX1" fmla="*/ 1416 w 19050"/>
                  <a:gd name="connsiteY1" fmla="*/ 25598 h 38100"/>
                  <a:gd name="connsiteX2" fmla="*/ 23323 w 19050"/>
                  <a:gd name="connsiteY2" fmla="*/ 44648 h 38100"/>
                  <a:gd name="connsiteX3" fmla="*/ 27133 w 19050"/>
                  <a:gd name="connsiteY3" fmla="*/ 16073 h 38100"/>
                  <a:gd name="connsiteX4" fmla="*/ 13798 w 19050"/>
                  <a:gd name="connsiteY4" fmla="*/ 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3798" y="834"/>
                    </a:moveTo>
                    <a:cubicBezTo>
                      <a:pt x="13798" y="834"/>
                      <a:pt x="-5252" y="11311"/>
                      <a:pt x="1416" y="25598"/>
                    </a:cubicBezTo>
                    <a:cubicBezTo>
                      <a:pt x="8083" y="38934"/>
                      <a:pt x="23323" y="44648"/>
                      <a:pt x="23323" y="44648"/>
                    </a:cubicBezTo>
                    <a:cubicBezTo>
                      <a:pt x="23323" y="44648"/>
                      <a:pt x="29038" y="32266"/>
                      <a:pt x="27133" y="16073"/>
                    </a:cubicBezTo>
                    <a:cubicBezTo>
                      <a:pt x="26181" y="-1072"/>
                      <a:pt x="20466" y="-1072"/>
                      <a:pt x="13798" y="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244" name="Gruppo 3243">
              <a:extLst>
                <a:ext uri="{FF2B5EF4-FFF2-40B4-BE49-F238E27FC236}">
                  <a16:creationId xmlns:a16="http://schemas.microsoft.com/office/drawing/2014/main" id="{06EDF1A4-3935-4C41-B874-FC7340CE2634}"/>
                </a:ext>
              </a:extLst>
            </p:cNvPr>
            <p:cNvGrpSpPr/>
            <p:nvPr/>
          </p:nvGrpSpPr>
          <p:grpSpPr>
            <a:xfrm>
              <a:off x="2560046" y="6661917"/>
              <a:ext cx="1873567" cy="1562100"/>
              <a:chOff x="2560046" y="6661917"/>
              <a:chExt cx="1873567" cy="1562100"/>
            </a:xfrm>
            <a:solidFill>
              <a:schemeClr val="accent1"/>
            </a:solidFill>
          </p:grpSpPr>
          <p:sp>
            <p:nvSpPr>
              <p:cNvPr id="3382" name="Figura a mano libera: Forma 3381">
                <a:extLst>
                  <a:ext uri="{FF2B5EF4-FFF2-40B4-BE49-F238E27FC236}">
                    <a16:creationId xmlns:a16="http://schemas.microsoft.com/office/drawing/2014/main" id="{E954EB0D-DE28-4102-8B5F-0E3582EF5EC9}"/>
                  </a:ext>
                </a:extLst>
              </p:cNvPr>
              <p:cNvSpPr/>
              <p:nvPr/>
            </p:nvSpPr>
            <p:spPr>
              <a:xfrm>
                <a:off x="3262991" y="7905882"/>
                <a:ext cx="38100" cy="276225"/>
              </a:xfrm>
              <a:custGeom>
                <a:avLst/>
                <a:gdLst>
                  <a:gd name="connsiteX0" fmla="*/ 3810 w 38100"/>
                  <a:gd name="connsiteY0" fmla="*/ 283845 h 276225"/>
                  <a:gd name="connsiteX1" fmla="*/ 0 w 38100"/>
                  <a:gd name="connsiteY1" fmla="*/ 283845 h 276225"/>
                  <a:gd name="connsiteX2" fmla="*/ 6667 w 38100"/>
                  <a:gd name="connsiteY2" fmla="*/ 192405 h 276225"/>
                  <a:gd name="connsiteX3" fmla="*/ 12383 w 38100"/>
                  <a:gd name="connsiteY3" fmla="*/ 159068 h 276225"/>
                  <a:gd name="connsiteX4" fmla="*/ 20955 w 38100"/>
                  <a:gd name="connsiteY4" fmla="*/ 103823 h 276225"/>
                  <a:gd name="connsiteX5" fmla="*/ 42863 w 38100"/>
                  <a:gd name="connsiteY5" fmla="*/ 0 h 276225"/>
                  <a:gd name="connsiteX6" fmla="*/ 45720 w 38100"/>
                  <a:gd name="connsiteY6" fmla="*/ 953 h 276225"/>
                  <a:gd name="connsiteX7" fmla="*/ 23813 w 38100"/>
                  <a:gd name="connsiteY7" fmla="*/ 103823 h 276225"/>
                  <a:gd name="connsiteX8" fmla="*/ 14288 w 38100"/>
                  <a:gd name="connsiteY8" fmla="*/ 159068 h 276225"/>
                  <a:gd name="connsiteX9" fmla="*/ 8572 w 38100"/>
                  <a:gd name="connsiteY9" fmla="*/ 191453 h 276225"/>
                  <a:gd name="connsiteX10" fmla="*/ 3810 w 38100"/>
                  <a:gd name="connsiteY10" fmla="*/ 28384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276225">
                    <a:moveTo>
                      <a:pt x="3810" y="283845"/>
                    </a:moveTo>
                    <a:lnTo>
                      <a:pt x="0" y="283845"/>
                    </a:lnTo>
                    <a:cubicBezTo>
                      <a:pt x="0" y="282893"/>
                      <a:pt x="3810" y="221932"/>
                      <a:pt x="6667" y="192405"/>
                    </a:cubicBezTo>
                    <a:cubicBezTo>
                      <a:pt x="7620" y="179070"/>
                      <a:pt x="10478" y="169545"/>
                      <a:pt x="12383" y="159068"/>
                    </a:cubicBezTo>
                    <a:cubicBezTo>
                      <a:pt x="15240" y="145732"/>
                      <a:pt x="19050" y="130493"/>
                      <a:pt x="20955" y="103823"/>
                    </a:cubicBezTo>
                    <a:cubicBezTo>
                      <a:pt x="24765" y="56198"/>
                      <a:pt x="42863" y="953"/>
                      <a:pt x="42863" y="0"/>
                    </a:cubicBezTo>
                    <a:lnTo>
                      <a:pt x="45720" y="953"/>
                    </a:lnTo>
                    <a:cubicBezTo>
                      <a:pt x="45720" y="1905"/>
                      <a:pt x="27622" y="57150"/>
                      <a:pt x="23813" y="103823"/>
                    </a:cubicBezTo>
                    <a:cubicBezTo>
                      <a:pt x="21908" y="130493"/>
                      <a:pt x="18097" y="145732"/>
                      <a:pt x="14288" y="159068"/>
                    </a:cubicBezTo>
                    <a:cubicBezTo>
                      <a:pt x="11430" y="169545"/>
                      <a:pt x="9525" y="179070"/>
                      <a:pt x="8572" y="191453"/>
                    </a:cubicBezTo>
                    <a:cubicBezTo>
                      <a:pt x="7620" y="221932"/>
                      <a:pt x="3810" y="282893"/>
                      <a:pt x="3810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83" name="Figura a mano libera: Forma 3382">
                <a:extLst>
                  <a:ext uri="{FF2B5EF4-FFF2-40B4-BE49-F238E27FC236}">
                    <a16:creationId xmlns:a16="http://schemas.microsoft.com/office/drawing/2014/main" id="{F90FE643-DD08-4263-A487-E84CF7A2540A}"/>
                  </a:ext>
                </a:extLst>
              </p:cNvPr>
              <p:cNvSpPr/>
              <p:nvPr/>
            </p:nvSpPr>
            <p:spPr>
              <a:xfrm>
                <a:off x="3311416" y="7935410"/>
                <a:ext cx="19050" cy="285750"/>
              </a:xfrm>
              <a:custGeom>
                <a:avLst/>
                <a:gdLst>
                  <a:gd name="connsiteX0" fmla="*/ 18250 w 19050"/>
                  <a:gd name="connsiteY0" fmla="*/ 291465 h 285750"/>
                  <a:gd name="connsiteX1" fmla="*/ 153 w 19050"/>
                  <a:gd name="connsiteY1" fmla="*/ 123825 h 285750"/>
                  <a:gd name="connsiteX2" fmla="*/ 3010 w 19050"/>
                  <a:gd name="connsiteY2" fmla="*/ 0 h 285750"/>
                  <a:gd name="connsiteX3" fmla="*/ 6820 w 19050"/>
                  <a:gd name="connsiteY3" fmla="*/ 0 h 285750"/>
                  <a:gd name="connsiteX4" fmla="*/ 3963 w 19050"/>
                  <a:gd name="connsiteY4" fmla="*/ 123825 h 285750"/>
                  <a:gd name="connsiteX5" fmla="*/ 22060 w 19050"/>
                  <a:gd name="connsiteY5" fmla="*/ 290513 h 285750"/>
                  <a:gd name="connsiteX6" fmla="*/ 18250 w 19050"/>
                  <a:gd name="connsiteY6" fmla="*/ 2914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0">
                    <a:moveTo>
                      <a:pt x="18250" y="291465"/>
                    </a:moveTo>
                    <a:cubicBezTo>
                      <a:pt x="18250" y="290513"/>
                      <a:pt x="2058" y="181927"/>
                      <a:pt x="153" y="123825"/>
                    </a:cubicBezTo>
                    <a:cubicBezTo>
                      <a:pt x="-800" y="65722"/>
                      <a:pt x="3010" y="952"/>
                      <a:pt x="3010" y="0"/>
                    </a:cubicBezTo>
                    <a:lnTo>
                      <a:pt x="6820" y="0"/>
                    </a:lnTo>
                    <a:cubicBezTo>
                      <a:pt x="6820" y="952"/>
                      <a:pt x="3010" y="65722"/>
                      <a:pt x="3963" y="123825"/>
                    </a:cubicBezTo>
                    <a:cubicBezTo>
                      <a:pt x="4915" y="181927"/>
                      <a:pt x="21108" y="289560"/>
                      <a:pt x="22060" y="290513"/>
                    </a:cubicBezTo>
                    <a:lnTo>
                      <a:pt x="18250" y="2914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84" name="Figura a mano libera: Forma 3383">
                <a:extLst>
                  <a:ext uri="{FF2B5EF4-FFF2-40B4-BE49-F238E27FC236}">
                    <a16:creationId xmlns:a16="http://schemas.microsoft.com/office/drawing/2014/main" id="{C1136D24-6DEE-4781-A77F-FA3E0AB5984E}"/>
                  </a:ext>
                </a:extLst>
              </p:cNvPr>
              <p:cNvSpPr/>
              <p:nvPr/>
            </p:nvSpPr>
            <p:spPr>
              <a:xfrm>
                <a:off x="3380148" y="7928742"/>
                <a:ext cx="95250" cy="295275"/>
              </a:xfrm>
              <a:custGeom>
                <a:avLst/>
                <a:gdLst>
                  <a:gd name="connsiteX0" fmla="*/ 91440 w 95250"/>
                  <a:gd name="connsiteY0" fmla="*/ 301943 h 295275"/>
                  <a:gd name="connsiteX1" fmla="*/ 34290 w 95250"/>
                  <a:gd name="connsiteY1" fmla="*/ 152400 h 295275"/>
                  <a:gd name="connsiteX2" fmla="*/ 0 w 95250"/>
                  <a:gd name="connsiteY2" fmla="*/ 952 h 295275"/>
                  <a:gd name="connsiteX3" fmla="*/ 3810 w 95250"/>
                  <a:gd name="connsiteY3" fmla="*/ 0 h 295275"/>
                  <a:gd name="connsiteX4" fmla="*/ 38100 w 95250"/>
                  <a:gd name="connsiteY4" fmla="*/ 150495 h 295275"/>
                  <a:gd name="connsiteX5" fmla="*/ 95250 w 95250"/>
                  <a:gd name="connsiteY5" fmla="*/ 300038 h 295275"/>
                  <a:gd name="connsiteX6" fmla="*/ 91440 w 95250"/>
                  <a:gd name="connsiteY6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95275">
                    <a:moveTo>
                      <a:pt x="91440" y="301943"/>
                    </a:moveTo>
                    <a:cubicBezTo>
                      <a:pt x="91440" y="300990"/>
                      <a:pt x="51435" y="214313"/>
                      <a:pt x="34290" y="152400"/>
                    </a:cubicBezTo>
                    <a:cubicBezTo>
                      <a:pt x="17145" y="90488"/>
                      <a:pt x="0" y="1905"/>
                      <a:pt x="0" y="952"/>
                    </a:cubicBezTo>
                    <a:lnTo>
                      <a:pt x="3810" y="0"/>
                    </a:lnTo>
                    <a:cubicBezTo>
                      <a:pt x="3810" y="952"/>
                      <a:pt x="20003" y="88582"/>
                      <a:pt x="38100" y="150495"/>
                    </a:cubicBezTo>
                    <a:cubicBezTo>
                      <a:pt x="55245" y="212407"/>
                      <a:pt x="94298" y="299085"/>
                      <a:pt x="95250" y="300038"/>
                    </a:cubicBezTo>
                    <a:lnTo>
                      <a:pt x="91440" y="3019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85" name="Figura a mano libera: Forma 3384">
                <a:extLst>
                  <a:ext uri="{FF2B5EF4-FFF2-40B4-BE49-F238E27FC236}">
                    <a16:creationId xmlns:a16="http://schemas.microsoft.com/office/drawing/2014/main" id="{067161D4-D75B-428E-86D2-81359A3B500F}"/>
                  </a:ext>
                </a:extLst>
              </p:cNvPr>
              <p:cNvSpPr/>
              <p:nvPr/>
            </p:nvSpPr>
            <p:spPr>
              <a:xfrm>
                <a:off x="2995338" y="7843017"/>
                <a:ext cx="190500" cy="200025"/>
              </a:xfrm>
              <a:custGeom>
                <a:avLst/>
                <a:gdLst>
                  <a:gd name="connsiteX0" fmla="*/ 2858 w 190500"/>
                  <a:gd name="connsiteY0" fmla="*/ 208597 h 200025"/>
                  <a:gd name="connsiteX1" fmla="*/ 0 w 190500"/>
                  <a:gd name="connsiteY1" fmla="*/ 206693 h 200025"/>
                  <a:gd name="connsiteX2" fmla="*/ 100013 w 190500"/>
                  <a:gd name="connsiteY2" fmla="*/ 92393 h 200025"/>
                  <a:gd name="connsiteX3" fmla="*/ 189548 w 190500"/>
                  <a:gd name="connsiteY3" fmla="*/ 0 h 200025"/>
                  <a:gd name="connsiteX4" fmla="*/ 192405 w 190500"/>
                  <a:gd name="connsiteY4" fmla="*/ 1905 h 200025"/>
                  <a:gd name="connsiteX5" fmla="*/ 101918 w 190500"/>
                  <a:gd name="connsiteY5" fmla="*/ 95250 h 200025"/>
                  <a:gd name="connsiteX6" fmla="*/ 2858 w 190500"/>
                  <a:gd name="connsiteY6" fmla="*/ 20859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00025">
                    <a:moveTo>
                      <a:pt x="2858" y="208597"/>
                    </a:moveTo>
                    <a:lnTo>
                      <a:pt x="0" y="206693"/>
                    </a:lnTo>
                    <a:cubicBezTo>
                      <a:pt x="0" y="205740"/>
                      <a:pt x="45720" y="131445"/>
                      <a:pt x="100013" y="92393"/>
                    </a:cubicBezTo>
                    <a:cubicBezTo>
                      <a:pt x="153353" y="53340"/>
                      <a:pt x="188595" y="952"/>
                      <a:pt x="189548" y="0"/>
                    </a:cubicBezTo>
                    <a:lnTo>
                      <a:pt x="192405" y="1905"/>
                    </a:lnTo>
                    <a:cubicBezTo>
                      <a:pt x="192405" y="2857"/>
                      <a:pt x="156210" y="55245"/>
                      <a:pt x="101918" y="95250"/>
                    </a:cubicBezTo>
                    <a:cubicBezTo>
                      <a:pt x="48578" y="133350"/>
                      <a:pt x="3810" y="207645"/>
                      <a:pt x="2858" y="208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86" name="Figura a mano libera: Forma 3385">
                <a:extLst>
                  <a:ext uri="{FF2B5EF4-FFF2-40B4-BE49-F238E27FC236}">
                    <a16:creationId xmlns:a16="http://schemas.microsoft.com/office/drawing/2014/main" id="{C4BADC15-7836-4AE4-97B2-887F38120658}"/>
                  </a:ext>
                </a:extLst>
              </p:cNvPr>
              <p:cNvSpPr/>
              <p:nvPr/>
            </p:nvSpPr>
            <p:spPr>
              <a:xfrm>
                <a:off x="2911519" y="7833492"/>
                <a:ext cx="257175" cy="161925"/>
              </a:xfrm>
              <a:custGeom>
                <a:avLst/>
                <a:gdLst>
                  <a:gd name="connsiteX0" fmla="*/ 1905 w 257175"/>
                  <a:gd name="connsiteY0" fmla="*/ 168593 h 161925"/>
                  <a:gd name="connsiteX1" fmla="*/ 0 w 257175"/>
                  <a:gd name="connsiteY1" fmla="*/ 165735 h 161925"/>
                  <a:gd name="connsiteX2" fmla="*/ 140970 w 257175"/>
                  <a:gd name="connsiteY2" fmla="*/ 76200 h 161925"/>
                  <a:gd name="connsiteX3" fmla="*/ 260985 w 257175"/>
                  <a:gd name="connsiteY3" fmla="*/ 0 h 161925"/>
                  <a:gd name="connsiteX4" fmla="*/ 262890 w 257175"/>
                  <a:gd name="connsiteY4" fmla="*/ 2857 h 161925"/>
                  <a:gd name="connsiteX5" fmla="*/ 143827 w 257175"/>
                  <a:gd name="connsiteY5" fmla="*/ 79057 h 161925"/>
                  <a:gd name="connsiteX6" fmla="*/ 1905 w 257175"/>
                  <a:gd name="connsiteY6" fmla="*/ 16859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61925">
                    <a:moveTo>
                      <a:pt x="1905" y="168593"/>
                    </a:moveTo>
                    <a:lnTo>
                      <a:pt x="0" y="165735"/>
                    </a:lnTo>
                    <a:cubicBezTo>
                      <a:pt x="952" y="165735"/>
                      <a:pt x="74295" y="121920"/>
                      <a:pt x="140970" y="76200"/>
                    </a:cubicBezTo>
                    <a:cubicBezTo>
                      <a:pt x="208597" y="30480"/>
                      <a:pt x="260032" y="0"/>
                      <a:pt x="260985" y="0"/>
                    </a:cubicBezTo>
                    <a:lnTo>
                      <a:pt x="262890" y="2857"/>
                    </a:lnTo>
                    <a:cubicBezTo>
                      <a:pt x="261938" y="2857"/>
                      <a:pt x="210502" y="33338"/>
                      <a:pt x="143827" y="79057"/>
                    </a:cubicBezTo>
                    <a:cubicBezTo>
                      <a:pt x="76200" y="124777"/>
                      <a:pt x="2857" y="167640"/>
                      <a:pt x="1905" y="168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87" name="Figura a mano libera: Forma 3386">
                <a:extLst>
                  <a:ext uri="{FF2B5EF4-FFF2-40B4-BE49-F238E27FC236}">
                    <a16:creationId xmlns:a16="http://schemas.microsoft.com/office/drawing/2014/main" id="{C373A7F3-DFCB-43E1-9D50-C056F80DB36C}"/>
                  </a:ext>
                </a:extLst>
              </p:cNvPr>
              <p:cNvSpPr/>
              <p:nvPr/>
            </p:nvSpPr>
            <p:spPr>
              <a:xfrm>
                <a:off x="2901041" y="7827777"/>
                <a:ext cx="257175" cy="142875"/>
              </a:xfrm>
              <a:custGeom>
                <a:avLst/>
                <a:gdLst>
                  <a:gd name="connsiteX0" fmla="*/ 953 w 257175"/>
                  <a:gd name="connsiteY0" fmla="*/ 146685 h 142875"/>
                  <a:gd name="connsiteX1" fmla="*/ 0 w 257175"/>
                  <a:gd name="connsiteY1" fmla="*/ 143828 h 142875"/>
                  <a:gd name="connsiteX2" fmla="*/ 140017 w 257175"/>
                  <a:gd name="connsiteY2" fmla="*/ 73343 h 142875"/>
                  <a:gd name="connsiteX3" fmla="*/ 257175 w 257175"/>
                  <a:gd name="connsiteY3" fmla="*/ 0 h 142875"/>
                  <a:gd name="connsiteX4" fmla="*/ 259080 w 257175"/>
                  <a:gd name="connsiteY4" fmla="*/ 2858 h 142875"/>
                  <a:gd name="connsiteX5" fmla="*/ 141922 w 257175"/>
                  <a:gd name="connsiteY5" fmla="*/ 76200 h 142875"/>
                  <a:gd name="connsiteX6" fmla="*/ 953 w 257175"/>
                  <a:gd name="connsiteY6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42875">
                    <a:moveTo>
                      <a:pt x="953" y="146685"/>
                    </a:moveTo>
                    <a:lnTo>
                      <a:pt x="0" y="143828"/>
                    </a:lnTo>
                    <a:cubicBezTo>
                      <a:pt x="953" y="143828"/>
                      <a:pt x="68580" y="116205"/>
                      <a:pt x="140017" y="73343"/>
                    </a:cubicBezTo>
                    <a:cubicBezTo>
                      <a:pt x="211455" y="30480"/>
                      <a:pt x="256222" y="0"/>
                      <a:pt x="257175" y="0"/>
                    </a:cubicBezTo>
                    <a:lnTo>
                      <a:pt x="259080" y="2858"/>
                    </a:lnTo>
                    <a:cubicBezTo>
                      <a:pt x="259080" y="2858"/>
                      <a:pt x="213360" y="33338"/>
                      <a:pt x="141922" y="76200"/>
                    </a:cubicBezTo>
                    <a:cubicBezTo>
                      <a:pt x="70485" y="119063"/>
                      <a:pt x="1905" y="146685"/>
                      <a:pt x="953" y="14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88" name="Figura a mano libera: Forma 3387">
                <a:extLst>
                  <a:ext uri="{FF2B5EF4-FFF2-40B4-BE49-F238E27FC236}">
                    <a16:creationId xmlns:a16="http://schemas.microsoft.com/office/drawing/2014/main" id="{D2985FED-585D-44D6-9492-845A79F0E575}"/>
                  </a:ext>
                </a:extLst>
              </p:cNvPr>
              <p:cNvSpPr/>
              <p:nvPr/>
            </p:nvSpPr>
            <p:spPr>
              <a:xfrm>
                <a:off x="2659106" y="7810632"/>
                <a:ext cx="457200" cy="228600"/>
              </a:xfrm>
              <a:custGeom>
                <a:avLst/>
                <a:gdLst>
                  <a:gd name="connsiteX0" fmla="*/ 1905 w 457200"/>
                  <a:gd name="connsiteY0" fmla="*/ 237173 h 228600"/>
                  <a:gd name="connsiteX1" fmla="*/ 0 w 457200"/>
                  <a:gd name="connsiteY1" fmla="*/ 234315 h 228600"/>
                  <a:gd name="connsiteX2" fmla="*/ 301942 w 457200"/>
                  <a:gd name="connsiteY2" fmla="*/ 76200 h 228600"/>
                  <a:gd name="connsiteX3" fmla="*/ 461963 w 457200"/>
                  <a:gd name="connsiteY3" fmla="*/ 953 h 228600"/>
                  <a:gd name="connsiteX4" fmla="*/ 462915 w 457200"/>
                  <a:gd name="connsiteY4" fmla="*/ 1905 h 228600"/>
                  <a:gd name="connsiteX5" fmla="*/ 462915 w 457200"/>
                  <a:gd name="connsiteY5" fmla="*/ 1905 h 228600"/>
                  <a:gd name="connsiteX6" fmla="*/ 463867 w 457200"/>
                  <a:gd name="connsiteY6" fmla="*/ 0 h 228600"/>
                  <a:gd name="connsiteX7" fmla="*/ 464820 w 457200"/>
                  <a:gd name="connsiteY7" fmla="*/ 1905 h 228600"/>
                  <a:gd name="connsiteX8" fmla="*/ 302895 w 457200"/>
                  <a:gd name="connsiteY8" fmla="*/ 79057 h 228600"/>
                  <a:gd name="connsiteX9" fmla="*/ 1905 w 457200"/>
                  <a:gd name="connsiteY9" fmla="*/ 23717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228600">
                    <a:moveTo>
                      <a:pt x="1905" y="237173"/>
                    </a:moveTo>
                    <a:lnTo>
                      <a:pt x="0" y="234315"/>
                    </a:lnTo>
                    <a:cubicBezTo>
                      <a:pt x="952" y="233363"/>
                      <a:pt x="138113" y="149543"/>
                      <a:pt x="301942" y="76200"/>
                    </a:cubicBezTo>
                    <a:cubicBezTo>
                      <a:pt x="447675" y="11430"/>
                      <a:pt x="460057" y="1905"/>
                      <a:pt x="461963" y="953"/>
                    </a:cubicBezTo>
                    <a:lnTo>
                      <a:pt x="462915" y="1905"/>
                    </a:lnTo>
                    <a:lnTo>
                      <a:pt x="462915" y="1905"/>
                    </a:lnTo>
                    <a:lnTo>
                      <a:pt x="463867" y="0"/>
                    </a:lnTo>
                    <a:lnTo>
                      <a:pt x="464820" y="1905"/>
                    </a:lnTo>
                    <a:cubicBezTo>
                      <a:pt x="464820" y="3810"/>
                      <a:pt x="464820" y="8573"/>
                      <a:pt x="302895" y="79057"/>
                    </a:cubicBezTo>
                    <a:cubicBezTo>
                      <a:pt x="139065" y="152400"/>
                      <a:pt x="2857" y="237173"/>
                      <a:pt x="1905" y="237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3389" name="Gruppo 3388">
                <a:extLst>
                  <a:ext uri="{FF2B5EF4-FFF2-40B4-BE49-F238E27FC236}">
                    <a16:creationId xmlns:a16="http://schemas.microsoft.com/office/drawing/2014/main" id="{5B77F119-8ECB-4C97-8233-AD58095F8838}"/>
                  </a:ext>
                </a:extLst>
              </p:cNvPr>
              <p:cNvGrpSpPr/>
              <p:nvPr/>
            </p:nvGrpSpPr>
            <p:grpSpPr>
              <a:xfrm>
                <a:off x="2560046" y="6661917"/>
                <a:ext cx="1873567" cy="1454468"/>
                <a:chOff x="2560046" y="6661917"/>
                <a:chExt cx="1873567" cy="1454468"/>
              </a:xfrm>
              <a:grpFill/>
            </p:grpSpPr>
            <p:sp>
              <p:nvSpPr>
                <p:cNvPr id="3390" name="Figura a mano libera: Forma 3389">
                  <a:extLst>
                    <a:ext uri="{FF2B5EF4-FFF2-40B4-BE49-F238E27FC236}">
                      <a16:creationId xmlns:a16="http://schemas.microsoft.com/office/drawing/2014/main" id="{D519E381-3B72-45FD-83B5-6C2CC563281A}"/>
                    </a:ext>
                  </a:extLst>
                </p:cNvPr>
                <p:cNvSpPr/>
                <p:nvPr/>
              </p:nvSpPr>
              <p:spPr>
                <a:xfrm>
                  <a:off x="3842640" y="7705857"/>
                  <a:ext cx="323850" cy="57150"/>
                </a:xfrm>
                <a:custGeom>
                  <a:avLst/>
                  <a:gdLst>
                    <a:gd name="connsiteX0" fmla="*/ 8996 w 323850"/>
                    <a:gd name="connsiteY0" fmla="*/ 61913 h 57150"/>
                    <a:gd name="connsiteX1" fmla="*/ 423 w 323850"/>
                    <a:gd name="connsiteY1" fmla="*/ 60007 h 57150"/>
                    <a:gd name="connsiteX2" fmla="*/ 423 w 323850"/>
                    <a:gd name="connsiteY2" fmla="*/ 57150 h 57150"/>
                    <a:gd name="connsiteX3" fmla="*/ 3281 w 323850"/>
                    <a:gd name="connsiteY3" fmla="*/ 59055 h 57150"/>
                    <a:gd name="connsiteX4" fmla="*/ 2328 w 323850"/>
                    <a:gd name="connsiteY4" fmla="*/ 58103 h 57150"/>
                    <a:gd name="connsiteX5" fmla="*/ 4233 w 323850"/>
                    <a:gd name="connsiteY5" fmla="*/ 58103 h 57150"/>
                    <a:gd name="connsiteX6" fmla="*/ 4233 w 323850"/>
                    <a:gd name="connsiteY6" fmla="*/ 57150 h 57150"/>
                    <a:gd name="connsiteX7" fmla="*/ 89958 w 323850"/>
                    <a:gd name="connsiteY7" fmla="*/ 46673 h 57150"/>
                    <a:gd name="connsiteX8" fmla="*/ 326178 w 323850"/>
                    <a:gd name="connsiteY8" fmla="*/ 0 h 57150"/>
                    <a:gd name="connsiteX9" fmla="*/ 327131 w 323850"/>
                    <a:gd name="connsiteY9" fmla="*/ 3810 h 57150"/>
                    <a:gd name="connsiteX10" fmla="*/ 90911 w 323850"/>
                    <a:gd name="connsiteY10" fmla="*/ 50482 h 57150"/>
                    <a:gd name="connsiteX11" fmla="*/ 8996 w 323850"/>
                    <a:gd name="connsiteY11" fmla="*/ 619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3850" h="57150">
                      <a:moveTo>
                        <a:pt x="8996" y="61913"/>
                      </a:moveTo>
                      <a:cubicBezTo>
                        <a:pt x="1376" y="61913"/>
                        <a:pt x="423" y="60960"/>
                        <a:pt x="423" y="60007"/>
                      </a:cubicBezTo>
                      <a:cubicBezTo>
                        <a:pt x="-529" y="59055"/>
                        <a:pt x="423" y="58103"/>
                        <a:pt x="423" y="57150"/>
                      </a:cubicBezTo>
                      <a:lnTo>
                        <a:pt x="3281" y="59055"/>
                      </a:lnTo>
                      <a:lnTo>
                        <a:pt x="2328" y="58103"/>
                      </a:lnTo>
                      <a:lnTo>
                        <a:pt x="4233" y="58103"/>
                      </a:lnTo>
                      <a:cubicBezTo>
                        <a:pt x="4233" y="58103"/>
                        <a:pt x="4233" y="57150"/>
                        <a:pt x="4233" y="57150"/>
                      </a:cubicBezTo>
                      <a:cubicBezTo>
                        <a:pt x="5186" y="58103"/>
                        <a:pt x="14711" y="60960"/>
                        <a:pt x="89958" y="46673"/>
                      </a:cubicBezTo>
                      <a:cubicBezTo>
                        <a:pt x="182351" y="29528"/>
                        <a:pt x="325226" y="953"/>
                        <a:pt x="326178" y="0"/>
                      </a:cubicBezTo>
                      <a:lnTo>
                        <a:pt x="327131" y="3810"/>
                      </a:lnTo>
                      <a:cubicBezTo>
                        <a:pt x="326178" y="3810"/>
                        <a:pt x="183303" y="32385"/>
                        <a:pt x="90911" y="50482"/>
                      </a:cubicBezTo>
                      <a:cubicBezTo>
                        <a:pt x="40428" y="59055"/>
                        <a:pt x="18521" y="61913"/>
                        <a:pt x="8996" y="619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391" name="Figura a mano libera: Forma 3390">
                  <a:extLst>
                    <a:ext uri="{FF2B5EF4-FFF2-40B4-BE49-F238E27FC236}">
                      <a16:creationId xmlns:a16="http://schemas.microsoft.com/office/drawing/2014/main" id="{D1AE1A2D-56D1-4922-86CF-1D37EB0AFDAA}"/>
                    </a:ext>
                  </a:extLst>
                </p:cNvPr>
                <p:cNvSpPr/>
                <p:nvPr/>
              </p:nvSpPr>
              <p:spPr>
                <a:xfrm>
                  <a:off x="3851636" y="7621085"/>
                  <a:ext cx="390525" cy="95250"/>
                </a:xfrm>
                <a:custGeom>
                  <a:avLst/>
                  <a:gdLst>
                    <a:gd name="connsiteX0" fmla="*/ 953 w 390525"/>
                    <a:gd name="connsiteY0" fmla="*/ 101917 h 95250"/>
                    <a:gd name="connsiteX1" fmla="*/ 0 w 390525"/>
                    <a:gd name="connsiteY1" fmla="*/ 98107 h 95250"/>
                    <a:gd name="connsiteX2" fmla="*/ 147638 w 390525"/>
                    <a:gd name="connsiteY2" fmla="*/ 70485 h 95250"/>
                    <a:gd name="connsiteX3" fmla="*/ 183833 w 390525"/>
                    <a:gd name="connsiteY3" fmla="*/ 62865 h 95250"/>
                    <a:gd name="connsiteX4" fmla="*/ 288608 w 390525"/>
                    <a:gd name="connsiteY4" fmla="*/ 38100 h 95250"/>
                    <a:gd name="connsiteX5" fmla="*/ 397193 w 390525"/>
                    <a:gd name="connsiteY5" fmla="*/ 0 h 95250"/>
                    <a:gd name="connsiteX6" fmla="*/ 398145 w 390525"/>
                    <a:gd name="connsiteY6" fmla="*/ 2857 h 95250"/>
                    <a:gd name="connsiteX7" fmla="*/ 289560 w 390525"/>
                    <a:gd name="connsiteY7" fmla="*/ 40957 h 95250"/>
                    <a:gd name="connsiteX8" fmla="*/ 183833 w 390525"/>
                    <a:gd name="connsiteY8" fmla="*/ 65722 h 95250"/>
                    <a:gd name="connsiteX9" fmla="*/ 147638 w 390525"/>
                    <a:gd name="connsiteY9" fmla="*/ 73342 h 95250"/>
                    <a:gd name="connsiteX10" fmla="*/ 953 w 390525"/>
                    <a:gd name="connsiteY10" fmla="*/ 1019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95250">
                      <a:moveTo>
                        <a:pt x="953" y="101917"/>
                      </a:moveTo>
                      <a:lnTo>
                        <a:pt x="0" y="98107"/>
                      </a:lnTo>
                      <a:cubicBezTo>
                        <a:pt x="953" y="98107"/>
                        <a:pt x="64770" y="88582"/>
                        <a:pt x="147638" y="70485"/>
                      </a:cubicBezTo>
                      <a:cubicBezTo>
                        <a:pt x="160973" y="67627"/>
                        <a:pt x="173355" y="64770"/>
                        <a:pt x="183833" y="62865"/>
                      </a:cubicBezTo>
                      <a:cubicBezTo>
                        <a:pt x="239078" y="51435"/>
                        <a:pt x="260033" y="46672"/>
                        <a:pt x="288608" y="38100"/>
                      </a:cubicBezTo>
                      <a:cubicBezTo>
                        <a:pt x="321945" y="27622"/>
                        <a:pt x="396240" y="0"/>
                        <a:pt x="397193" y="0"/>
                      </a:cubicBezTo>
                      <a:lnTo>
                        <a:pt x="398145" y="2857"/>
                      </a:lnTo>
                      <a:cubicBezTo>
                        <a:pt x="397193" y="2857"/>
                        <a:pt x="322898" y="30480"/>
                        <a:pt x="289560" y="40957"/>
                      </a:cubicBezTo>
                      <a:cubicBezTo>
                        <a:pt x="260985" y="50482"/>
                        <a:pt x="240030" y="54292"/>
                        <a:pt x="183833" y="65722"/>
                      </a:cubicBezTo>
                      <a:cubicBezTo>
                        <a:pt x="173355" y="67627"/>
                        <a:pt x="160973" y="70485"/>
                        <a:pt x="147638" y="73342"/>
                      </a:cubicBezTo>
                      <a:cubicBezTo>
                        <a:pt x="65723" y="92392"/>
                        <a:pt x="953" y="101917"/>
                        <a:pt x="953" y="1019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392" name="Figura a mano libera: Forma 3391">
                  <a:extLst>
                    <a:ext uri="{FF2B5EF4-FFF2-40B4-BE49-F238E27FC236}">
                      <a16:creationId xmlns:a16="http://schemas.microsoft.com/office/drawing/2014/main" id="{0D39C81A-38A6-4966-817C-1C4A80C10D51}"/>
                    </a:ext>
                  </a:extLst>
                </p:cNvPr>
                <p:cNvSpPr/>
                <p:nvPr/>
              </p:nvSpPr>
              <p:spPr>
                <a:xfrm>
                  <a:off x="3938313" y="7583937"/>
                  <a:ext cx="495300" cy="142875"/>
                </a:xfrm>
                <a:custGeom>
                  <a:avLst/>
                  <a:gdLst>
                    <a:gd name="connsiteX0" fmla="*/ 0 w 495300"/>
                    <a:gd name="connsiteY0" fmla="*/ 146685 h 142875"/>
                    <a:gd name="connsiteX1" fmla="*/ 0 w 495300"/>
                    <a:gd name="connsiteY1" fmla="*/ 142875 h 142875"/>
                    <a:gd name="connsiteX2" fmla="*/ 188595 w 495300"/>
                    <a:gd name="connsiteY2" fmla="*/ 110490 h 142875"/>
                    <a:gd name="connsiteX3" fmla="*/ 495300 w 495300"/>
                    <a:gd name="connsiteY3" fmla="*/ 0 h 142875"/>
                    <a:gd name="connsiteX4" fmla="*/ 496253 w 495300"/>
                    <a:gd name="connsiteY4" fmla="*/ 2857 h 142875"/>
                    <a:gd name="connsiteX5" fmla="*/ 188595 w 495300"/>
                    <a:gd name="connsiteY5" fmla="*/ 113348 h 142875"/>
                    <a:gd name="connsiteX6" fmla="*/ 0 w 495300"/>
                    <a:gd name="connsiteY6" fmla="*/ 14668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300" h="142875">
                      <a:moveTo>
                        <a:pt x="0" y="146685"/>
                      </a:moveTo>
                      <a:lnTo>
                        <a:pt x="0" y="142875"/>
                      </a:lnTo>
                      <a:cubicBezTo>
                        <a:pt x="953" y="142875"/>
                        <a:pt x="121920" y="127635"/>
                        <a:pt x="188595" y="110490"/>
                      </a:cubicBezTo>
                      <a:cubicBezTo>
                        <a:pt x="255270" y="93345"/>
                        <a:pt x="493395" y="952"/>
                        <a:pt x="495300" y="0"/>
                      </a:cubicBezTo>
                      <a:lnTo>
                        <a:pt x="496253" y="2857"/>
                      </a:lnTo>
                      <a:cubicBezTo>
                        <a:pt x="493395" y="3810"/>
                        <a:pt x="256222" y="95250"/>
                        <a:pt x="188595" y="113348"/>
                      </a:cubicBezTo>
                      <a:cubicBezTo>
                        <a:pt x="121920" y="131445"/>
                        <a:pt x="953" y="145732"/>
                        <a:pt x="0" y="146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393" name="Figura a mano libera: Forma 3392">
                  <a:extLst>
                    <a:ext uri="{FF2B5EF4-FFF2-40B4-BE49-F238E27FC236}">
                      <a16:creationId xmlns:a16="http://schemas.microsoft.com/office/drawing/2014/main" id="{FA9D4143-21F8-4858-844E-221351E5203A}"/>
                    </a:ext>
                  </a:extLst>
                </p:cNvPr>
                <p:cNvSpPr/>
                <p:nvPr/>
              </p:nvSpPr>
              <p:spPr>
                <a:xfrm>
                  <a:off x="3820204" y="7783962"/>
                  <a:ext cx="609600" cy="9525"/>
                </a:xfrm>
                <a:custGeom>
                  <a:avLst/>
                  <a:gdLst>
                    <a:gd name="connsiteX0" fmla="*/ 609600 w 609600"/>
                    <a:gd name="connsiteY0" fmla="*/ 15240 h 9525"/>
                    <a:gd name="connsiteX1" fmla="*/ 440055 w 609600"/>
                    <a:gd name="connsiteY1" fmla="*/ 5715 h 9525"/>
                    <a:gd name="connsiteX2" fmla="*/ 274320 w 609600"/>
                    <a:gd name="connsiteY2" fmla="*/ 4762 h 9525"/>
                    <a:gd name="connsiteX3" fmla="*/ 174307 w 609600"/>
                    <a:gd name="connsiteY3" fmla="*/ 5715 h 9525"/>
                    <a:gd name="connsiteX4" fmla="*/ 0 w 609600"/>
                    <a:gd name="connsiteY4" fmla="*/ 5715 h 9525"/>
                    <a:gd name="connsiteX5" fmla="*/ 0 w 609600"/>
                    <a:gd name="connsiteY5" fmla="*/ 1905 h 9525"/>
                    <a:gd name="connsiteX6" fmla="*/ 174307 w 609600"/>
                    <a:gd name="connsiteY6" fmla="*/ 1905 h 9525"/>
                    <a:gd name="connsiteX7" fmla="*/ 274320 w 609600"/>
                    <a:gd name="connsiteY7" fmla="*/ 952 h 9525"/>
                    <a:gd name="connsiteX8" fmla="*/ 440055 w 609600"/>
                    <a:gd name="connsiteY8" fmla="*/ 1905 h 9525"/>
                    <a:gd name="connsiteX9" fmla="*/ 609600 w 609600"/>
                    <a:gd name="connsiteY9" fmla="*/ 11430 h 9525"/>
                    <a:gd name="connsiteX10" fmla="*/ 609600 w 609600"/>
                    <a:gd name="connsiteY10" fmla="*/ 1524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600" h="9525">
                      <a:moveTo>
                        <a:pt x="609600" y="15240"/>
                      </a:moveTo>
                      <a:cubicBezTo>
                        <a:pt x="608647" y="15240"/>
                        <a:pt x="515303" y="11430"/>
                        <a:pt x="440055" y="5715"/>
                      </a:cubicBezTo>
                      <a:cubicBezTo>
                        <a:pt x="390525" y="1905"/>
                        <a:pt x="334328" y="2857"/>
                        <a:pt x="274320" y="4762"/>
                      </a:cubicBezTo>
                      <a:cubicBezTo>
                        <a:pt x="241935" y="5715"/>
                        <a:pt x="209550" y="5715"/>
                        <a:pt x="174307" y="5715"/>
                      </a:cubicBezTo>
                      <a:lnTo>
                        <a:pt x="0" y="5715"/>
                      </a:lnTo>
                      <a:lnTo>
                        <a:pt x="0" y="1905"/>
                      </a:lnTo>
                      <a:lnTo>
                        <a:pt x="174307" y="1905"/>
                      </a:lnTo>
                      <a:cubicBezTo>
                        <a:pt x="208597" y="1905"/>
                        <a:pt x="241935" y="952"/>
                        <a:pt x="274320" y="952"/>
                      </a:cubicBezTo>
                      <a:cubicBezTo>
                        <a:pt x="334328" y="0"/>
                        <a:pt x="390525" y="-952"/>
                        <a:pt x="440055" y="1905"/>
                      </a:cubicBezTo>
                      <a:cubicBezTo>
                        <a:pt x="515303" y="7620"/>
                        <a:pt x="608647" y="11430"/>
                        <a:pt x="609600" y="11430"/>
                      </a:cubicBezTo>
                      <a:lnTo>
                        <a:pt x="609600" y="15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394" name="Figura a mano libera: Forma 3393">
                  <a:extLst>
                    <a:ext uri="{FF2B5EF4-FFF2-40B4-BE49-F238E27FC236}">
                      <a16:creationId xmlns:a16="http://schemas.microsoft.com/office/drawing/2014/main" id="{81FE141C-9C8C-4608-B8E9-5881F4AC61DF}"/>
                    </a:ext>
                  </a:extLst>
                </p:cNvPr>
                <p:cNvSpPr/>
                <p:nvPr/>
              </p:nvSpPr>
              <p:spPr>
                <a:xfrm>
                  <a:off x="3835444" y="7768722"/>
                  <a:ext cx="409575" cy="9525"/>
                </a:xfrm>
                <a:custGeom>
                  <a:avLst/>
                  <a:gdLst>
                    <a:gd name="connsiteX0" fmla="*/ 0 w 409575"/>
                    <a:gd name="connsiteY0" fmla="*/ 7620 h 0"/>
                    <a:gd name="connsiteX1" fmla="*/ 0 w 409575"/>
                    <a:gd name="connsiteY1" fmla="*/ 3810 h 0"/>
                    <a:gd name="connsiteX2" fmla="*/ 177165 w 409575"/>
                    <a:gd name="connsiteY2" fmla="*/ 2857 h 0"/>
                    <a:gd name="connsiteX3" fmla="*/ 418147 w 409575"/>
                    <a:gd name="connsiteY3" fmla="*/ 0 h 0"/>
                    <a:gd name="connsiteX4" fmla="*/ 418147 w 409575"/>
                    <a:gd name="connsiteY4" fmla="*/ 3810 h 0"/>
                    <a:gd name="connsiteX5" fmla="*/ 177165 w 409575"/>
                    <a:gd name="connsiteY5" fmla="*/ 6667 h 0"/>
                    <a:gd name="connsiteX6" fmla="*/ 0 w 409575"/>
                    <a:gd name="connsiteY6" fmla="*/ 762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575">
                      <a:moveTo>
                        <a:pt x="0" y="7620"/>
                      </a:moveTo>
                      <a:lnTo>
                        <a:pt x="0" y="3810"/>
                      </a:lnTo>
                      <a:cubicBezTo>
                        <a:pt x="953" y="3810"/>
                        <a:pt x="80963" y="2857"/>
                        <a:pt x="177165" y="2857"/>
                      </a:cubicBezTo>
                      <a:cubicBezTo>
                        <a:pt x="272415" y="2857"/>
                        <a:pt x="416242" y="0"/>
                        <a:pt x="418147" y="0"/>
                      </a:cubicBezTo>
                      <a:lnTo>
                        <a:pt x="418147" y="3810"/>
                      </a:lnTo>
                      <a:cubicBezTo>
                        <a:pt x="416242" y="3810"/>
                        <a:pt x="273367" y="6667"/>
                        <a:pt x="177165" y="6667"/>
                      </a:cubicBezTo>
                      <a:cubicBezTo>
                        <a:pt x="81915" y="6667"/>
                        <a:pt x="953" y="7620"/>
                        <a:pt x="0" y="76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395" name="Figura a mano libera: Forma 3394">
                  <a:extLst>
                    <a:ext uri="{FF2B5EF4-FFF2-40B4-BE49-F238E27FC236}">
                      <a16:creationId xmlns:a16="http://schemas.microsoft.com/office/drawing/2014/main" id="{9A33CCEA-319D-4460-AADE-27491AEBAA13}"/>
                    </a:ext>
                  </a:extLst>
                </p:cNvPr>
                <p:cNvSpPr/>
                <p:nvPr/>
              </p:nvSpPr>
              <p:spPr>
                <a:xfrm>
                  <a:off x="3727811" y="7803012"/>
                  <a:ext cx="333375" cy="95250"/>
                </a:xfrm>
                <a:custGeom>
                  <a:avLst/>
                  <a:gdLst>
                    <a:gd name="connsiteX0" fmla="*/ 339090 w 333375"/>
                    <a:gd name="connsiteY0" fmla="*/ 96202 h 95250"/>
                    <a:gd name="connsiteX1" fmla="*/ 148590 w 333375"/>
                    <a:gd name="connsiteY1" fmla="*/ 44768 h 95250"/>
                    <a:gd name="connsiteX2" fmla="*/ 0 w 333375"/>
                    <a:gd name="connsiteY2" fmla="*/ 2857 h 95250"/>
                    <a:gd name="connsiteX3" fmla="*/ 953 w 333375"/>
                    <a:gd name="connsiteY3" fmla="*/ 0 h 95250"/>
                    <a:gd name="connsiteX4" fmla="*/ 148590 w 333375"/>
                    <a:gd name="connsiteY4" fmla="*/ 41910 h 95250"/>
                    <a:gd name="connsiteX5" fmla="*/ 339090 w 333375"/>
                    <a:gd name="connsiteY5" fmla="*/ 93345 h 95250"/>
                    <a:gd name="connsiteX6" fmla="*/ 339090 w 333375"/>
                    <a:gd name="connsiteY6" fmla="*/ 96202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95250">
                      <a:moveTo>
                        <a:pt x="339090" y="96202"/>
                      </a:moveTo>
                      <a:cubicBezTo>
                        <a:pt x="338138" y="96202"/>
                        <a:pt x="255270" y="72390"/>
                        <a:pt x="148590" y="44768"/>
                      </a:cubicBezTo>
                      <a:cubicBezTo>
                        <a:pt x="41910" y="16193"/>
                        <a:pt x="953" y="2857"/>
                        <a:pt x="0" y="2857"/>
                      </a:cubicBezTo>
                      <a:lnTo>
                        <a:pt x="953" y="0"/>
                      </a:lnTo>
                      <a:cubicBezTo>
                        <a:pt x="953" y="0"/>
                        <a:pt x="42863" y="14288"/>
                        <a:pt x="148590" y="41910"/>
                      </a:cubicBezTo>
                      <a:cubicBezTo>
                        <a:pt x="254318" y="70485"/>
                        <a:pt x="338138" y="93345"/>
                        <a:pt x="339090" y="93345"/>
                      </a:cubicBezTo>
                      <a:lnTo>
                        <a:pt x="339090" y="962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396" name="Figura a mano libera: Forma 3395">
                  <a:extLst>
                    <a:ext uri="{FF2B5EF4-FFF2-40B4-BE49-F238E27FC236}">
                      <a16:creationId xmlns:a16="http://schemas.microsoft.com/office/drawing/2014/main" id="{D2026EE0-926D-477C-A609-19FA79B1AE10}"/>
                    </a:ext>
                  </a:extLst>
                </p:cNvPr>
                <p:cNvSpPr/>
                <p:nvPr/>
              </p:nvSpPr>
              <p:spPr>
                <a:xfrm>
                  <a:off x="4190726" y="7825872"/>
                  <a:ext cx="152400" cy="28575"/>
                </a:xfrm>
                <a:custGeom>
                  <a:avLst/>
                  <a:gdLst>
                    <a:gd name="connsiteX0" fmla="*/ 156210 w 152400"/>
                    <a:gd name="connsiteY0" fmla="*/ 32385 h 28575"/>
                    <a:gd name="connsiteX1" fmla="*/ 123825 w 152400"/>
                    <a:gd name="connsiteY1" fmla="*/ 26670 h 28575"/>
                    <a:gd name="connsiteX2" fmla="*/ 0 w 152400"/>
                    <a:gd name="connsiteY2" fmla="*/ 3810 h 28575"/>
                    <a:gd name="connsiteX3" fmla="*/ 953 w 152400"/>
                    <a:gd name="connsiteY3" fmla="*/ 0 h 28575"/>
                    <a:gd name="connsiteX4" fmla="*/ 124778 w 152400"/>
                    <a:gd name="connsiteY4" fmla="*/ 22860 h 28575"/>
                    <a:gd name="connsiteX5" fmla="*/ 158115 w 152400"/>
                    <a:gd name="connsiteY5" fmla="*/ 28575 h 28575"/>
                    <a:gd name="connsiteX6" fmla="*/ 156210 w 152400"/>
                    <a:gd name="connsiteY6" fmla="*/ 3238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28575">
                      <a:moveTo>
                        <a:pt x="156210" y="32385"/>
                      </a:moveTo>
                      <a:cubicBezTo>
                        <a:pt x="156210" y="32385"/>
                        <a:pt x="146685" y="29527"/>
                        <a:pt x="123825" y="26670"/>
                      </a:cubicBezTo>
                      <a:cubicBezTo>
                        <a:pt x="100965" y="23813"/>
                        <a:pt x="953" y="3810"/>
                        <a:pt x="0" y="3810"/>
                      </a:cubicBezTo>
                      <a:lnTo>
                        <a:pt x="953" y="0"/>
                      </a:lnTo>
                      <a:cubicBezTo>
                        <a:pt x="1905" y="0"/>
                        <a:pt x="101918" y="20002"/>
                        <a:pt x="124778" y="22860"/>
                      </a:cubicBezTo>
                      <a:cubicBezTo>
                        <a:pt x="147638" y="25717"/>
                        <a:pt x="157163" y="28575"/>
                        <a:pt x="158115" y="28575"/>
                      </a:cubicBezTo>
                      <a:lnTo>
                        <a:pt x="156210" y="323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397" name="Figura a mano libera: Forma 3396">
                  <a:extLst>
                    <a:ext uri="{FF2B5EF4-FFF2-40B4-BE49-F238E27FC236}">
                      <a16:creationId xmlns:a16="http://schemas.microsoft.com/office/drawing/2014/main" id="{7FB59064-70DE-4AAC-BE35-A6C9904B108F}"/>
                    </a:ext>
                  </a:extLst>
                </p:cNvPr>
                <p:cNvSpPr/>
                <p:nvPr/>
              </p:nvSpPr>
              <p:spPr>
                <a:xfrm>
                  <a:off x="3935456" y="7575364"/>
                  <a:ext cx="342900" cy="95250"/>
                </a:xfrm>
                <a:custGeom>
                  <a:avLst/>
                  <a:gdLst>
                    <a:gd name="connsiteX0" fmla="*/ 953 w 342900"/>
                    <a:gd name="connsiteY0" fmla="*/ 95250 h 95250"/>
                    <a:gd name="connsiteX1" fmla="*/ 0 w 342900"/>
                    <a:gd name="connsiteY1" fmla="*/ 91440 h 95250"/>
                    <a:gd name="connsiteX2" fmla="*/ 152400 w 342900"/>
                    <a:gd name="connsiteY2" fmla="*/ 57150 h 95250"/>
                    <a:gd name="connsiteX3" fmla="*/ 343853 w 342900"/>
                    <a:gd name="connsiteY3" fmla="*/ 0 h 95250"/>
                    <a:gd name="connsiteX4" fmla="*/ 344805 w 342900"/>
                    <a:gd name="connsiteY4" fmla="*/ 2858 h 95250"/>
                    <a:gd name="connsiteX5" fmla="*/ 153353 w 342900"/>
                    <a:gd name="connsiteY5" fmla="*/ 60008 h 95250"/>
                    <a:gd name="connsiteX6" fmla="*/ 953 w 3429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900" h="95250">
                      <a:moveTo>
                        <a:pt x="953" y="95250"/>
                      </a:moveTo>
                      <a:lnTo>
                        <a:pt x="0" y="91440"/>
                      </a:lnTo>
                      <a:cubicBezTo>
                        <a:pt x="953" y="91440"/>
                        <a:pt x="67628" y="80010"/>
                        <a:pt x="152400" y="57150"/>
                      </a:cubicBezTo>
                      <a:cubicBezTo>
                        <a:pt x="237172" y="34290"/>
                        <a:pt x="342900" y="0"/>
                        <a:pt x="343853" y="0"/>
                      </a:cubicBezTo>
                      <a:lnTo>
                        <a:pt x="344805" y="2858"/>
                      </a:lnTo>
                      <a:cubicBezTo>
                        <a:pt x="343853" y="2858"/>
                        <a:pt x="238125" y="37148"/>
                        <a:pt x="153353" y="60008"/>
                      </a:cubicBezTo>
                      <a:cubicBezTo>
                        <a:pt x="68580" y="83820"/>
                        <a:pt x="1905" y="95250"/>
                        <a:pt x="953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398" name="Figura a mano libera: Forma 3397">
                  <a:extLst>
                    <a:ext uri="{FF2B5EF4-FFF2-40B4-BE49-F238E27FC236}">
                      <a16:creationId xmlns:a16="http://schemas.microsoft.com/office/drawing/2014/main" id="{7B4B1E40-E9F6-43FF-9B59-6B1533562ABB}"/>
                    </a:ext>
                  </a:extLst>
                </p:cNvPr>
                <p:cNvSpPr/>
                <p:nvPr/>
              </p:nvSpPr>
              <p:spPr>
                <a:xfrm>
                  <a:off x="3555409" y="7943982"/>
                  <a:ext cx="180975" cy="133350"/>
                </a:xfrm>
                <a:custGeom>
                  <a:avLst/>
                  <a:gdLst>
                    <a:gd name="connsiteX0" fmla="*/ 182880 w 180975"/>
                    <a:gd name="connsiteY0" fmla="*/ 141923 h 133350"/>
                    <a:gd name="connsiteX1" fmla="*/ 83820 w 180975"/>
                    <a:gd name="connsiteY1" fmla="*/ 77153 h 133350"/>
                    <a:gd name="connsiteX2" fmla="*/ 0 w 180975"/>
                    <a:gd name="connsiteY2" fmla="*/ 953 h 133350"/>
                    <a:gd name="connsiteX3" fmla="*/ 3810 w 180975"/>
                    <a:gd name="connsiteY3" fmla="*/ 0 h 133350"/>
                    <a:gd name="connsiteX4" fmla="*/ 85725 w 180975"/>
                    <a:gd name="connsiteY4" fmla="*/ 73343 h 133350"/>
                    <a:gd name="connsiteX5" fmla="*/ 185738 w 180975"/>
                    <a:gd name="connsiteY5" fmla="*/ 139065 h 133350"/>
                    <a:gd name="connsiteX6" fmla="*/ 182880 w 180975"/>
                    <a:gd name="connsiteY6" fmla="*/ 14192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133350">
                      <a:moveTo>
                        <a:pt x="182880" y="141923"/>
                      </a:moveTo>
                      <a:cubicBezTo>
                        <a:pt x="182880" y="141923"/>
                        <a:pt x="158115" y="114300"/>
                        <a:pt x="83820" y="77153"/>
                      </a:cubicBezTo>
                      <a:cubicBezTo>
                        <a:pt x="9525" y="39053"/>
                        <a:pt x="0" y="2857"/>
                        <a:pt x="0" y="953"/>
                      </a:cubicBezTo>
                      <a:lnTo>
                        <a:pt x="3810" y="0"/>
                      </a:lnTo>
                      <a:cubicBezTo>
                        <a:pt x="3810" y="0"/>
                        <a:pt x="13335" y="36195"/>
                        <a:pt x="85725" y="73343"/>
                      </a:cubicBezTo>
                      <a:cubicBezTo>
                        <a:pt x="160020" y="111443"/>
                        <a:pt x="184785" y="138113"/>
                        <a:pt x="185738" y="139065"/>
                      </a:cubicBezTo>
                      <a:lnTo>
                        <a:pt x="182880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399" name="Figura a mano libera: Forma 3398">
                  <a:extLst>
                    <a:ext uri="{FF2B5EF4-FFF2-40B4-BE49-F238E27FC236}">
                      <a16:creationId xmlns:a16="http://schemas.microsoft.com/office/drawing/2014/main" id="{6AAC119E-563D-486C-B2B7-247A69A13397}"/>
                    </a:ext>
                  </a:extLst>
                </p:cNvPr>
                <p:cNvSpPr/>
                <p:nvPr/>
              </p:nvSpPr>
              <p:spPr>
                <a:xfrm>
                  <a:off x="3587794" y="7925885"/>
                  <a:ext cx="314325" cy="190500"/>
                </a:xfrm>
                <a:custGeom>
                  <a:avLst/>
                  <a:gdLst>
                    <a:gd name="connsiteX0" fmla="*/ 317182 w 314325"/>
                    <a:gd name="connsiteY0" fmla="*/ 197167 h 190500"/>
                    <a:gd name="connsiteX1" fmla="*/ 213360 w 314325"/>
                    <a:gd name="connsiteY1" fmla="*/ 156210 h 190500"/>
                    <a:gd name="connsiteX2" fmla="*/ 169545 w 314325"/>
                    <a:gd name="connsiteY2" fmla="*/ 127635 h 190500"/>
                    <a:gd name="connsiteX3" fmla="*/ 95250 w 314325"/>
                    <a:gd name="connsiteY3" fmla="*/ 78105 h 190500"/>
                    <a:gd name="connsiteX4" fmla="*/ 0 w 314325"/>
                    <a:gd name="connsiteY4" fmla="*/ 1905 h 190500"/>
                    <a:gd name="connsiteX5" fmla="*/ 2857 w 314325"/>
                    <a:gd name="connsiteY5" fmla="*/ 0 h 190500"/>
                    <a:gd name="connsiteX6" fmla="*/ 97155 w 314325"/>
                    <a:gd name="connsiteY6" fmla="*/ 76200 h 190500"/>
                    <a:gd name="connsiteX7" fmla="*/ 171450 w 314325"/>
                    <a:gd name="connsiteY7" fmla="*/ 125730 h 190500"/>
                    <a:gd name="connsiteX8" fmla="*/ 215265 w 314325"/>
                    <a:gd name="connsiteY8" fmla="*/ 153352 h 190500"/>
                    <a:gd name="connsiteX9" fmla="*/ 318135 w 314325"/>
                    <a:gd name="connsiteY9" fmla="*/ 194310 h 190500"/>
                    <a:gd name="connsiteX10" fmla="*/ 317182 w 314325"/>
                    <a:gd name="connsiteY10" fmla="*/ 197167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325" h="190500">
                      <a:moveTo>
                        <a:pt x="317182" y="197167"/>
                      </a:moveTo>
                      <a:cubicBezTo>
                        <a:pt x="316230" y="197167"/>
                        <a:pt x="240982" y="171450"/>
                        <a:pt x="213360" y="156210"/>
                      </a:cubicBezTo>
                      <a:cubicBezTo>
                        <a:pt x="200025" y="148590"/>
                        <a:pt x="187642" y="140017"/>
                        <a:pt x="169545" y="127635"/>
                      </a:cubicBezTo>
                      <a:cubicBezTo>
                        <a:pt x="151447" y="115252"/>
                        <a:pt x="128588" y="99060"/>
                        <a:pt x="95250" y="78105"/>
                      </a:cubicBezTo>
                      <a:cubicBezTo>
                        <a:pt x="30480" y="38100"/>
                        <a:pt x="0" y="1905"/>
                        <a:pt x="0" y="1905"/>
                      </a:cubicBezTo>
                      <a:lnTo>
                        <a:pt x="2857" y="0"/>
                      </a:lnTo>
                      <a:cubicBezTo>
                        <a:pt x="2857" y="0"/>
                        <a:pt x="33338" y="35242"/>
                        <a:pt x="97155" y="76200"/>
                      </a:cubicBezTo>
                      <a:cubicBezTo>
                        <a:pt x="130492" y="97155"/>
                        <a:pt x="153353" y="113347"/>
                        <a:pt x="171450" y="125730"/>
                      </a:cubicBezTo>
                      <a:cubicBezTo>
                        <a:pt x="188595" y="138113"/>
                        <a:pt x="201930" y="146685"/>
                        <a:pt x="215265" y="153352"/>
                      </a:cubicBezTo>
                      <a:cubicBezTo>
                        <a:pt x="241935" y="167640"/>
                        <a:pt x="317182" y="193357"/>
                        <a:pt x="318135" y="194310"/>
                      </a:cubicBezTo>
                      <a:lnTo>
                        <a:pt x="317182" y="1971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00" name="Figura a mano libera: Forma 3399">
                  <a:extLst>
                    <a:ext uri="{FF2B5EF4-FFF2-40B4-BE49-F238E27FC236}">
                      <a16:creationId xmlns:a16="http://schemas.microsoft.com/office/drawing/2014/main" id="{36E94BC0-29CA-4541-AD59-840BEC2E6B23}"/>
                    </a:ext>
                  </a:extLst>
                </p:cNvPr>
                <p:cNvSpPr/>
                <p:nvPr/>
              </p:nvSpPr>
              <p:spPr>
                <a:xfrm>
                  <a:off x="3626846" y="7931600"/>
                  <a:ext cx="304800" cy="133350"/>
                </a:xfrm>
                <a:custGeom>
                  <a:avLst/>
                  <a:gdLst>
                    <a:gd name="connsiteX0" fmla="*/ 306705 w 304800"/>
                    <a:gd name="connsiteY0" fmla="*/ 140018 h 133350"/>
                    <a:gd name="connsiteX1" fmla="*/ 230505 w 304800"/>
                    <a:gd name="connsiteY1" fmla="*/ 121920 h 133350"/>
                    <a:gd name="connsiteX2" fmla="*/ 222885 w 304800"/>
                    <a:gd name="connsiteY2" fmla="*/ 120015 h 133350"/>
                    <a:gd name="connsiteX3" fmla="*/ 106680 w 304800"/>
                    <a:gd name="connsiteY3" fmla="*/ 74295 h 133350"/>
                    <a:gd name="connsiteX4" fmla="*/ 0 w 304800"/>
                    <a:gd name="connsiteY4" fmla="*/ 2857 h 133350"/>
                    <a:gd name="connsiteX5" fmla="*/ 2857 w 304800"/>
                    <a:gd name="connsiteY5" fmla="*/ 0 h 133350"/>
                    <a:gd name="connsiteX6" fmla="*/ 108585 w 304800"/>
                    <a:gd name="connsiteY6" fmla="*/ 70485 h 133350"/>
                    <a:gd name="connsiteX7" fmla="*/ 223838 w 304800"/>
                    <a:gd name="connsiteY7" fmla="*/ 116205 h 133350"/>
                    <a:gd name="connsiteX8" fmla="*/ 231457 w 304800"/>
                    <a:gd name="connsiteY8" fmla="*/ 118110 h 133350"/>
                    <a:gd name="connsiteX9" fmla="*/ 307657 w 304800"/>
                    <a:gd name="connsiteY9" fmla="*/ 136207 h 133350"/>
                    <a:gd name="connsiteX10" fmla="*/ 306705 w 304800"/>
                    <a:gd name="connsiteY10" fmla="*/ 14001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33350">
                      <a:moveTo>
                        <a:pt x="306705" y="140018"/>
                      </a:moveTo>
                      <a:cubicBezTo>
                        <a:pt x="306705" y="140018"/>
                        <a:pt x="259080" y="130493"/>
                        <a:pt x="230505" y="121920"/>
                      </a:cubicBezTo>
                      <a:lnTo>
                        <a:pt x="222885" y="120015"/>
                      </a:lnTo>
                      <a:cubicBezTo>
                        <a:pt x="197167" y="112395"/>
                        <a:pt x="171450" y="105727"/>
                        <a:pt x="106680" y="74295"/>
                      </a:cubicBezTo>
                      <a:cubicBezTo>
                        <a:pt x="36195" y="40957"/>
                        <a:pt x="952" y="3810"/>
                        <a:pt x="0" y="2857"/>
                      </a:cubicBezTo>
                      <a:lnTo>
                        <a:pt x="2857" y="0"/>
                      </a:lnTo>
                      <a:cubicBezTo>
                        <a:pt x="2857" y="0"/>
                        <a:pt x="39052" y="37148"/>
                        <a:pt x="108585" y="70485"/>
                      </a:cubicBezTo>
                      <a:cubicBezTo>
                        <a:pt x="172402" y="100965"/>
                        <a:pt x="199072" y="108585"/>
                        <a:pt x="223838" y="116205"/>
                      </a:cubicBezTo>
                      <a:lnTo>
                        <a:pt x="231457" y="118110"/>
                      </a:lnTo>
                      <a:cubicBezTo>
                        <a:pt x="260032" y="125730"/>
                        <a:pt x="306705" y="135255"/>
                        <a:pt x="307657" y="136207"/>
                      </a:cubicBezTo>
                      <a:lnTo>
                        <a:pt x="306705" y="1400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01" name="Figura a mano libera: Forma 3400">
                  <a:extLst>
                    <a:ext uri="{FF2B5EF4-FFF2-40B4-BE49-F238E27FC236}">
                      <a16:creationId xmlns:a16="http://schemas.microsoft.com/office/drawing/2014/main" id="{DA97F8DC-4216-4C66-8E3C-08B566B4A016}"/>
                    </a:ext>
                  </a:extLst>
                </p:cNvPr>
                <p:cNvSpPr/>
                <p:nvPr/>
              </p:nvSpPr>
              <p:spPr>
                <a:xfrm>
                  <a:off x="3629704" y="7923027"/>
                  <a:ext cx="333375" cy="85725"/>
                </a:xfrm>
                <a:custGeom>
                  <a:avLst/>
                  <a:gdLst>
                    <a:gd name="connsiteX0" fmla="*/ 341947 w 333375"/>
                    <a:gd name="connsiteY0" fmla="*/ 90488 h 85725"/>
                    <a:gd name="connsiteX1" fmla="*/ 224790 w 333375"/>
                    <a:gd name="connsiteY1" fmla="*/ 83820 h 85725"/>
                    <a:gd name="connsiteX2" fmla="*/ 103822 w 333375"/>
                    <a:gd name="connsiteY2" fmla="*/ 52388 h 85725"/>
                    <a:gd name="connsiteX3" fmla="*/ 0 w 333375"/>
                    <a:gd name="connsiteY3" fmla="*/ 2858 h 85725"/>
                    <a:gd name="connsiteX4" fmla="*/ 1905 w 333375"/>
                    <a:gd name="connsiteY4" fmla="*/ 0 h 85725"/>
                    <a:gd name="connsiteX5" fmla="*/ 104775 w 333375"/>
                    <a:gd name="connsiteY5" fmla="*/ 48578 h 85725"/>
                    <a:gd name="connsiteX6" fmla="*/ 225743 w 333375"/>
                    <a:gd name="connsiteY6" fmla="*/ 80010 h 85725"/>
                    <a:gd name="connsiteX7" fmla="*/ 341947 w 333375"/>
                    <a:gd name="connsiteY7" fmla="*/ 86678 h 85725"/>
                    <a:gd name="connsiteX8" fmla="*/ 341947 w 333375"/>
                    <a:gd name="connsiteY8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375" h="85725">
                      <a:moveTo>
                        <a:pt x="341947" y="90488"/>
                      </a:moveTo>
                      <a:cubicBezTo>
                        <a:pt x="340995" y="90488"/>
                        <a:pt x="260985" y="90488"/>
                        <a:pt x="224790" y="83820"/>
                      </a:cubicBezTo>
                      <a:cubicBezTo>
                        <a:pt x="186690" y="77153"/>
                        <a:pt x="173355" y="74295"/>
                        <a:pt x="103822" y="52388"/>
                      </a:cubicBezTo>
                      <a:cubicBezTo>
                        <a:pt x="33338" y="30480"/>
                        <a:pt x="0" y="3810"/>
                        <a:pt x="0" y="2858"/>
                      </a:cubicBezTo>
                      <a:lnTo>
                        <a:pt x="1905" y="0"/>
                      </a:lnTo>
                      <a:cubicBezTo>
                        <a:pt x="1905" y="0"/>
                        <a:pt x="35243" y="27623"/>
                        <a:pt x="104775" y="48578"/>
                      </a:cubicBezTo>
                      <a:cubicBezTo>
                        <a:pt x="174307" y="69533"/>
                        <a:pt x="187643" y="72390"/>
                        <a:pt x="225743" y="80010"/>
                      </a:cubicBezTo>
                      <a:cubicBezTo>
                        <a:pt x="261938" y="86678"/>
                        <a:pt x="341947" y="86678"/>
                        <a:pt x="341947" y="86678"/>
                      </a:cubicBezTo>
                      <a:lnTo>
                        <a:pt x="341947" y="90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02" name="Figura a mano libera: Forma 3401">
                  <a:extLst>
                    <a:ext uri="{FF2B5EF4-FFF2-40B4-BE49-F238E27FC236}">
                      <a16:creationId xmlns:a16="http://schemas.microsoft.com/office/drawing/2014/main" id="{C95A1ADB-1388-46AE-B642-F451CBF995BD}"/>
                    </a:ext>
                  </a:extLst>
                </p:cNvPr>
                <p:cNvSpPr/>
                <p:nvPr/>
              </p:nvSpPr>
              <p:spPr>
                <a:xfrm>
                  <a:off x="3629704" y="7918264"/>
                  <a:ext cx="371475" cy="57150"/>
                </a:xfrm>
                <a:custGeom>
                  <a:avLst/>
                  <a:gdLst>
                    <a:gd name="connsiteX0" fmla="*/ 286703 w 371475"/>
                    <a:gd name="connsiteY0" fmla="*/ 60960 h 57150"/>
                    <a:gd name="connsiteX1" fmla="*/ 256222 w 371475"/>
                    <a:gd name="connsiteY1" fmla="*/ 60008 h 57150"/>
                    <a:gd name="connsiteX2" fmla="*/ 227647 w 371475"/>
                    <a:gd name="connsiteY2" fmla="*/ 58103 h 57150"/>
                    <a:gd name="connsiteX3" fmla="*/ 95250 w 371475"/>
                    <a:gd name="connsiteY3" fmla="*/ 40005 h 57150"/>
                    <a:gd name="connsiteX4" fmla="*/ 0 w 371475"/>
                    <a:gd name="connsiteY4" fmla="*/ 953 h 57150"/>
                    <a:gd name="connsiteX5" fmla="*/ 2857 w 371475"/>
                    <a:gd name="connsiteY5" fmla="*/ 0 h 57150"/>
                    <a:gd name="connsiteX6" fmla="*/ 95250 w 371475"/>
                    <a:gd name="connsiteY6" fmla="*/ 37148 h 57150"/>
                    <a:gd name="connsiteX7" fmla="*/ 226695 w 371475"/>
                    <a:gd name="connsiteY7" fmla="*/ 55245 h 57150"/>
                    <a:gd name="connsiteX8" fmla="*/ 255270 w 371475"/>
                    <a:gd name="connsiteY8" fmla="*/ 57150 h 57150"/>
                    <a:gd name="connsiteX9" fmla="*/ 379095 w 371475"/>
                    <a:gd name="connsiteY9" fmla="*/ 53340 h 57150"/>
                    <a:gd name="connsiteX10" fmla="*/ 379095 w 371475"/>
                    <a:gd name="connsiteY10" fmla="*/ 57150 h 57150"/>
                    <a:gd name="connsiteX11" fmla="*/ 286703 w 371475"/>
                    <a:gd name="connsiteY11" fmla="*/ 609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75" h="57150">
                      <a:moveTo>
                        <a:pt x="286703" y="60960"/>
                      </a:moveTo>
                      <a:cubicBezTo>
                        <a:pt x="276225" y="60960"/>
                        <a:pt x="265747" y="60960"/>
                        <a:pt x="256222" y="60008"/>
                      </a:cubicBezTo>
                      <a:cubicBezTo>
                        <a:pt x="246697" y="59055"/>
                        <a:pt x="237172" y="58103"/>
                        <a:pt x="227647" y="58103"/>
                      </a:cubicBezTo>
                      <a:cubicBezTo>
                        <a:pt x="196215" y="56198"/>
                        <a:pt x="162878" y="53340"/>
                        <a:pt x="95250" y="40005"/>
                      </a:cubicBezTo>
                      <a:cubicBezTo>
                        <a:pt x="8572" y="21908"/>
                        <a:pt x="0" y="1905"/>
                        <a:pt x="0" y="953"/>
                      </a:cubicBezTo>
                      <a:lnTo>
                        <a:pt x="2857" y="0"/>
                      </a:lnTo>
                      <a:cubicBezTo>
                        <a:pt x="2857" y="0"/>
                        <a:pt x="11430" y="20003"/>
                        <a:pt x="95250" y="37148"/>
                      </a:cubicBezTo>
                      <a:cubicBezTo>
                        <a:pt x="162878" y="50483"/>
                        <a:pt x="195263" y="53340"/>
                        <a:pt x="226695" y="55245"/>
                      </a:cubicBezTo>
                      <a:cubicBezTo>
                        <a:pt x="236220" y="56198"/>
                        <a:pt x="244793" y="56198"/>
                        <a:pt x="255270" y="57150"/>
                      </a:cubicBezTo>
                      <a:cubicBezTo>
                        <a:pt x="299085" y="60960"/>
                        <a:pt x="378143" y="53340"/>
                        <a:pt x="379095" y="53340"/>
                      </a:cubicBezTo>
                      <a:lnTo>
                        <a:pt x="379095" y="57150"/>
                      </a:lnTo>
                      <a:cubicBezTo>
                        <a:pt x="380047" y="55245"/>
                        <a:pt x="329565" y="60960"/>
                        <a:pt x="286703" y="60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03" name="Figura a mano libera: Forma 3402">
                  <a:extLst>
                    <a:ext uri="{FF2B5EF4-FFF2-40B4-BE49-F238E27FC236}">
                      <a16:creationId xmlns:a16="http://schemas.microsoft.com/office/drawing/2014/main" id="{2062B59F-4843-4D3B-A48D-7C2540AA369D}"/>
                    </a:ext>
                  </a:extLst>
                </p:cNvPr>
                <p:cNvSpPr/>
                <p:nvPr/>
              </p:nvSpPr>
              <p:spPr>
                <a:xfrm>
                  <a:off x="2820079" y="7770627"/>
                  <a:ext cx="314325" cy="123825"/>
                </a:xfrm>
                <a:custGeom>
                  <a:avLst/>
                  <a:gdLst>
                    <a:gd name="connsiteX0" fmla="*/ 953 w 314325"/>
                    <a:gd name="connsiteY0" fmla="*/ 125730 h 123825"/>
                    <a:gd name="connsiteX1" fmla="*/ 0 w 314325"/>
                    <a:gd name="connsiteY1" fmla="*/ 122873 h 123825"/>
                    <a:gd name="connsiteX2" fmla="*/ 212408 w 314325"/>
                    <a:gd name="connsiteY2" fmla="*/ 49530 h 123825"/>
                    <a:gd name="connsiteX3" fmla="*/ 318135 w 314325"/>
                    <a:gd name="connsiteY3" fmla="*/ 4763 h 123825"/>
                    <a:gd name="connsiteX4" fmla="*/ 316230 w 314325"/>
                    <a:gd name="connsiteY4" fmla="*/ 3810 h 123825"/>
                    <a:gd name="connsiteX5" fmla="*/ 316230 w 314325"/>
                    <a:gd name="connsiteY5" fmla="*/ 0 h 123825"/>
                    <a:gd name="connsiteX6" fmla="*/ 320992 w 314325"/>
                    <a:gd name="connsiteY6" fmla="*/ 3810 h 123825"/>
                    <a:gd name="connsiteX7" fmla="*/ 213360 w 314325"/>
                    <a:gd name="connsiteY7" fmla="*/ 52388 h 123825"/>
                    <a:gd name="connsiteX8" fmla="*/ 953 w 314325"/>
                    <a:gd name="connsiteY8" fmla="*/ 12573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123825">
                      <a:moveTo>
                        <a:pt x="953" y="125730"/>
                      </a:moveTo>
                      <a:lnTo>
                        <a:pt x="0" y="122873"/>
                      </a:lnTo>
                      <a:cubicBezTo>
                        <a:pt x="953" y="122873"/>
                        <a:pt x="78105" y="93345"/>
                        <a:pt x="212408" y="49530"/>
                      </a:cubicBezTo>
                      <a:cubicBezTo>
                        <a:pt x="313372" y="16193"/>
                        <a:pt x="318135" y="6668"/>
                        <a:pt x="318135" y="4763"/>
                      </a:cubicBezTo>
                      <a:cubicBezTo>
                        <a:pt x="318135" y="4763"/>
                        <a:pt x="317183" y="3810"/>
                        <a:pt x="316230" y="3810"/>
                      </a:cubicBezTo>
                      <a:lnTo>
                        <a:pt x="316230" y="0"/>
                      </a:lnTo>
                      <a:cubicBezTo>
                        <a:pt x="316230" y="0"/>
                        <a:pt x="320992" y="953"/>
                        <a:pt x="320992" y="3810"/>
                      </a:cubicBezTo>
                      <a:cubicBezTo>
                        <a:pt x="320992" y="6668"/>
                        <a:pt x="321945" y="16193"/>
                        <a:pt x="213360" y="52388"/>
                      </a:cubicBezTo>
                      <a:cubicBezTo>
                        <a:pt x="78105" y="96203"/>
                        <a:pt x="1905" y="124778"/>
                        <a:pt x="953" y="1257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04" name="Figura a mano libera: Forma 3403">
                  <a:extLst>
                    <a:ext uri="{FF2B5EF4-FFF2-40B4-BE49-F238E27FC236}">
                      <a16:creationId xmlns:a16="http://schemas.microsoft.com/office/drawing/2014/main" id="{E75FA4BC-88E9-4490-A35C-79C7DDED927A}"/>
                    </a:ext>
                  </a:extLst>
                </p:cNvPr>
                <p:cNvSpPr/>
                <p:nvPr/>
              </p:nvSpPr>
              <p:spPr>
                <a:xfrm>
                  <a:off x="3773531" y="7040060"/>
                  <a:ext cx="409575" cy="438150"/>
                </a:xfrm>
                <a:custGeom>
                  <a:avLst/>
                  <a:gdLst>
                    <a:gd name="connsiteX0" fmla="*/ 1905 w 409575"/>
                    <a:gd name="connsiteY0" fmla="*/ 438150 h 438150"/>
                    <a:gd name="connsiteX1" fmla="*/ 0 w 409575"/>
                    <a:gd name="connsiteY1" fmla="*/ 435292 h 438150"/>
                    <a:gd name="connsiteX2" fmla="*/ 120967 w 409575"/>
                    <a:gd name="connsiteY2" fmla="*/ 327660 h 438150"/>
                    <a:gd name="connsiteX3" fmla="*/ 210503 w 409575"/>
                    <a:gd name="connsiteY3" fmla="*/ 224790 h 438150"/>
                    <a:gd name="connsiteX4" fmla="*/ 281940 w 409575"/>
                    <a:gd name="connsiteY4" fmla="*/ 140017 h 438150"/>
                    <a:gd name="connsiteX5" fmla="*/ 408622 w 409575"/>
                    <a:gd name="connsiteY5" fmla="*/ 0 h 438150"/>
                    <a:gd name="connsiteX6" fmla="*/ 411480 w 409575"/>
                    <a:gd name="connsiteY6" fmla="*/ 1905 h 438150"/>
                    <a:gd name="connsiteX7" fmla="*/ 284797 w 409575"/>
                    <a:gd name="connsiteY7" fmla="*/ 141922 h 438150"/>
                    <a:gd name="connsiteX8" fmla="*/ 214313 w 409575"/>
                    <a:gd name="connsiteY8" fmla="*/ 225742 h 438150"/>
                    <a:gd name="connsiteX9" fmla="*/ 124778 w 409575"/>
                    <a:gd name="connsiteY9" fmla="*/ 329565 h 438150"/>
                    <a:gd name="connsiteX10" fmla="*/ 1905 w 409575"/>
                    <a:gd name="connsiteY10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75" h="438150">
                      <a:moveTo>
                        <a:pt x="1905" y="438150"/>
                      </a:moveTo>
                      <a:lnTo>
                        <a:pt x="0" y="435292"/>
                      </a:lnTo>
                      <a:cubicBezTo>
                        <a:pt x="953" y="435292"/>
                        <a:pt x="60007" y="386715"/>
                        <a:pt x="120967" y="327660"/>
                      </a:cubicBezTo>
                      <a:cubicBezTo>
                        <a:pt x="154305" y="295275"/>
                        <a:pt x="182880" y="259080"/>
                        <a:pt x="210503" y="224790"/>
                      </a:cubicBezTo>
                      <a:cubicBezTo>
                        <a:pt x="233363" y="196215"/>
                        <a:pt x="256222" y="166688"/>
                        <a:pt x="281940" y="140017"/>
                      </a:cubicBezTo>
                      <a:cubicBezTo>
                        <a:pt x="337185" y="81915"/>
                        <a:pt x="407670" y="952"/>
                        <a:pt x="408622" y="0"/>
                      </a:cubicBezTo>
                      <a:lnTo>
                        <a:pt x="411480" y="1905"/>
                      </a:lnTo>
                      <a:cubicBezTo>
                        <a:pt x="410528" y="2857"/>
                        <a:pt x="340042" y="83820"/>
                        <a:pt x="284797" y="141922"/>
                      </a:cubicBezTo>
                      <a:cubicBezTo>
                        <a:pt x="260032" y="168592"/>
                        <a:pt x="237172" y="196215"/>
                        <a:pt x="214313" y="225742"/>
                      </a:cubicBezTo>
                      <a:cubicBezTo>
                        <a:pt x="186690" y="260985"/>
                        <a:pt x="158115" y="296227"/>
                        <a:pt x="124778" y="329565"/>
                      </a:cubicBezTo>
                      <a:cubicBezTo>
                        <a:pt x="62865" y="389572"/>
                        <a:pt x="2857" y="438150"/>
                        <a:pt x="1905" y="438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05" name="Figura a mano libera: Forma 3404">
                  <a:extLst>
                    <a:ext uri="{FF2B5EF4-FFF2-40B4-BE49-F238E27FC236}">
                      <a16:creationId xmlns:a16="http://schemas.microsoft.com/office/drawing/2014/main" id="{8AA641E5-0792-4285-B62D-551B4D10CDDD}"/>
                    </a:ext>
                  </a:extLst>
                </p:cNvPr>
                <p:cNvSpPr/>
                <p:nvPr/>
              </p:nvSpPr>
              <p:spPr>
                <a:xfrm>
                  <a:off x="3774484" y="6990530"/>
                  <a:ext cx="409575" cy="457200"/>
                </a:xfrm>
                <a:custGeom>
                  <a:avLst/>
                  <a:gdLst>
                    <a:gd name="connsiteX0" fmla="*/ 1905 w 409575"/>
                    <a:gd name="connsiteY0" fmla="*/ 463868 h 457200"/>
                    <a:gd name="connsiteX1" fmla="*/ 0 w 409575"/>
                    <a:gd name="connsiteY1" fmla="*/ 461010 h 457200"/>
                    <a:gd name="connsiteX2" fmla="*/ 80010 w 409575"/>
                    <a:gd name="connsiteY2" fmla="*/ 382905 h 457200"/>
                    <a:gd name="connsiteX3" fmla="*/ 131445 w 409575"/>
                    <a:gd name="connsiteY3" fmla="*/ 314325 h 457200"/>
                    <a:gd name="connsiteX4" fmla="*/ 198120 w 409575"/>
                    <a:gd name="connsiteY4" fmla="*/ 228600 h 457200"/>
                    <a:gd name="connsiteX5" fmla="*/ 254317 w 409575"/>
                    <a:gd name="connsiteY5" fmla="*/ 158115 h 457200"/>
                    <a:gd name="connsiteX6" fmla="*/ 316230 w 409575"/>
                    <a:gd name="connsiteY6" fmla="*/ 82868 h 457200"/>
                    <a:gd name="connsiteX7" fmla="*/ 410527 w 409575"/>
                    <a:gd name="connsiteY7" fmla="*/ 0 h 457200"/>
                    <a:gd name="connsiteX8" fmla="*/ 412432 w 409575"/>
                    <a:gd name="connsiteY8" fmla="*/ 2857 h 457200"/>
                    <a:gd name="connsiteX9" fmla="*/ 319088 w 409575"/>
                    <a:gd name="connsiteY9" fmla="*/ 85725 h 457200"/>
                    <a:gd name="connsiteX10" fmla="*/ 257175 w 409575"/>
                    <a:gd name="connsiteY10" fmla="*/ 160020 h 457200"/>
                    <a:gd name="connsiteX11" fmla="*/ 200977 w 409575"/>
                    <a:gd name="connsiteY11" fmla="*/ 230505 h 457200"/>
                    <a:gd name="connsiteX12" fmla="*/ 134302 w 409575"/>
                    <a:gd name="connsiteY12" fmla="*/ 316230 h 457200"/>
                    <a:gd name="connsiteX13" fmla="*/ 82867 w 409575"/>
                    <a:gd name="connsiteY13" fmla="*/ 385763 h 457200"/>
                    <a:gd name="connsiteX14" fmla="*/ 1905 w 409575"/>
                    <a:gd name="connsiteY14" fmla="*/ 463868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575" h="457200">
                      <a:moveTo>
                        <a:pt x="1905" y="463868"/>
                      </a:moveTo>
                      <a:lnTo>
                        <a:pt x="0" y="461010"/>
                      </a:lnTo>
                      <a:cubicBezTo>
                        <a:pt x="0" y="461010"/>
                        <a:pt x="31432" y="443865"/>
                        <a:pt x="80010" y="382905"/>
                      </a:cubicBezTo>
                      <a:cubicBezTo>
                        <a:pt x="100013" y="357188"/>
                        <a:pt x="116205" y="335280"/>
                        <a:pt x="131445" y="314325"/>
                      </a:cubicBezTo>
                      <a:cubicBezTo>
                        <a:pt x="154305" y="282893"/>
                        <a:pt x="173355" y="256222"/>
                        <a:pt x="198120" y="228600"/>
                      </a:cubicBezTo>
                      <a:cubicBezTo>
                        <a:pt x="217170" y="207645"/>
                        <a:pt x="236220" y="182880"/>
                        <a:pt x="254317" y="158115"/>
                      </a:cubicBezTo>
                      <a:cubicBezTo>
                        <a:pt x="277177" y="127635"/>
                        <a:pt x="299085" y="99060"/>
                        <a:pt x="316230" y="82868"/>
                      </a:cubicBezTo>
                      <a:cubicBezTo>
                        <a:pt x="346710" y="54293"/>
                        <a:pt x="409575" y="0"/>
                        <a:pt x="410527" y="0"/>
                      </a:cubicBezTo>
                      <a:lnTo>
                        <a:pt x="412432" y="2857"/>
                      </a:lnTo>
                      <a:cubicBezTo>
                        <a:pt x="411480" y="3810"/>
                        <a:pt x="349567" y="57150"/>
                        <a:pt x="319088" y="85725"/>
                      </a:cubicBezTo>
                      <a:cubicBezTo>
                        <a:pt x="301942" y="101918"/>
                        <a:pt x="280035" y="130493"/>
                        <a:pt x="257175" y="160020"/>
                      </a:cubicBezTo>
                      <a:cubicBezTo>
                        <a:pt x="239077" y="184785"/>
                        <a:pt x="220027" y="209550"/>
                        <a:pt x="200977" y="230505"/>
                      </a:cubicBezTo>
                      <a:cubicBezTo>
                        <a:pt x="176213" y="259080"/>
                        <a:pt x="157163" y="285750"/>
                        <a:pt x="134302" y="316230"/>
                      </a:cubicBezTo>
                      <a:cubicBezTo>
                        <a:pt x="119063" y="338138"/>
                        <a:pt x="102870" y="360045"/>
                        <a:pt x="82867" y="385763"/>
                      </a:cubicBezTo>
                      <a:cubicBezTo>
                        <a:pt x="34290" y="446722"/>
                        <a:pt x="3810" y="462915"/>
                        <a:pt x="1905" y="4638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06" name="Figura a mano libera: Forma 3405">
                  <a:extLst>
                    <a:ext uri="{FF2B5EF4-FFF2-40B4-BE49-F238E27FC236}">
                      <a16:creationId xmlns:a16="http://schemas.microsoft.com/office/drawing/2014/main" id="{9EE4B347-DD77-4E70-9F2F-543835D6E4B8}"/>
                    </a:ext>
                  </a:extLst>
                </p:cNvPr>
                <p:cNvSpPr/>
                <p:nvPr/>
              </p:nvSpPr>
              <p:spPr>
                <a:xfrm>
                  <a:off x="3875448" y="6960050"/>
                  <a:ext cx="295275" cy="333375"/>
                </a:xfrm>
                <a:custGeom>
                  <a:avLst/>
                  <a:gdLst>
                    <a:gd name="connsiteX0" fmla="*/ 2858 w 295275"/>
                    <a:gd name="connsiteY0" fmla="*/ 336232 h 333375"/>
                    <a:gd name="connsiteX1" fmla="*/ 0 w 295275"/>
                    <a:gd name="connsiteY1" fmla="*/ 334327 h 333375"/>
                    <a:gd name="connsiteX2" fmla="*/ 104775 w 295275"/>
                    <a:gd name="connsiteY2" fmla="*/ 210502 h 333375"/>
                    <a:gd name="connsiteX3" fmla="*/ 178118 w 295275"/>
                    <a:gd name="connsiteY3" fmla="*/ 123825 h 333375"/>
                    <a:gd name="connsiteX4" fmla="*/ 233363 w 295275"/>
                    <a:gd name="connsiteY4" fmla="*/ 60007 h 333375"/>
                    <a:gd name="connsiteX5" fmla="*/ 293370 w 295275"/>
                    <a:gd name="connsiteY5" fmla="*/ 0 h 333375"/>
                    <a:gd name="connsiteX6" fmla="*/ 296228 w 295275"/>
                    <a:gd name="connsiteY6" fmla="*/ 2857 h 333375"/>
                    <a:gd name="connsiteX7" fmla="*/ 236220 w 295275"/>
                    <a:gd name="connsiteY7" fmla="*/ 62865 h 333375"/>
                    <a:gd name="connsiteX8" fmla="*/ 180975 w 295275"/>
                    <a:gd name="connsiteY8" fmla="*/ 126682 h 333375"/>
                    <a:gd name="connsiteX9" fmla="*/ 107633 w 295275"/>
                    <a:gd name="connsiteY9" fmla="*/ 213360 h 333375"/>
                    <a:gd name="connsiteX10" fmla="*/ 2858 w 295275"/>
                    <a:gd name="connsiteY10" fmla="*/ 336232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275" h="333375">
                      <a:moveTo>
                        <a:pt x="2858" y="336232"/>
                      </a:moveTo>
                      <a:lnTo>
                        <a:pt x="0" y="334327"/>
                      </a:lnTo>
                      <a:cubicBezTo>
                        <a:pt x="0" y="333375"/>
                        <a:pt x="45720" y="278130"/>
                        <a:pt x="104775" y="210502"/>
                      </a:cubicBezTo>
                      <a:cubicBezTo>
                        <a:pt x="132398" y="179070"/>
                        <a:pt x="157163" y="149543"/>
                        <a:pt x="178118" y="123825"/>
                      </a:cubicBezTo>
                      <a:cubicBezTo>
                        <a:pt x="202883" y="94298"/>
                        <a:pt x="221933" y="70485"/>
                        <a:pt x="233363" y="60007"/>
                      </a:cubicBezTo>
                      <a:cubicBezTo>
                        <a:pt x="255270" y="40005"/>
                        <a:pt x="292418" y="952"/>
                        <a:pt x="293370" y="0"/>
                      </a:cubicBezTo>
                      <a:lnTo>
                        <a:pt x="296228" y="2857"/>
                      </a:lnTo>
                      <a:cubicBezTo>
                        <a:pt x="296228" y="2857"/>
                        <a:pt x="258128" y="42863"/>
                        <a:pt x="236220" y="62865"/>
                      </a:cubicBezTo>
                      <a:cubicBezTo>
                        <a:pt x="224790" y="73343"/>
                        <a:pt x="205740" y="97155"/>
                        <a:pt x="180975" y="126682"/>
                      </a:cubicBezTo>
                      <a:cubicBezTo>
                        <a:pt x="159068" y="152400"/>
                        <a:pt x="135255" y="181927"/>
                        <a:pt x="107633" y="213360"/>
                      </a:cubicBezTo>
                      <a:cubicBezTo>
                        <a:pt x="47625" y="279082"/>
                        <a:pt x="2858" y="335280"/>
                        <a:pt x="2858" y="3362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07" name="Figura a mano libera: Forma 3406">
                  <a:extLst>
                    <a:ext uri="{FF2B5EF4-FFF2-40B4-BE49-F238E27FC236}">
                      <a16:creationId xmlns:a16="http://schemas.microsoft.com/office/drawing/2014/main" id="{A7AC53C0-2A9E-48D8-93B7-6E339FA9904F}"/>
                    </a:ext>
                  </a:extLst>
                </p:cNvPr>
                <p:cNvSpPr/>
                <p:nvPr/>
              </p:nvSpPr>
              <p:spPr>
                <a:xfrm>
                  <a:off x="3405866" y="6843844"/>
                  <a:ext cx="57150" cy="285750"/>
                </a:xfrm>
                <a:custGeom>
                  <a:avLst/>
                  <a:gdLst>
                    <a:gd name="connsiteX0" fmla="*/ 52388 w 57150"/>
                    <a:gd name="connsiteY0" fmla="*/ 289560 h 285750"/>
                    <a:gd name="connsiteX1" fmla="*/ 48578 w 57150"/>
                    <a:gd name="connsiteY1" fmla="*/ 288607 h 285750"/>
                    <a:gd name="connsiteX2" fmla="*/ 51435 w 57150"/>
                    <a:gd name="connsiteY2" fmla="*/ 153353 h 285750"/>
                    <a:gd name="connsiteX3" fmla="*/ 0 w 57150"/>
                    <a:gd name="connsiteY3" fmla="*/ 1905 h 285750"/>
                    <a:gd name="connsiteX4" fmla="*/ 2857 w 57150"/>
                    <a:gd name="connsiteY4" fmla="*/ 0 h 285750"/>
                    <a:gd name="connsiteX5" fmla="*/ 55245 w 57150"/>
                    <a:gd name="connsiteY5" fmla="*/ 153353 h 285750"/>
                    <a:gd name="connsiteX6" fmla="*/ 52388 w 57150"/>
                    <a:gd name="connsiteY6" fmla="*/ 28956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285750">
                      <a:moveTo>
                        <a:pt x="52388" y="289560"/>
                      </a:moveTo>
                      <a:lnTo>
                        <a:pt x="48578" y="288607"/>
                      </a:lnTo>
                      <a:cubicBezTo>
                        <a:pt x="48578" y="287655"/>
                        <a:pt x="59055" y="236220"/>
                        <a:pt x="51435" y="153353"/>
                      </a:cubicBezTo>
                      <a:cubicBezTo>
                        <a:pt x="43815" y="70485"/>
                        <a:pt x="0" y="2857"/>
                        <a:pt x="0" y="1905"/>
                      </a:cubicBezTo>
                      <a:lnTo>
                        <a:pt x="2857" y="0"/>
                      </a:lnTo>
                      <a:cubicBezTo>
                        <a:pt x="2857" y="953"/>
                        <a:pt x="46672" y="69532"/>
                        <a:pt x="55245" y="153353"/>
                      </a:cubicBezTo>
                      <a:cubicBezTo>
                        <a:pt x="62865" y="237173"/>
                        <a:pt x="52388" y="288607"/>
                        <a:pt x="52388" y="2895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08" name="Figura a mano libera: Forma 3407">
                  <a:extLst>
                    <a:ext uri="{FF2B5EF4-FFF2-40B4-BE49-F238E27FC236}">
                      <a16:creationId xmlns:a16="http://schemas.microsoft.com/office/drawing/2014/main" id="{CFCB37A0-B6B6-43CF-9A32-F106DF7E4C88}"/>
                    </a:ext>
                  </a:extLst>
                </p:cNvPr>
                <p:cNvSpPr/>
                <p:nvPr/>
              </p:nvSpPr>
              <p:spPr>
                <a:xfrm>
                  <a:off x="3490638" y="6662869"/>
                  <a:ext cx="57150" cy="476250"/>
                </a:xfrm>
                <a:custGeom>
                  <a:avLst/>
                  <a:gdLst>
                    <a:gd name="connsiteX0" fmla="*/ 2858 w 57150"/>
                    <a:gd name="connsiteY0" fmla="*/ 479107 h 476250"/>
                    <a:gd name="connsiteX1" fmla="*/ 0 w 57150"/>
                    <a:gd name="connsiteY1" fmla="*/ 478155 h 476250"/>
                    <a:gd name="connsiteX2" fmla="*/ 45720 w 57150"/>
                    <a:gd name="connsiteY2" fmla="*/ 231457 h 476250"/>
                    <a:gd name="connsiteX3" fmla="*/ 59055 w 57150"/>
                    <a:gd name="connsiteY3" fmla="*/ 0 h 476250"/>
                    <a:gd name="connsiteX4" fmla="*/ 62865 w 57150"/>
                    <a:gd name="connsiteY4" fmla="*/ 0 h 476250"/>
                    <a:gd name="connsiteX5" fmla="*/ 49530 w 57150"/>
                    <a:gd name="connsiteY5" fmla="*/ 231457 h 476250"/>
                    <a:gd name="connsiteX6" fmla="*/ 2858 w 57150"/>
                    <a:gd name="connsiteY6" fmla="*/ 479107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0">
                      <a:moveTo>
                        <a:pt x="2858" y="479107"/>
                      </a:moveTo>
                      <a:lnTo>
                        <a:pt x="0" y="478155"/>
                      </a:lnTo>
                      <a:cubicBezTo>
                        <a:pt x="0" y="476250"/>
                        <a:pt x="43815" y="327660"/>
                        <a:pt x="45720" y="231457"/>
                      </a:cubicBezTo>
                      <a:cubicBezTo>
                        <a:pt x="48578" y="134303"/>
                        <a:pt x="59055" y="1905"/>
                        <a:pt x="59055" y="0"/>
                      </a:cubicBezTo>
                      <a:lnTo>
                        <a:pt x="62865" y="0"/>
                      </a:lnTo>
                      <a:cubicBezTo>
                        <a:pt x="62865" y="953"/>
                        <a:pt x="52388" y="134303"/>
                        <a:pt x="49530" y="231457"/>
                      </a:cubicBezTo>
                      <a:cubicBezTo>
                        <a:pt x="46672" y="327660"/>
                        <a:pt x="2858" y="477203"/>
                        <a:pt x="2858" y="4791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09" name="Figura a mano libera: Forma 3408">
                  <a:extLst>
                    <a:ext uri="{FF2B5EF4-FFF2-40B4-BE49-F238E27FC236}">
                      <a16:creationId xmlns:a16="http://schemas.microsoft.com/office/drawing/2014/main" id="{64C9FA25-114E-4E51-969B-FAEEA23ADA1C}"/>
                    </a:ext>
                  </a:extLst>
                </p:cNvPr>
                <p:cNvSpPr/>
                <p:nvPr/>
              </p:nvSpPr>
              <p:spPr>
                <a:xfrm>
                  <a:off x="3514451" y="6661917"/>
                  <a:ext cx="104775" cy="476250"/>
                </a:xfrm>
                <a:custGeom>
                  <a:avLst/>
                  <a:gdLst>
                    <a:gd name="connsiteX0" fmla="*/ 2858 w 104775"/>
                    <a:gd name="connsiteY0" fmla="*/ 482918 h 476250"/>
                    <a:gd name="connsiteX1" fmla="*/ 0 w 104775"/>
                    <a:gd name="connsiteY1" fmla="*/ 481013 h 476250"/>
                    <a:gd name="connsiteX2" fmla="*/ 80963 w 104775"/>
                    <a:gd name="connsiteY2" fmla="*/ 269557 h 476250"/>
                    <a:gd name="connsiteX3" fmla="*/ 108585 w 104775"/>
                    <a:gd name="connsiteY3" fmla="*/ 0 h 476250"/>
                    <a:gd name="connsiteX4" fmla="*/ 112395 w 104775"/>
                    <a:gd name="connsiteY4" fmla="*/ 0 h 476250"/>
                    <a:gd name="connsiteX5" fmla="*/ 84772 w 104775"/>
                    <a:gd name="connsiteY5" fmla="*/ 269557 h 476250"/>
                    <a:gd name="connsiteX6" fmla="*/ 2858 w 104775"/>
                    <a:gd name="connsiteY6" fmla="*/ 482918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75" h="476250">
                      <a:moveTo>
                        <a:pt x="2858" y="482918"/>
                      </a:moveTo>
                      <a:lnTo>
                        <a:pt x="0" y="481013"/>
                      </a:lnTo>
                      <a:cubicBezTo>
                        <a:pt x="953" y="480060"/>
                        <a:pt x="70485" y="344805"/>
                        <a:pt x="80963" y="269557"/>
                      </a:cubicBezTo>
                      <a:cubicBezTo>
                        <a:pt x="91440" y="194310"/>
                        <a:pt x="107633" y="2857"/>
                        <a:pt x="108585" y="0"/>
                      </a:cubicBezTo>
                      <a:lnTo>
                        <a:pt x="112395" y="0"/>
                      </a:lnTo>
                      <a:cubicBezTo>
                        <a:pt x="112395" y="1905"/>
                        <a:pt x="96203" y="194310"/>
                        <a:pt x="84772" y="269557"/>
                      </a:cubicBezTo>
                      <a:cubicBezTo>
                        <a:pt x="74295" y="345757"/>
                        <a:pt x="3810" y="481013"/>
                        <a:pt x="2858" y="4829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10" name="Figura a mano libera: Forma 3409">
                  <a:extLst>
                    <a:ext uri="{FF2B5EF4-FFF2-40B4-BE49-F238E27FC236}">
                      <a16:creationId xmlns:a16="http://schemas.microsoft.com/office/drawing/2014/main" id="{559A4B75-7711-4D60-87F5-9E639E93CA47}"/>
                    </a:ext>
                  </a:extLst>
                </p:cNvPr>
                <p:cNvSpPr/>
                <p:nvPr/>
              </p:nvSpPr>
              <p:spPr>
                <a:xfrm>
                  <a:off x="3512546" y="6812412"/>
                  <a:ext cx="238125" cy="371475"/>
                </a:xfrm>
                <a:custGeom>
                  <a:avLst/>
                  <a:gdLst>
                    <a:gd name="connsiteX0" fmla="*/ 2857 w 238125"/>
                    <a:gd name="connsiteY0" fmla="*/ 373380 h 371475"/>
                    <a:gd name="connsiteX1" fmla="*/ 0 w 238125"/>
                    <a:gd name="connsiteY1" fmla="*/ 372427 h 371475"/>
                    <a:gd name="connsiteX2" fmla="*/ 127635 w 238125"/>
                    <a:gd name="connsiteY2" fmla="*/ 160020 h 371475"/>
                    <a:gd name="connsiteX3" fmla="*/ 241935 w 238125"/>
                    <a:gd name="connsiteY3" fmla="*/ 0 h 371475"/>
                    <a:gd name="connsiteX4" fmla="*/ 244792 w 238125"/>
                    <a:gd name="connsiteY4" fmla="*/ 1905 h 371475"/>
                    <a:gd name="connsiteX5" fmla="*/ 130492 w 238125"/>
                    <a:gd name="connsiteY5" fmla="*/ 162877 h 371475"/>
                    <a:gd name="connsiteX6" fmla="*/ 2857 w 238125"/>
                    <a:gd name="connsiteY6" fmla="*/ 37338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2857" y="373380"/>
                      </a:moveTo>
                      <a:lnTo>
                        <a:pt x="0" y="372427"/>
                      </a:lnTo>
                      <a:cubicBezTo>
                        <a:pt x="952" y="371475"/>
                        <a:pt x="58102" y="240982"/>
                        <a:pt x="127635" y="160020"/>
                      </a:cubicBezTo>
                      <a:cubicBezTo>
                        <a:pt x="197167" y="79057"/>
                        <a:pt x="240982" y="952"/>
                        <a:pt x="241935" y="0"/>
                      </a:cubicBezTo>
                      <a:lnTo>
                        <a:pt x="244792" y="1905"/>
                      </a:lnTo>
                      <a:cubicBezTo>
                        <a:pt x="244792" y="2857"/>
                        <a:pt x="200025" y="81915"/>
                        <a:pt x="130492" y="162877"/>
                      </a:cubicBezTo>
                      <a:cubicBezTo>
                        <a:pt x="60007" y="241935"/>
                        <a:pt x="2857" y="371475"/>
                        <a:pt x="2857" y="373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11" name="Figura a mano libera: Forma 3410">
                  <a:extLst>
                    <a:ext uri="{FF2B5EF4-FFF2-40B4-BE49-F238E27FC236}">
                      <a16:creationId xmlns:a16="http://schemas.microsoft.com/office/drawing/2014/main" id="{EF5E97BC-702D-4883-A6A9-23B57B3EADB4}"/>
                    </a:ext>
                  </a:extLst>
                </p:cNvPr>
                <p:cNvSpPr/>
                <p:nvPr/>
              </p:nvSpPr>
              <p:spPr>
                <a:xfrm>
                  <a:off x="2881038" y="6858132"/>
                  <a:ext cx="238125" cy="495300"/>
                </a:xfrm>
                <a:custGeom>
                  <a:avLst/>
                  <a:gdLst>
                    <a:gd name="connsiteX0" fmla="*/ 241935 w 238125"/>
                    <a:gd name="connsiteY0" fmla="*/ 496253 h 495300"/>
                    <a:gd name="connsiteX1" fmla="*/ 133350 w 238125"/>
                    <a:gd name="connsiteY1" fmla="*/ 283845 h 495300"/>
                    <a:gd name="connsiteX2" fmla="*/ 0 w 238125"/>
                    <a:gd name="connsiteY2" fmla="*/ 953 h 495300"/>
                    <a:gd name="connsiteX3" fmla="*/ 2858 w 238125"/>
                    <a:gd name="connsiteY3" fmla="*/ 0 h 495300"/>
                    <a:gd name="connsiteX4" fmla="*/ 136208 w 238125"/>
                    <a:gd name="connsiteY4" fmla="*/ 282893 h 495300"/>
                    <a:gd name="connsiteX5" fmla="*/ 244793 w 238125"/>
                    <a:gd name="connsiteY5" fmla="*/ 495300 h 495300"/>
                    <a:gd name="connsiteX6" fmla="*/ 241935 w 238125"/>
                    <a:gd name="connsiteY6" fmla="*/ 49625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495300">
                      <a:moveTo>
                        <a:pt x="241935" y="496253"/>
                      </a:moveTo>
                      <a:cubicBezTo>
                        <a:pt x="241935" y="495300"/>
                        <a:pt x="202883" y="418148"/>
                        <a:pt x="133350" y="283845"/>
                      </a:cubicBezTo>
                      <a:cubicBezTo>
                        <a:pt x="63818" y="149543"/>
                        <a:pt x="953" y="2857"/>
                        <a:pt x="0" y="953"/>
                      </a:cubicBezTo>
                      <a:lnTo>
                        <a:pt x="2858" y="0"/>
                      </a:lnTo>
                      <a:cubicBezTo>
                        <a:pt x="3810" y="1905"/>
                        <a:pt x="65723" y="148590"/>
                        <a:pt x="136208" y="282893"/>
                      </a:cubicBezTo>
                      <a:cubicBezTo>
                        <a:pt x="205740" y="417195"/>
                        <a:pt x="244793" y="494348"/>
                        <a:pt x="244793" y="495300"/>
                      </a:cubicBezTo>
                      <a:lnTo>
                        <a:pt x="241935" y="4962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12" name="Figura a mano libera: Forma 3411">
                  <a:extLst>
                    <a:ext uri="{FF2B5EF4-FFF2-40B4-BE49-F238E27FC236}">
                      <a16:creationId xmlns:a16="http://schemas.microsoft.com/office/drawing/2014/main" id="{C62F1370-51CD-4F71-850C-B7B2A9AE52C0}"/>
                    </a:ext>
                  </a:extLst>
                </p:cNvPr>
                <p:cNvSpPr/>
                <p:nvPr/>
              </p:nvSpPr>
              <p:spPr>
                <a:xfrm>
                  <a:off x="2926758" y="6840987"/>
                  <a:ext cx="276225" cy="514350"/>
                </a:xfrm>
                <a:custGeom>
                  <a:avLst/>
                  <a:gdLst>
                    <a:gd name="connsiteX0" fmla="*/ 275273 w 276225"/>
                    <a:gd name="connsiteY0" fmla="*/ 518160 h 514350"/>
                    <a:gd name="connsiteX1" fmla="*/ 247650 w 276225"/>
                    <a:gd name="connsiteY1" fmla="*/ 458152 h 514350"/>
                    <a:gd name="connsiteX2" fmla="*/ 130492 w 276225"/>
                    <a:gd name="connsiteY2" fmla="*/ 224790 h 514350"/>
                    <a:gd name="connsiteX3" fmla="*/ 0 w 276225"/>
                    <a:gd name="connsiteY3" fmla="*/ 1905 h 514350"/>
                    <a:gd name="connsiteX4" fmla="*/ 2858 w 276225"/>
                    <a:gd name="connsiteY4" fmla="*/ 0 h 514350"/>
                    <a:gd name="connsiteX5" fmla="*/ 133350 w 276225"/>
                    <a:gd name="connsiteY5" fmla="*/ 222885 h 514350"/>
                    <a:gd name="connsiteX6" fmla="*/ 250508 w 276225"/>
                    <a:gd name="connsiteY6" fmla="*/ 457200 h 514350"/>
                    <a:gd name="connsiteX7" fmla="*/ 277178 w 276225"/>
                    <a:gd name="connsiteY7" fmla="*/ 517207 h 514350"/>
                    <a:gd name="connsiteX8" fmla="*/ 275273 w 276225"/>
                    <a:gd name="connsiteY8" fmla="*/ 51816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" h="514350">
                      <a:moveTo>
                        <a:pt x="275273" y="518160"/>
                      </a:moveTo>
                      <a:cubicBezTo>
                        <a:pt x="275273" y="518160"/>
                        <a:pt x="253365" y="471488"/>
                        <a:pt x="247650" y="458152"/>
                      </a:cubicBezTo>
                      <a:cubicBezTo>
                        <a:pt x="242888" y="444818"/>
                        <a:pt x="209550" y="374332"/>
                        <a:pt x="130492" y="224790"/>
                      </a:cubicBezTo>
                      <a:cubicBezTo>
                        <a:pt x="52388" y="77152"/>
                        <a:pt x="953" y="2857"/>
                        <a:pt x="0" y="1905"/>
                      </a:cubicBezTo>
                      <a:lnTo>
                        <a:pt x="2858" y="0"/>
                      </a:lnTo>
                      <a:cubicBezTo>
                        <a:pt x="3810" y="952"/>
                        <a:pt x="55245" y="75248"/>
                        <a:pt x="133350" y="222885"/>
                      </a:cubicBezTo>
                      <a:cubicBezTo>
                        <a:pt x="212408" y="372427"/>
                        <a:pt x="244792" y="443865"/>
                        <a:pt x="250508" y="457200"/>
                      </a:cubicBezTo>
                      <a:cubicBezTo>
                        <a:pt x="256223" y="470535"/>
                        <a:pt x="277178" y="516255"/>
                        <a:pt x="277178" y="517207"/>
                      </a:cubicBezTo>
                      <a:lnTo>
                        <a:pt x="275273" y="5181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13" name="Figura a mano libera: Forma 3412">
                  <a:extLst>
                    <a:ext uri="{FF2B5EF4-FFF2-40B4-BE49-F238E27FC236}">
                      <a16:creationId xmlns:a16="http://schemas.microsoft.com/office/drawing/2014/main" id="{CA180514-6ACF-4409-B94F-04C136F8D31C}"/>
                    </a:ext>
                  </a:extLst>
                </p:cNvPr>
                <p:cNvSpPr/>
                <p:nvPr/>
              </p:nvSpPr>
              <p:spPr>
                <a:xfrm>
                  <a:off x="2853416" y="6944810"/>
                  <a:ext cx="257175" cy="400050"/>
                </a:xfrm>
                <a:custGeom>
                  <a:avLst/>
                  <a:gdLst>
                    <a:gd name="connsiteX0" fmla="*/ 256222 w 257175"/>
                    <a:gd name="connsiteY0" fmla="*/ 403860 h 400050"/>
                    <a:gd name="connsiteX1" fmla="*/ 122872 w 257175"/>
                    <a:gd name="connsiteY1" fmla="*/ 221932 h 400050"/>
                    <a:gd name="connsiteX2" fmla="*/ 0 w 257175"/>
                    <a:gd name="connsiteY2" fmla="*/ 952 h 400050"/>
                    <a:gd name="connsiteX3" fmla="*/ 2858 w 257175"/>
                    <a:gd name="connsiteY3" fmla="*/ 0 h 400050"/>
                    <a:gd name="connsiteX4" fmla="*/ 124778 w 257175"/>
                    <a:gd name="connsiteY4" fmla="*/ 220027 h 400050"/>
                    <a:gd name="connsiteX5" fmla="*/ 258128 w 257175"/>
                    <a:gd name="connsiteY5" fmla="*/ 402907 h 400050"/>
                    <a:gd name="connsiteX6" fmla="*/ 256222 w 257175"/>
                    <a:gd name="connsiteY6" fmla="*/ 40386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400050">
                      <a:moveTo>
                        <a:pt x="256222" y="403860"/>
                      </a:moveTo>
                      <a:cubicBezTo>
                        <a:pt x="256222" y="402907"/>
                        <a:pt x="214313" y="329565"/>
                        <a:pt x="122872" y="221932"/>
                      </a:cubicBezTo>
                      <a:cubicBezTo>
                        <a:pt x="31433" y="114300"/>
                        <a:pt x="0" y="1905"/>
                        <a:pt x="0" y="952"/>
                      </a:cubicBezTo>
                      <a:lnTo>
                        <a:pt x="2858" y="0"/>
                      </a:lnTo>
                      <a:cubicBezTo>
                        <a:pt x="2858" y="952"/>
                        <a:pt x="33338" y="112395"/>
                        <a:pt x="124778" y="220027"/>
                      </a:cubicBezTo>
                      <a:cubicBezTo>
                        <a:pt x="216217" y="327660"/>
                        <a:pt x="258128" y="401955"/>
                        <a:pt x="258128" y="402907"/>
                      </a:cubicBezTo>
                      <a:lnTo>
                        <a:pt x="256222" y="4038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14" name="Figura a mano libera: Forma 3413">
                  <a:extLst>
                    <a:ext uri="{FF2B5EF4-FFF2-40B4-BE49-F238E27FC236}">
                      <a16:creationId xmlns:a16="http://schemas.microsoft.com/office/drawing/2014/main" id="{F89E9B52-5016-4BE4-A968-D492C31FDBD6}"/>
                    </a:ext>
                  </a:extLst>
                </p:cNvPr>
                <p:cNvSpPr/>
                <p:nvPr/>
              </p:nvSpPr>
              <p:spPr>
                <a:xfrm>
                  <a:off x="2560046" y="7153407"/>
                  <a:ext cx="485775" cy="476250"/>
                </a:xfrm>
                <a:custGeom>
                  <a:avLst/>
                  <a:gdLst>
                    <a:gd name="connsiteX0" fmla="*/ 484823 w 485775"/>
                    <a:gd name="connsiteY0" fmla="*/ 476250 h 476250"/>
                    <a:gd name="connsiteX1" fmla="*/ 402908 w 485775"/>
                    <a:gd name="connsiteY1" fmla="*/ 438150 h 476250"/>
                    <a:gd name="connsiteX2" fmla="*/ 333375 w 485775"/>
                    <a:gd name="connsiteY2" fmla="*/ 382905 h 476250"/>
                    <a:gd name="connsiteX3" fmla="*/ 244792 w 485775"/>
                    <a:gd name="connsiteY3" fmla="*/ 296228 h 476250"/>
                    <a:gd name="connsiteX4" fmla="*/ 0 w 485775"/>
                    <a:gd name="connsiteY4" fmla="*/ 1905 h 476250"/>
                    <a:gd name="connsiteX5" fmla="*/ 2858 w 485775"/>
                    <a:gd name="connsiteY5" fmla="*/ 0 h 476250"/>
                    <a:gd name="connsiteX6" fmla="*/ 247650 w 485775"/>
                    <a:gd name="connsiteY6" fmla="*/ 293370 h 476250"/>
                    <a:gd name="connsiteX7" fmla="*/ 336233 w 485775"/>
                    <a:gd name="connsiteY7" fmla="*/ 380048 h 476250"/>
                    <a:gd name="connsiteX8" fmla="*/ 404813 w 485775"/>
                    <a:gd name="connsiteY8" fmla="*/ 434340 h 476250"/>
                    <a:gd name="connsiteX9" fmla="*/ 486728 w 485775"/>
                    <a:gd name="connsiteY9" fmla="*/ 472440 h 476250"/>
                    <a:gd name="connsiteX10" fmla="*/ 484823 w 4857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775" h="476250">
                      <a:moveTo>
                        <a:pt x="484823" y="476250"/>
                      </a:moveTo>
                      <a:cubicBezTo>
                        <a:pt x="484823" y="476250"/>
                        <a:pt x="454342" y="461963"/>
                        <a:pt x="402908" y="438150"/>
                      </a:cubicBezTo>
                      <a:cubicBezTo>
                        <a:pt x="371475" y="422910"/>
                        <a:pt x="360998" y="412432"/>
                        <a:pt x="333375" y="382905"/>
                      </a:cubicBezTo>
                      <a:cubicBezTo>
                        <a:pt x="314325" y="363855"/>
                        <a:pt x="289560" y="337185"/>
                        <a:pt x="244792" y="296228"/>
                      </a:cubicBezTo>
                      <a:cubicBezTo>
                        <a:pt x="134303" y="194310"/>
                        <a:pt x="953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37160" y="191453"/>
                        <a:pt x="247650" y="293370"/>
                      </a:cubicBezTo>
                      <a:cubicBezTo>
                        <a:pt x="291465" y="334328"/>
                        <a:pt x="317183" y="360998"/>
                        <a:pt x="336233" y="380048"/>
                      </a:cubicBezTo>
                      <a:cubicBezTo>
                        <a:pt x="363855" y="408623"/>
                        <a:pt x="374333" y="419100"/>
                        <a:pt x="404813" y="434340"/>
                      </a:cubicBezTo>
                      <a:cubicBezTo>
                        <a:pt x="456248" y="458153"/>
                        <a:pt x="485775" y="472440"/>
                        <a:pt x="486728" y="472440"/>
                      </a:cubicBezTo>
                      <a:lnTo>
                        <a:pt x="484823" y="4762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15" name="Figura a mano libera: Forma 3414">
                  <a:extLst>
                    <a:ext uri="{FF2B5EF4-FFF2-40B4-BE49-F238E27FC236}">
                      <a16:creationId xmlns:a16="http://schemas.microsoft.com/office/drawing/2014/main" id="{40621AF2-99E7-4256-96E6-73BA67794AEB}"/>
                    </a:ext>
                  </a:extLst>
                </p:cNvPr>
                <p:cNvSpPr/>
                <p:nvPr/>
              </p:nvSpPr>
              <p:spPr>
                <a:xfrm>
                  <a:off x="2595288" y="7119117"/>
                  <a:ext cx="390525" cy="390525"/>
                </a:xfrm>
                <a:custGeom>
                  <a:avLst/>
                  <a:gdLst>
                    <a:gd name="connsiteX0" fmla="*/ 395288 w 390525"/>
                    <a:gd name="connsiteY0" fmla="*/ 396240 h 390525"/>
                    <a:gd name="connsiteX1" fmla="*/ 215265 w 390525"/>
                    <a:gd name="connsiteY1" fmla="*/ 249555 h 390525"/>
                    <a:gd name="connsiteX2" fmla="*/ 0 w 390525"/>
                    <a:gd name="connsiteY2" fmla="*/ 1905 h 390525"/>
                    <a:gd name="connsiteX3" fmla="*/ 2858 w 390525"/>
                    <a:gd name="connsiteY3" fmla="*/ 0 h 390525"/>
                    <a:gd name="connsiteX4" fmla="*/ 217170 w 390525"/>
                    <a:gd name="connsiteY4" fmla="*/ 247650 h 390525"/>
                    <a:gd name="connsiteX5" fmla="*/ 396240 w 390525"/>
                    <a:gd name="connsiteY5" fmla="*/ 394335 h 390525"/>
                    <a:gd name="connsiteX6" fmla="*/ 395288 w 390525"/>
                    <a:gd name="connsiteY6" fmla="*/ 39624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390525">
                      <a:moveTo>
                        <a:pt x="395288" y="396240"/>
                      </a:moveTo>
                      <a:cubicBezTo>
                        <a:pt x="394335" y="395288"/>
                        <a:pt x="290513" y="329565"/>
                        <a:pt x="215265" y="249555"/>
                      </a:cubicBezTo>
                      <a:cubicBezTo>
                        <a:pt x="140018" y="168593"/>
                        <a:pt x="1905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41923" y="166688"/>
                        <a:pt x="217170" y="247650"/>
                      </a:cubicBezTo>
                      <a:cubicBezTo>
                        <a:pt x="292418" y="327660"/>
                        <a:pt x="395288" y="393382"/>
                        <a:pt x="396240" y="394335"/>
                      </a:cubicBezTo>
                      <a:lnTo>
                        <a:pt x="395288" y="396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16" name="Figura a mano libera: Forma 3415">
                  <a:extLst>
                    <a:ext uri="{FF2B5EF4-FFF2-40B4-BE49-F238E27FC236}">
                      <a16:creationId xmlns:a16="http://schemas.microsoft.com/office/drawing/2014/main" id="{18CDDCF4-3121-4116-9A1B-9536EDF468A3}"/>
                    </a:ext>
                  </a:extLst>
                </p:cNvPr>
                <p:cNvSpPr/>
                <p:nvPr/>
              </p:nvSpPr>
              <p:spPr>
                <a:xfrm>
                  <a:off x="2612433" y="7348669"/>
                  <a:ext cx="428625" cy="295275"/>
                </a:xfrm>
                <a:custGeom>
                  <a:avLst/>
                  <a:gdLst>
                    <a:gd name="connsiteX0" fmla="*/ 430530 w 428625"/>
                    <a:gd name="connsiteY0" fmla="*/ 302895 h 295275"/>
                    <a:gd name="connsiteX1" fmla="*/ 247650 w 428625"/>
                    <a:gd name="connsiteY1" fmla="*/ 220980 h 295275"/>
                    <a:gd name="connsiteX2" fmla="*/ 0 w 428625"/>
                    <a:gd name="connsiteY2" fmla="*/ 2857 h 295275"/>
                    <a:gd name="connsiteX3" fmla="*/ 1905 w 428625"/>
                    <a:gd name="connsiteY3" fmla="*/ 0 h 295275"/>
                    <a:gd name="connsiteX4" fmla="*/ 249555 w 428625"/>
                    <a:gd name="connsiteY4" fmla="*/ 217170 h 295275"/>
                    <a:gd name="connsiteX5" fmla="*/ 431483 w 428625"/>
                    <a:gd name="connsiteY5" fmla="*/ 298132 h 295275"/>
                    <a:gd name="connsiteX6" fmla="*/ 430530 w 428625"/>
                    <a:gd name="connsiteY6" fmla="*/ 30289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5" h="295275">
                      <a:moveTo>
                        <a:pt x="430530" y="302895"/>
                      </a:moveTo>
                      <a:cubicBezTo>
                        <a:pt x="429578" y="302895"/>
                        <a:pt x="322898" y="278130"/>
                        <a:pt x="247650" y="220980"/>
                      </a:cubicBezTo>
                      <a:cubicBezTo>
                        <a:pt x="172403" y="164782"/>
                        <a:pt x="1905" y="4763"/>
                        <a:pt x="0" y="2857"/>
                      </a:cubicBezTo>
                      <a:lnTo>
                        <a:pt x="1905" y="0"/>
                      </a:lnTo>
                      <a:cubicBezTo>
                        <a:pt x="3810" y="1905"/>
                        <a:pt x="174308" y="160973"/>
                        <a:pt x="249555" y="217170"/>
                      </a:cubicBezTo>
                      <a:cubicBezTo>
                        <a:pt x="324803" y="273368"/>
                        <a:pt x="429578" y="298132"/>
                        <a:pt x="431483" y="298132"/>
                      </a:cubicBezTo>
                      <a:lnTo>
                        <a:pt x="430530" y="3028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17" name="Figura a mano libera: Forma 3416">
                  <a:extLst>
                    <a:ext uri="{FF2B5EF4-FFF2-40B4-BE49-F238E27FC236}">
                      <a16:creationId xmlns:a16="http://schemas.microsoft.com/office/drawing/2014/main" id="{FCE19D03-35DB-4711-BB25-CC6CF875C27B}"/>
                    </a:ext>
                  </a:extLst>
                </p:cNvPr>
                <p:cNvSpPr/>
                <p:nvPr/>
              </p:nvSpPr>
              <p:spPr>
                <a:xfrm>
                  <a:off x="2676251" y="7512500"/>
                  <a:ext cx="390525" cy="180975"/>
                </a:xfrm>
                <a:custGeom>
                  <a:avLst/>
                  <a:gdLst>
                    <a:gd name="connsiteX0" fmla="*/ 394335 w 390525"/>
                    <a:gd name="connsiteY0" fmla="*/ 187643 h 180975"/>
                    <a:gd name="connsiteX1" fmla="*/ 239078 w 390525"/>
                    <a:gd name="connsiteY1" fmla="*/ 149543 h 180975"/>
                    <a:gd name="connsiteX2" fmla="*/ 0 w 390525"/>
                    <a:gd name="connsiteY2" fmla="*/ 2857 h 180975"/>
                    <a:gd name="connsiteX3" fmla="*/ 1905 w 390525"/>
                    <a:gd name="connsiteY3" fmla="*/ 0 h 180975"/>
                    <a:gd name="connsiteX4" fmla="*/ 240983 w 390525"/>
                    <a:gd name="connsiteY4" fmla="*/ 146685 h 180975"/>
                    <a:gd name="connsiteX5" fmla="*/ 395288 w 390525"/>
                    <a:gd name="connsiteY5" fmla="*/ 184785 h 180975"/>
                    <a:gd name="connsiteX6" fmla="*/ 395288 w 390525"/>
                    <a:gd name="connsiteY6" fmla="*/ 187643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180975">
                      <a:moveTo>
                        <a:pt x="394335" y="187643"/>
                      </a:moveTo>
                      <a:cubicBezTo>
                        <a:pt x="393383" y="187643"/>
                        <a:pt x="320040" y="187643"/>
                        <a:pt x="239078" y="149543"/>
                      </a:cubicBezTo>
                      <a:cubicBezTo>
                        <a:pt x="158115" y="111443"/>
                        <a:pt x="953" y="3810"/>
                        <a:pt x="0" y="2857"/>
                      </a:cubicBezTo>
                      <a:lnTo>
                        <a:pt x="1905" y="0"/>
                      </a:lnTo>
                      <a:cubicBezTo>
                        <a:pt x="3810" y="952"/>
                        <a:pt x="160020" y="109538"/>
                        <a:pt x="240983" y="146685"/>
                      </a:cubicBezTo>
                      <a:cubicBezTo>
                        <a:pt x="320993" y="183832"/>
                        <a:pt x="394335" y="184785"/>
                        <a:pt x="395288" y="184785"/>
                      </a:cubicBezTo>
                      <a:lnTo>
                        <a:pt x="395288" y="1876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18" name="Figura a mano libera: Forma 3417">
                  <a:extLst>
                    <a:ext uri="{FF2B5EF4-FFF2-40B4-BE49-F238E27FC236}">
                      <a16:creationId xmlns:a16="http://schemas.microsoft.com/office/drawing/2014/main" id="{1E067DEF-B22E-4533-97A2-F76890C00E98}"/>
                    </a:ext>
                  </a:extLst>
                </p:cNvPr>
                <p:cNvSpPr/>
                <p:nvPr/>
              </p:nvSpPr>
              <p:spPr>
                <a:xfrm>
                  <a:off x="3834491" y="7165789"/>
                  <a:ext cx="419100" cy="285750"/>
                </a:xfrm>
                <a:custGeom>
                  <a:avLst/>
                  <a:gdLst>
                    <a:gd name="connsiteX0" fmla="*/ 0 w 419100"/>
                    <a:gd name="connsiteY0" fmla="*/ 286703 h 285750"/>
                    <a:gd name="connsiteX1" fmla="*/ 0 w 419100"/>
                    <a:gd name="connsiteY1" fmla="*/ 282893 h 285750"/>
                    <a:gd name="connsiteX2" fmla="*/ 41910 w 419100"/>
                    <a:gd name="connsiteY2" fmla="*/ 248603 h 285750"/>
                    <a:gd name="connsiteX3" fmla="*/ 172403 w 419100"/>
                    <a:gd name="connsiteY3" fmla="*/ 141923 h 285750"/>
                    <a:gd name="connsiteX4" fmla="*/ 420053 w 419100"/>
                    <a:gd name="connsiteY4" fmla="*/ 0 h 285750"/>
                    <a:gd name="connsiteX5" fmla="*/ 421957 w 419100"/>
                    <a:gd name="connsiteY5" fmla="*/ 2858 h 285750"/>
                    <a:gd name="connsiteX6" fmla="*/ 174307 w 419100"/>
                    <a:gd name="connsiteY6" fmla="*/ 143828 h 285750"/>
                    <a:gd name="connsiteX7" fmla="*/ 43815 w 419100"/>
                    <a:gd name="connsiteY7" fmla="*/ 250508 h 285750"/>
                    <a:gd name="connsiteX8" fmla="*/ 0 w 419100"/>
                    <a:gd name="connsiteY8" fmla="*/ 286703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285750">
                      <a:moveTo>
                        <a:pt x="0" y="286703"/>
                      </a:moveTo>
                      <a:lnTo>
                        <a:pt x="0" y="282893"/>
                      </a:lnTo>
                      <a:cubicBezTo>
                        <a:pt x="3810" y="282893"/>
                        <a:pt x="20955" y="267653"/>
                        <a:pt x="41910" y="248603"/>
                      </a:cubicBezTo>
                      <a:cubicBezTo>
                        <a:pt x="72390" y="221933"/>
                        <a:pt x="118110" y="180023"/>
                        <a:pt x="172403" y="141923"/>
                      </a:cubicBezTo>
                      <a:cubicBezTo>
                        <a:pt x="266700" y="74295"/>
                        <a:pt x="418147" y="953"/>
                        <a:pt x="420053" y="0"/>
                      </a:cubicBezTo>
                      <a:lnTo>
                        <a:pt x="421957" y="2858"/>
                      </a:lnTo>
                      <a:cubicBezTo>
                        <a:pt x="420053" y="3810"/>
                        <a:pt x="268605" y="77153"/>
                        <a:pt x="174307" y="143828"/>
                      </a:cubicBezTo>
                      <a:cubicBezTo>
                        <a:pt x="120015" y="182880"/>
                        <a:pt x="74295" y="223838"/>
                        <a:pt x="43815" y="250508"/>
                      </a:cubicBezTo>
                      <a:cubicBezTo>
                        <a:pt x="17145" y="276225"/>
                        <a:pt x="4763" y="286703"/>
                        <a:pt x="0" y="2867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419" name="Figura a mano libera: Forma 3418">
                  <a:extLst>
                    <a:ext uri="{FF2B5EF4-FFF2-40B4-BE49-F238E27FC236}">
                      <a16:creationId xmlns:a16="http://schemas.microsoft.com/office/drawing/2014/main" id="{056CD222-67E5-4F05-AFD5-FB3FCD952731}"/>
                    </a:ext>
                  </a:extLst>
                </p:cNvPr>
                <p:cNvSpPr/>
                <p:nvPr/>
              </p:nvSpPr>
              <p:spPr>
                <a:xfrm>
                  <a:off x="3318236" y="6971480"/>
                  <a:ext cx="123825" cy="161925"/>
                </a:xfrm>
                <a:custGeom>
                  <a:avLst/>
                  <a:gdLst>
                    <a:gd name="connsiteX0" fmla="*/ 128587 w 123825"/>
                    <a:gd name="connsiteY0" fmla="*/ 164782 h 161925"/>
                    <a:gd name="connsiteX1" fmla="*/ 124777 w 123825"/>
                    <a:gd name="connsiteY1" fmla="*/ 164782 h 161925"/>
                    <a:gd name="connsiteX2" fmla="*/ 89535 w 123825"/>
                    <a:gd name="connsiteY2" fmla="*/ 73343 h 161925"/>
                    <a:gd name="connsiteX3" fmla="*/ 0 w 123825"/>
                    <a:gd name="connsiteY3" fmla="*/ 2857 h 161925"/>
                    <a:gd name="connsiteX4" fmla="*/ 1905 w 123825"/>
                    <a:gd name="connsiteY4" fmla="*/ 0 h 161925"/>
                    <a:gd name="connsiteX5" fmla="*/ 92392 w 123825"/>
                    <a:gd name="connsiteY5" fmla="*/ 71438 h 161925"/>
                    <a:gd name="connsiteX6" fmla="*/ 128587 w 123825"/>
                    <a:gd name="connsiteY6" fmla="*/ 164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161925">
                      <a:moveTo>
                        <a:pt x="128587" y="164782"/>
                      </a:moveTo>
                      <a:lnTo>
                        <a:pt x="124777" y="164782"/>
                      </a:lnTo>
                      <a:cubicBezTo>
                        <a:pt x="124777" y="163830"/>
                        <a:pt x="129540" y="116205"/>
                        <a:pt x="89535" y="73343"/>
                      </a:cubicBezTo>
                      <a:cubicBezTo>
                        <a:pt x="49530" y="30480"/>
                        <a:pt x="952" y="2857"/>
                        <a:pt x="0" y="2857"/>
                      </a:cubicBezTo>
                      <a:lnTo>
                        <a:pt x="1905" y="0"/>
                      </a:lnTo>
                      <a:cubicBezTo>
                        <a:pt x="2858" y="0"/>
                        <a:pt x="51435" y="27622"/>
                        <a:pt x="92392" y="71438"/>
                      </a:cubicBezTo>
                      <a:cubicBezTo>
                        <a:pt x="134302" y="114300"/>
                        <a:pt x="129540" y="163830"/>
                        <a:pt x="128587" y="164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3245" name="Figura a mano libera: Forma 3244">
              <a:extLst>
                <a:ext uri="{FF2B5EF4-FFF2-40B4-BE49-F238E27FC236}">
                  <a16:creationId xmlns:a16="http://schemas.microsoft.com/office/drawing/2014/main" id="{013CF40A-B71A-4A8A-A69F-FE2AC448A807}"/>
                </a:ext>
              </a:extLst>
            </p:cNvPr>
            <p:cNvSpPr/>
            <p:nvPr/>
          </p:nvSpPr>
          <p:spPr>
            <a:xfrm>
              <a:off x="1707014" y="7457249"/>
              <a:ext cx="1701985" cy="1485225"/>
            </a:xfrm>
            <a:custGeom>
              <a:avLst/>
              <a:gdLst>
                <a:gd name="connsiteX0" fmla="*/ 840821 w 1701985"/>
                <a:gd name="connsiteY0" fmla="*/ 911646 h 1485225"/>
                <a:gd name="connsiteX1" fmla="*/ 840851 w 1701985"/>
                <a:gd name="connsiteY1" fmla="*/ 914862 h 1485225"/>
                <a:gd name="connsiteX2" fmla="*/ 842111 w 1701985"/>
                <a:gd name="connsiteY2" fmla="*/ 914658 h 1485225"/>
                <a:gd name="connsiteX3" fmla="*/ 779040 w 1701985"/>
                <a:gd name="connsiteY3" fmla="*/ 744802 h 1485225"/>
                <a:gd name="connsiteX4" fmla="*/ 745111 w 1701985"/>
                <a:gd name="connsiteY4" fmla="*/ 771169 h 1485225"/>
                <a:gd name="connsiteX5" fmla="*/ 803502 w 1701985"/>
                <a:gd name="connsiteY5" fmla="*/ 846778 h 1485225"/>
                <a:gd name="connsiteX6" fmla="*/ 798678 w 1701985"/>
                <a:gd name="connsiteY6" fmla="*/ 855393 h 1485225"/>
                <a:gd name="connsiteX7" fmla="*/ 785179 w 1701985"/>
                <a:gd name="connsiteY7" fmla="*/ 878582 h 1485225"/>
                <a:gd name="connsiteX8" fmla="*/ 835037 w 1701985"/>
                <a:gd name="connsiteY8" fmla="*/ 897939 h 1485225"/>
                <a:gd name="connsiteX9" fmla="*/ 831772 w 1701985"/>
                <a:gd name="connsiteY9" fmla="*/ 890133 h 1485225"/>
                <a:gd name="connsiteX10" fmla="*/ 829219 w 1701985"/>
                <a:gd name="connsiteY10" fmla="*/ 883925 h 1485225"/>
                <a:gd name="connsiteX11" fmla="*/ 861488 w 1701985"/>
                <a:gd name="connsiteY11" fmla="*/ 883076 h 1485225"/>
                <a:gd name="connsiteX12" fmla="*/ 853032 w 1701985"/>
                <a:gd name="connsiteY12" fmla="*/ 801058 h 1485225"/>
                <a:gd name="connsiteX13" fmla="*/ 861634 w 1701985"/>
                <a:gd name="connsiteY13" fmla="*/ 791250 h 1485225"/>
                <a:gd name="connsiteX14" fmla="*/ 880350 w 1701985"/>
                <a:gd name="connsiteY14" fmla="*/ 770904 h 1485225"/>
                <a:gd name="connsiteX15" fmla="*/ 866337 w 1701985"/>
                <a:gd name="connsiteY15" fmla="*/ 776010 h 1485225"/>
                <a:gd name="connsiteX16" fmla="*/ 854937 w 1701985"/>
                <a:gd name="connsiteY16" fmla="*/ 780103 h 1485225"/>
                <a:gd name="connsiteX17" fmla="*/ 601572 w 1701985"/>
                <a:gd name="connsiteY17" fmla="*/ 6 h 1485225"/>
                <a:gd name="connsiteX18" fmla="*/ 698727 w 1701985"/>
                <a:gd name="connsiteY18" fmla="*/ 125736 h 1485225"/>
                <a:gd name="connsiteX19" fmla="*/ 825409 w 1701985"/>
                <a:gd name="connsiteY19" fmla="*/ 341953 h 1485225"/>
                <a:gd name="connsiteX20" fmla="*/ 844458 w 1701985"/>
                <a:gd name="connsiteY20" fmla="*/ 385859 h 1485225"/>
                <a:gd name="connsiteX21" fmla="*/ 851127 w 1701985"/>
                <a:gd name="connsiteY21" fmla="*/ 364813 h 1485225"/>
                <a:gd name="connsiteX22" fmla="*/ 965427 w 1701985"/>
                <a:gd name="connsiteY22" fmla="*/ 205745 h 1485225"/>
                <a:gd name="connsiteX23" fmla="*/ 1120685 w 1701985"/>
                <a:gd name="connsiteY23" fmla="*/ 73348 h 1485225"/>
                <a:gd name="connsiteX24" fmla="*/ 1184264 w 1701985"/>
                <a:gd name="connsiteY24" fmla="*/ 46559 h 1485225"/>
                <a:gd name="connsiteX25" fmla="*/ 1229269 w 1701985"/>
                <a:gd name="connsiteY25" fmla="*/ 59061 h 1485225"/>
                <a:gd name="connsiteX26" fmla="*/ 1261655 w 1701985"/>
                <a:gd name="connsiteY26" fmla="*/ 92398 h 1485225"/>
                <a:gd name="connsiteX27" fmla="*/ 1308327 w 1701985"/>
                <a:gd name="connsiteY27" fmla="*/ 171455 h 1485225"/>
                <a:gd name="connsiteX28" fmla="*/ 1248319 w 1701985"/>
                <a:gd name="connsiteY28" fmla="*/ 370528 h 1485225"/>
                <a:gd name="connsiteX29" fmla="*/ 1227364 w 1701985"/>
                <a:gd name="connsiteY29" fmla="*/ 484828 h 1485225"/>
                <a:gd name="connsiteX30" fmla="*/ 1226215 w 1701985"/>
                <a:gd name="connsiteY30" fmla="*/ 488689 h 1485225"/>
                <a:gd name="connsiteX31" fmla="*/ 1252800 w 1701985"/>
                <a:gd name="connsiteY31" fmla="*/ 474573 h 1485225"/>
                <a:gd name="connsiteX32" fmla="*/ 1308327 w 1701985"/>
                <a:gd name="connsiteY32" fmla="*/ 457205 h 1485225"/>
                <a:gd name="connsiteX33" fmla="*/ 1474062 w 1701985"/>
                <a:gd name="connsiteY33" fmla="*/ 453395 h 1485225"/>
                <a:gd name="connsiteX34" fmla="*/ 1556930 w 1701985"/>
                <a:gd name="connsiteY34" fmla="*/ 435298 h 1485225"/>
                <a:gd name="connsiteX35" fmla="*/ 1621700 w 1701985"/>
                <a:gd name="connsiteY35" fmla="*/ 456253 h 1485225"/>
                <a:gd name="connsiteX36" fmla="*/ 1635987 w 1701985"/>
                <a:gd name="connsiteY36" fmla="*/ 520070 h 1485225"/>
                <a:gd name="connsiteX37" fmla="*/ 1601697 w 1701985"/>
                <a:gd name="connsiteY37" fmla="*/ 630561 h 1485225"/>
                <a:gd name="connsiteX38" fmla="*/ 1571217 w 1701985"/>
                <a:gd name="connsiteY38" fmla="*/ 705808 h 1485225"/>
                <a:gd name="connsiteX39" fmla="*/ 1481682 w 1701985"/>
                <a:gd name="connsiteY39" fmla="*/ 787723 h 1485225"/>
                <a:gd name="connsiteX40" fmla="*/ 1408340 w 1701985"/>
                <a:gd name="connsiteY40" fmla="*/ 790580 h 1485225"/>
                <a:gd name="connsiteX41" fmla="*/ 1439772 w 1701985"/>
                <a:gd name="connsiteY41" fmla="*/ 826775 h 1485225"/>
                <a:gd name="connsiteX42" fmla="*/ 1432390 w 1701985"/>
                <a:gd name="connsiteY42" fmla="*/ 861303 h 1485225"/>
                <a:gd name="connsiteX43" fmla="*/ 1416140 w 1701985"/>
                <a:gd name="connsiteY43" fmla="*/ 873706 h 1485225"/>
                <a:gd name="connsiteX44" fmla="*/ 1458076 w 1701985"/>
                <a:gd name="connsiteY44" fmla="*/ 881080 h 1485225"/>
                <a:gd name="connsiteX45" fmla="*/ 1522639 w 1701985"/>
                <a:gd name="connsiteY45" fmla="*/ 899165 h 1485225"/>
                <a:gd name="connsiteX46" fmla="*/ 1684564 w 1701985"/>
                <a:gd name="connsiteY46" fmla="*/ 1004893 h 1485225"/>
                <a:gd name="connsiteX47" fmla="*/ 1692184 w 1701985"/>
                <a:gd name="connsiteY47" fmla="*/ 1073473 h 1485225"/>
                <a:gd name="connsiteX48" fmla="*/ 1600744 w 1701985"/>
                <a:gd name="connsiteY48" fmla="*/ 1152530 h 1485225"/>
                <a:gd name="connsiteX49" fmla="*/ 1477872 w 1701985"/>
                <a:gd name="connsiteY49" fmla="*/ 1213490 h 1485225"/>
                <a:gd name="connsiteX50" fmla="*/ 1310232 w 1701985"/>
                <a:gd name="connsiteY50" fmla="*/ 1223015 h 1485225"/>
                <a:gd name="connsiteX51" fmla="*/ 1210558 w 1701985"/>
                <a:gd name="connsiteY51" fmla="*/ 1203558 h 1485225"/>
                <a:gd name="connsiteX52" fmla="*/ 1219387 w 1701985"/>
                <a:gd name="connsiteY52" fmla="*/ 1212895 h 1485225"/>
                <a:gd name="connsiteX53" fmla="*/ 1237842 w 1701985"/>
                <a:gd name="connsiteY53" fmla="*/ 1263973 h 1485225"/>
                <a:gd name="connsiteX54" fmla="*/ 1334044 w 1701985"/>
                <a:gd name="connsiteY54" fmla="*/ 1327790 h 1485225"/>
                <a:gd name="connsiteX55" fmla="*/ 1303564 w 1701985"/>
                <a:gd name="connsiteY55" fmla="*/ 1393513 h 1485225"/>
                <a:gd name="connsiteX56" fmla="*/ 1204504 w 1701985"/>
                <a:gd name="connsiteY56" fmla="*/ 1476381 h 1485225"/>
                <a:gd name="connsiteX57" fmla="*/ 1054962 w 1701985"/>
                <a:gd name="connsiteY57" fmla="*/ 1463998 h 1485225"/>
                <a:gd name="connsiteX58" fmla="*/ 869224 w 1701985"/>
                <a:gd name="connsiteY58" fmla="*/ 1360175 h 1485225"/>
                <a:gd name="connsiteX59" fmla="*/ 827880 w 1701985"/>
                <a:gd name="connsiteY59" fmla="*/ 1316524 h 1485225"/>
                <a:gd name="connsiteX60" fmla="*/ 818479 w 1701985"/>
                <a:gd name="connsiteY60" fmla="*/ 1295632 h 1485225"/>
                <a:gd name="connsiteX61" fmla="*/ 816704 w 1701985"/>
                <a:gd name="connsiteY61" fmla="*/ 1305631 h 1485225"/>
                <a:gd name="connsiteX62" fmla="*/ 773975 w 1701985"/>
                <a:gd name="connsiteY62" fmla="*/ 1443996 h 1485225"/>
                <a:gd name="connsiteX63" fmla="*/ 620622 w 1701985"/>
                <a:gd name="connsiteY63" fmla="*/ 1454474 h 1485225"/>
                <a:gd name="connsiteX64" fmla="*/ 481557 w 1701985"/>
                <a:gd name="connsiteY64" fmla="*/ 1280166 h 1485225"/>
                <a:gd name="connsiteX65" fmla="*/ 466466 w 1701985"/>
                <a:gd name="connsiteY65" fmla="*/ 1247409 h 1485225"/>
                <a:gd name="connsiteX66" fmla="*/ 465298 w 1701985"/>
                <a:gd name="connsiteY66" fmla="*/ 1245307 h 1485225"/>
                <a:gd name="connsiteX67" fmla="*/ 461513 w 1701985"/>
                <a:gd name="connsiteY67" fmla="*/ 1247331 h 1485225"/>
                <a:gd name="connsiteX68" fmla="*/ 431074 w 1701985"/>
                <a:gd name="connsiteY68" fmla="*/ 1256353 h 1485225"/>
                <a:gd name="connsiteX69" fmla="*/ 170089 w 1701985"/>
                <a:gd name="connsiteY69" fmla="*/ 1247781 h 1485225"/>
                <a:gd name="connsiteX70" fmla="*/ 17689 w 1701985"/>
                <a:gd name="connsiteY70" fmla="*/ 1141101 h 1485225"/>
                <a:gd name="connsiteX71" fmla="*/ 112939 w 1701985"/>
                <a:gd name="connsiteY71" fmla="*/ 964889 h 1485225"/>
                <a:gd name="connsiteX72" fmla="*/ 294867 w 1701985"/>
                <a:gd name="connsiteY72" fmla="*/ 830586 h 1485225"/>
                <a:gd name="connsiteX73" fmla="*/ 348207 w 1701985"/>
                <a:gd name="connsiteY73" fmla="*/ 815346 h 1485225"/>
                <a:gd name="connsiteX74" fmla="*/ 414971 w 1701985"/>
                <a:gd name="connsiteY74" fmla="*/ 801207 h 1485225"/>
                <a:gd name="connsiteX75" fmla="*/ 424481 w 1701985"/>
                <a:gd name="connsiteY75" fmla="*/ 799572 h 1485225"/>
                <a:gd name="connsiteX76" fmla="*/ 416236 w 1701985"/>
                <a:gd name="connsiteY76" fmla="*/ 793810 h 1485225"/>
                <a:gd name="connsiteX77" fmla="*/ 371067 w 1701985"/>
                <a:gd name="connsiteY77" fmla="*/ 758196 h 1485225"/>
                <a:gd name="connsiteX78" fmla="*/ 227240 w 1701985"/>
                <a:gd name="connsiteY78" fmla="*/ 609606 h 1485225"/>
                <a:gd name="connsiteX79" fmla="*/ 186282 w 1701985"/>
                <a:gd name="connsiteY79" fmla="*/ 321951 h 1485225"/>
                <a:gd name="connsiteX80" fmla="*/ 251052 w 1701985"/>
                <a:gd name="connsiteY80" fmla="*/ 178124 h 1485225"/>
                <a:gd name="connsiteX81" fmla="*/ 350112 w 1701985"/>
                <a:gd name="connsiteY81" fmla="*/ 188601 h 1485225"/>
                <a:gd name="connsiteX82" fmla="*/ 394612 w 1701985"/>
                <a:gd name="connsiteY82" fmla="*/ 221045 h 1485225"/>
                <a:gd name="connsiteX83" fmla="*/ 423394 w 1701985"/>
                <a:gd name="connsiteY83" fmla="*/ 250741 h 1485225"/>
                <a:gd name="connsiteX84" fmla="*/ 426594 w 1701985"/>
                <a:gd name="connsiteY84" fmla="*/ 227043 h 1485225"/>
                <a:gd name="connsiteX85" fmla="*/ 443457 w 1701985"/>
                <a:gd name="connsiteY85" fmla="*/ 155263 h 1485225"/>
                <a:gd name="connsiteX86" fmla="*/ 517752 w 1701985"/>
                <a:gd name="connsiteY86" fmla="*/ 20961 h 1485225"/>
                <a:gd name="connsiteX87" fmla="*/ 601572 w 1701985"/>
                <a:gd name="connsiteY87" fmla="*/ 6 h 14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01985" h="1485225">
                  <a:moveTo>
                    <a:pt x="840821" y="911646"/>
                  </a:moveTo>
                  <a:lnTo>
                    <a:pt x="840851" y="914862"/>
                  </a:lnTo>
                  <a:lnTo>
                    <a:pt x="842111" y="914658"/>
                  </a:lnTo>
                  <a:close/>
                  <a:moveTo>
                    <a:pt x="779040" y="744802"/>
                  </a:moveTo>
                  <a:lnTo>
                    <a:pt x="745111" y="771169"/>
                  </a:lnTo>
                  <a:lnTo>
                    <a:pt x="803502" y="846778"/>
                  </a:lnTo>
                  <a:cubicBezTo>
                    <a:pt x="803502" y="846778"/>
                    <a:pt x="801820" y="849859"/>
                    <a:pt x="798678" y="855393"/>
                  </a:cubicBezTo>
                  <a:lnTo>
                    <a:pt x="785179" y="878582"/>
                  </a:lnTo>
                  <a:lnTo>
                    <a:pt x="835037" y="897939"/>
                  </a:lnTo>
                  <a:lnTo>
                    <a:pt x="831772" y="890133"/>
                  </a:lnTo>
                  <a:cubicBezTo>
                    <a:pt x="830127" y="886157"/>
                    <a:pt x="829219" y="883925"/>
                    <a:pt x="829219" y="883925"/>
                  </a:cubicBezTo>
                  <a:lnTo>
                    <a:pt x="861488" y="883076"/>
                  </a:lnTo>
                  <a:lnTo>
                    <a:pt x="853032" y="801058"/>
                  </a:lnTo>
                  <a:cubicBezTo>
                    <a:pt x="853032" y="801058"/>
                    <a:pt x="856128" y="797426"/>
                    <a:pt x="861634" y="791250"/>
                  </a:cubicBezTo>
                  <a:lnTo>
                    <a:pt x="880350" y="770904"/>
                  </a:lnTo>
                  <a:lnTo>
                    <a:pt x="866337" y="776010"/>
                  </a:lnTo>
                  <a:cubicBezTo>
                    <a:pt x="859283" y="778555"/>
                    <a:pt x="854937" y="780103"/>
                    <a:pt x="854937" y="780103"/>
                  </a:cubicBezTo>
                  <a:close/>
                  <a:moveTo>
                    <a:pt x="601572" y="6"/>
                  </a:moveTo>
                  <a:cubicBezTo>
                    <a:pt x="654911" y="12388"/>
                    <a:pt x="671104" y="82874"/>
                    <a:pt x="698727" y="125736"/>
                  </a:cubicBezTo>
                  <a:cubicBezTo>
                    <a:pt x="724444" y="169551"/>
                    <a:pt x="729207" y="173361"/>
                    <a:pt x="825409" y="341953"/>
                  </a:cubicBezTo>
                  <a:lnTo>
                    <a:pt x="844458" y="385859"/>
                  </a:lnTo>
                  <a:lnTo>
                    <a:pt x="851127" y="364813"/>
                  </a:lnTo>
                  <a:cubicBezTo>
                    <a:pt x="866367" y="311473"/>
                    <a:pt x="869224" y="259086"/>
                    <a:pt x="965427" y="205745"/>
                  </a:cubicBezTo>
                  <a:cubicBezTo>
                    <a:pt x="1061630" y="152405"/>
                    <a:pt x="1069249" y="106686"/>
                    <a:pt x="1120685" y="73348"/>
                  </a:cubicBezTo>
                  <a:cubicBezTo>
                    <a:pt x="1146402" y="56679"/>
                    <a:pt x="1166881" y="48345"/>
                    <a:pt x="1184264" y="46559"/>
                  </a:cubicBezTo>
                  <a:cubicBezTo>
                    <a:pt x="1201647" y="44773"/>
                    <a:pt x="1215934" y="49536"/>
                    <a:pt x="1229269" y="59061"/>
                  </a:cubicBezTo>
                  <a:cubicBezTo>
                    <a:pt x="1256892" y="79063"/>
                    <a:pt x="1234032" y="84778"/>
                    <a:pt x="1261655" y="92398"/>
                  </a:cubicBezTo>
                  <a:cubicBezTo>
                    <a:pt x="1289277" y="100018"/>
                    <a:pt x="1305469" y="117163"/>
                    <a:pt x="1308327" y="171455"/>
                  </a:cubicBezTo>
                  <a:cubicBezTo>
                    <a:pt x="1310232" y="225748"/>
                    <a:pt x="1257844" y="337190"/>
                    <a:pt x="1248319" y="370528"/>
                  </a:cubicBezTo>
                  <a:cubicBezTo>
                    <a:pt x="1238794" y="403865"/>
                    <a:pt x="1240699" y="440061"/>
                    <a:pt x="1227364" y="484828"/>
                  </a:cubicBezTo>
                  <a:lnTo>
                    <a:pt x="1226215" y="488689"/>
                  </a:lnTo>
                  <a:lnTo>
                    <a:pt x="1252800" y="474573"/>
                  </a:lnTo>
                  <a:cubicBezTo>
                    <a:pt x="1272787" y="465718"/>
                    <a:pt x="1291897" y="459348"/>
                    <a:pt x="1308327" y="457205"/>
                  </a:cubicBezTo>
                  <a:cubicBezTo>
                    <a:pt x="1373097" y="448633"/>
                    <a:pt x="1408340" y="464825"/>
                    <a:pt x="1474062" y="453395"/>
                  </a:cubicBezTo>
                  <a:cubicBezTo>
                    <a:pt x="1539785" y="441965"/>
                    <a:pt x="1556930" y="435298"/>
                    <a:pt x="1556930" y="435298"/>
                  </a:cubicBezTo>
                  <a:cubicBezTo>
                    <a:pt x="1586457" y="437203"/>
                    <a:pt x="1598840" y="443870"/>
                    <a:pt x="1621700" y="456253"/>
                  </a:cubicBezTo>
                  <a:cubicBezTo>
                    <a:pt x="1641702" y="467683"/>
                    <a:pt x="1638845" y="490543"/>
                    <a:pt x="1635987" y="520070"/>
                  </a:cubicBezTo>
                  <a:cubicBezTo>
                    <a:pt x="1634082" y="549598"/>
                    <a:pt x="1618842" y="590555"/>
                    <a:pt x="1601697" y="630561"/>
                  </a:cubicBezTo>
                  <a:cubicBezTo>
                    <a:pt x="1584552" y="670565"/>
                    <a:pt x="1585505" y="689615"/>
                    <a:pt x="1571217" y="705808"/>
                  </a:cubicBezTo>
                  <a:cubicBezTo>
                    <a:pt x="1556930" y="722000"/>
                    <a:pt x="1509305" y="765815"/>
                    <a:pt x="1481682" y="787723"/>
                  </a:cubicBezTo>
                  <a:cubicBezTo>
                    <a:pt x="1454060" y="809630"/>
                    <a:pt x="1408340" y="790580"/>
                    <a:pt x="1408340" y="790580"/>
                  </a:cubicBezTo>
                  <a:cubicBezTo>
                    <a:pt x="1408340" y="790580"/>
                    <a:pt x="1426437" y="810583"/>
                    <a:pt x="1439772" y="826775"/>
                  </a:cubicBezTo>
                  <a:cubicBezTo>
                    <a:pt x="1446440" y="834871"/>
                    <a:pt x="1445963" y="846778"/>
                    <a:pt x="1432390" y="861303"/>
                  </a:cubicBezTo>
                  <a:lnTo>
                    <a:pt x="1416140" y="873706"/>
                  </a:lnTo>
                  <a:lnTo>
                    <a:pt x="1458076" y="881080"/>
                  </a:lnTo>
                  <a:cubicBezTo>
                    <a:pt x="1478035" y="885580"/>
                    <a:pt x="1499601" y="891485"/>
                    <a:pt x="1522639" y="899165"/>
                  </a:cubicBezTo>
                  <a:cubicBezTo>
                    <a:pt x="1645512" y="940123"/>
                    <a:pt x="1660752" y="971555"/>
                    <a:pt x="1684564" y="1004893"/>
                  </a:cubicBezTo>
                  <a:cubicBezTo>
                    <a:pt x="1708377" y="1038230"/>
                    <a:pt x="1704567" y="1028705"/>
                    <a:pt x="1692184" y="1073473"/>
                  </a:cubicBezTo>
                  <a:cubicBezTo>
                    <a:pt x="1679802" y="1118240"/>
                    <a:pt x="1657894" y="1108715"/>
                    <a:pt x="1600744" y="1152530"/>
                  </a:cubicBezTo>
                  <a:cubicBezTo>
                    <a:pt x="1543594" y="1196345"/>
                    <a:pt x="1534069" y="1196345"/>
                    <a:pt x="1477872" y="1213490"/>
                  </a:cubicBezTo>
                  <a:cubicBezTo>
                    <a:pt x="1421674" y="1230635"/>
                    <a:pt x="1381669" y="1234445"/>
                    <a:pt x="1310232" y="1223015"/>
                  </a:cubicBezTo>
                  <a:lnTo>
                    <a:pt x="1210558" y="1203558"/>
                  </a:lnTo>
                  <a:lnTo>
                    <a:pt x="1219387" y="1212895"/>
                  </a:lnTo>
                  <a:cubicBezTo>
                    <a:pt x="1235937" y="1234921"/>
                    <a:pt x="1241176" y="1253019"/>
                    <a:pt x="1237842" y="1263973"/>
                  </a:cubicBezTo>
                  <a:cubicBezTo>
                    <a:pt x="1232127" y="1286833"/>
                    <a:pt x="1308327" y="1293500"/>
                    <a:pt x="1334044" y="1327790"/>
                  </a:cubicBezTo>
                  <a:cubicBezTo>
                    <a:pt x="1360714" y="1362081"/>
                    <a:pt x="1330234" y="1374463"/>
                    <a:pt x="1303564" y="1393513"/>
                  </a:cubicBezTo>
                  <a:cubicBezTo>
                    <a:pt x="1276894" y="1412563"/>
                    <a:pt x="1267369" y="1466856"/>
                    <a:pt x="1204504" y="1476381"/>
                  </a:cubicBezTo>
                  <a:cubicBezTo>
                    <a:pt x="1141639" y="1485906"/>
                    <a:pt x="1163547" y="1494478"/>
                    <a:pt x="1054962" y="1463998"/>
                  </a:cubicBezTo>
                  <a:cubicBezTo>
                    <a:pt x="947329" y="1433518"/>
                    <a:pt x="939709" y="1416373"/>
                    <a:pt x="869224" y="1360175"/>
                  </a:cubicBezTo>
                  <a:cubicBezTo>
                    <a:pt x="851603" y="1346126"/>
                    <a:pt x="838030" y="1331541"/>
                    <a:pt x="827880" y="1316524"/>
                  </a:cubicBezTo>
                  <a:lnTo>
                    <a:pt x="818479" y="1295632"/>
                  </a:lnTo>
                  <a:lnTo>
                    <a:pt x="816704" y="1305631"/>
                  </a:lnTo>
                  <a:cubicBezTo>
                    <a:pt x="808086" y="1361665"/>
                    <a:pt x="802550" y="1406848"/>
                    <a:pt x="773975" y="1443996"/>
                  </a:cubicBezTo>
                  <a:cubicBezTo>
                    <a:pt x="735875" y="1493526"/>
                    <a:pt x="729207" y="1494478"/>
                    <a:pt x="620622" y="1454474"/>
                  </a:cubicBezTo>
                  <a:cubicBezTo>
                    <a:pt x="512037" y="1414468"/>
                    <a:pt x="502512" y="1334458"/>
                    <a:pt x="481557" y="1280166"/>
                  </a:cubicBezTo>
                  <a:cubicBezTo>
                    <a:pt x="476318" y="1266593"/>
                    <a:pt x="471258" y="1256294"/>
                    <a:pt x="466466" y="1247409"/>
                  </a:cubicBezTo>
                  <a:lnTo>
                    <a:pt x="465298" y="1245307"/>
                  </a:lnTo>
                  <a:lnTo>
                    <a:pt x="461513" y="1247331"/>
                  </a:lnTo>
                  <a:cubicBezTo>
                    <a:pt x="453071" y="1250728"/>
                    <a:pt x="443099" y="1253734"/>
                    <a:pt x="431074" y="1256353"/>
                  </a:cubicBezTo>
                  <a:cubicBezTo>
                    <a:pt x="335825" y="1277308"/>
                    <a:pt x="316775" y="1289691"/>
                    <a:pt x="170089" y="1247781"/>
                  </a:cubicBezTo>
                  <a:cubicBezTo>
                    <a:pt x="23404" y="1205871"/>
                    <a:pt x="57694" y="1230636"/>
                    <a:pt x="17689" y="1141101"/>
                  </a:cubicBezTo>
                  <a:cubicBezTo>
                    <a:pt x="-23268" y="1051566"/>
                    <a:pt x="6260" y="1054424"/>
                    <a:pt x="112939" y="964889"/>
                  </a:cubicBezTo>
                  <a:cubicBezTo>
                    <a:pt x="219619" y="875353"/>
                    <a:pt x="287247" y="834396"/>
                    <a:pt x="294867" y="830586"/>
                  </a:cubicBezTo>
                  <a:cubicBezTo>
                    <a:pt x="348207" y="802964"/>
                    <a:pt x="329157" y="824871"/>
                    <a:pt x="348207" y="815346"/>
                  </a:cubicBezTo>
                  <a:cubicBezTo>
                    <a:pt x="352493" y="812964"/>
                    <a:pt x="378449" y="807726"/>
                    <a:pt x="414971" y="801207"/>
                  </a:cubicBezTo>
                  <a:lnTo>
                    <a:pt x="424481" y="799572"/>
                  </a:lnTo>
                  <a:lnTo>
                    <a:pt x="416236" y="793810"/>
                  </a:lnTo>
                  <a:cubicBezTo>
                    <a:pt x="404881" y="784985"/>
                    <a:pt x="390593" y="773436"/>
                    <a:pt x="371067" y="758196"/>
                  </a:cubicBezTo>
                  <a:cubicBezTo>
                    <a:pt x="292010" y="697236"/>
                    <a:pt x="269150" y="705808"/>
                    <a:pt x="227240" y="609606"/>
                  </a:cubicBezTo>
                  <a:cubicBezTo>
                    <a:pt x="185330" y="513403"/>
                    <a:pt x="185330" y="411486"/>
                    <a:pt x="186282" y="321951"/>
                  </a:cubicBezTo>
                  <a:cubicBezTo>
                    <a:pt x="187235" y="232416"/>
                    <a:pt x="215810" y="206699"/>
                    <a:pt x="251052" y="178124"/>
                  </a:cubicBezTo>
                  <a:cubicBezTo>
                    <a:pt x="286295" y="149549"/>
                    <a:pt x="292010" y="160026"/>
                    <a:pt x="350112" y="188601"/>
                  </a:cubicBezTo>
                  <a:cubicBezTo>
                    <a:pt x="364399" y="195745"/>
                    <a:pt x="379699" y="207472"/>
                    <a:pt x="394612" y="221045"/>
                  </a:cubicBezTo>
                  <a:lnTo>
                    <a:pt x="423394" y="250741"/>
                  </a:lnTo>
                  <a:lnTo>
                    <a:pt x="426594" y="227043"/>
                  </a:lnTo>
                  <a:cubicBezTo>
                    <a:pt x="431015" y="201459"/>
                    <a:pt x="436551" y="176456"/>
                    <a:pt x="443457" y="155263"/>
                  </a:cubicBezTo>
                  <a:cubicBezTo>
                    <a:pt x="471079" y="70491"/>
                    <a:pt x="490129" y="42869"/>
                    <a:pt x="517752" y="20961"/>
                  </a:cubicBezTo>
                  <a:cubicBezTo>
                    <a:pt x="545374" y="-947"/>
                    <a:pt x="601572" y="6"/>
                    <a:pt x="601572" y="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246" name="Figura a mano libera: Forma 3245">
              <a:extLst>
                <a:ext uri="{FF2B5EF4-FFF2-40B4-BE49-F238E27FC236}">
                  <a16:creationId xmlns:a16="http://schemas.microsoft.com/office/drawing/2014/main" id="{364C3979-8CA0-4FC6-9B56-3B3387E20DD7}"/>
                </a:ext>
              </a:extLst>
            </p:cNvPr>
            <p:cNvSpPr/>
            <p:nvPr/>
          </p:nvSpPr>
          <p:spPr>
            <a:xfrm>
              <a:off x="2377767" y="8141150"/>
              <a:ext cx="276225" cy="295275"/>
            </a:xfrm>
            <a:custGeom>
              <a:avLst/>
              <a:gdLst>
                <a:gd name="connsiteX0" fmla="*/ 97507 w 276225"/>
                <a:gd name="connsiteY0" fmla="*/ 0 h 295275"/>
                <a:gd name="connsiteX1" fmla="*/ 8924 w 276225"/>
                <a:gd name="connsiteY1" fmla="*/ 60007 h 295275"/>
                <a:gd name="connsiteX2" fmla="*/ 7019 w 276225"/>
                <a:gd name="connsiteY2" fmla="*/ 185738 h 295275"/>
                <a:gd name="connsiteX3" fmla="*/ 56549 w 276225"/>
                <a:gd name="connsiteY3" fmla="*/ 247650 h 295275"/>
                <a:gd name="connsiteX4" fmla="*/ 159419 w 276225"/>
                <a:gd name="connsiteY4" fmla="*/ 300990 h 295275"/>
                <a:gd name="connsiteX5" fmla="*/ 279434 w 276225"/>
                <a:gd name="connsiteY5" fmla="*/ 204788 h 295275"/>
                <a:gd name="connsiteX6" fmla="*/ 262289 w 276225"/>
                <a:gd name="connsiteY6" fmla="*/ 104775 h 295275"/>
                <a:gd name="connsiteX7" fmla="*/ 187994 w 276225"/>
                <a:gd name="connsiteY7" fmla="*/ 48577 h 295275"/>
                <a:gd name="connsiteX8" fmla="*/ 97507 w 276225"/>
                <a:gd name="connsiteY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295275">
                  <a:moveTo>
                    <a:pt x="97507" y="0"/>
                  </a:moveTo>
                  <a:cubicBezTo>
                    <a:pt x="97507" y="0"/>
                    <a:pt x="15592" y="22860"/>
                    <a:pt x="8924" y="60007"/>
                  </a:cubicBezTo>
                  <a:cubicBezTo>
                    <a:pt x="2257" y="97155"/>
                    <a:pt x="-6316" y="147638"/>
                    <a:pt x="7019" y="185738"/>
                  </a:cubicBezTo>
                  <a:cubicBezTo>
                    <a:pt x="20354" y="223838"/>
                    <a:pt x="-12983" y="211455"/>
                    <a:pt x="56549" y="247650"/>
                  </a:cubicBezTo>
                  <a:cubicBezTo>
                    <a:pt x="125129" y="282893"/>
                    <a:pt x="101317" y="307657"/>
                    <a:pt x="159419" y="300990"/>
                  </a:cubicBezTo>
                  <a:cubicBezTo>
                    <a:pt x="217522" y="294323"/>
                    <a:pt x="267052" y="238125"/>
                    <a:pt x="279434" y="204788"/>
                  </a:cubicBezTo>
                  <a:cubicBezTo>
                    <a:pt x="291817" y="170498"/>
                    <a:pt x="283244" y="136207"/>
                    <a:pt x="262289" y="104775"/>
                  </a:cubicBezTo>
                  <a:cubicBezTo>
                    <a:pt x="241334" y="73343"/>
                    <a:pt x="221332" y="64770"/>
                    <a:pt x="187994" y="48577"/>
                  </a:cubicBezTo>
                  <a:cubicBezTo>
                    <a:pt x="155609" y="32385"/>
                    <a:pt x="118462" y="2857"/>
                    <a:pt x="975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247" name="Gruppo 3246">
              <a:extLst>
                <a:ext uri="{FF2B5EF4-FFF2-40B4-BE49-F238E27FC236}">
                  <a16:creationId xmlns:a16="http://schemas.microsoft.com/office/drawing/2014/main" id="{1BB9CE2D-311A-49E5-B0F1-BCD909D2CA79}"/>
                </a:ext>
              </a:extLst>
            </p:cNvPr>
            <p:cNvGrpSpPr/>
            <p:nvPr/>
          </p:nvGrpSpPr>
          <p:grpSpPr>
            <a:xfrm>
              <a:off x="2215167" y="7961228"/>
              <a:ext cx="659802" cy="598784"/>
              <a:chOff x="2215167" y="7961228"/>
              <a:chExt cx="659802" cy="598784"/>
            </a:xfrm>
          </p:grpSpPr>
          <p:sp>
            <p:nvSpPr>
              <p:cNvPr id="3337" name="Figura a mano libera: Forma 3336">
                <a:extLst>
                  <a:ext uri="{FF2B5EF4-FFF2-40B4-BE49-F238E27FC236}">
                    <a16:creationId xmlns:a16="http://schemas.microsoft.com/office/drawing/2014/main" id="{C76E7176-71D4-4F0F-A605-4254646D675D}"/>
                  </a:ext>
                </a:extLst>
              </p:cNvPr>
              <p:cNvSpPr/>
              <p:nvPr/>
            </p:nvSpPr>
            <p:spPr>
              <a:xfrm>
                <a:off x="2613102" y="8151963"/>
                <a:ext cx="142875" cy="76200"/>
              </a:xfrm>
              <a:custGeom>
                <a:avLst/>
                <a:gdLst>
                  <a:gd name="connsiteX0" fmla="*/ 5999 w 142875"/>
                  <a:gd name="connsiteY0" fmla="*/ 83485 h 76200"/>
                  <a:gd name="connsiteX1" fmla="*/ 145064 w 142875"/>
                  <a:gd name="connsiteY1" fmla="*/ 4427 h 76200"/>
                  <a:gd name="connsiteX2" fmla="*/ 139349 w 142875"/>
                  <a:gd name="connsiteY2" fmla="*/ 617 h 76200"/>
                  <a:gd name="connsiteX3" fmla="*/ 2189 w 142875"/>
                  <a:gd name="connsiteY3" fmla="*/ 78722 h 76200"/>
                  <a:gd name="connsiteX4" fmla="*/ 5999 w 142875"/>
                  <a:gd name="connsiteY4" fmla="*/ 83485 h 76200"/>
                  <a:gd name="connsiteX5" fmla="*/ 5999 w 142875"/>
                  <a:gd name="connsiteY5" fmla="*/ 834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76200">
                    <a:moveTo>
                      <a:pt x="5999" y="83485"/>
                    </a:moveTo>
                    <a:cubicBezTo>
                      <a:pt x="53624" y="58719"/>
                      <a:pt x="100296" y="33954"/>
                      <a:pt x="145064" y="4427"/>
                    </a:cubicBezTo>
                    <a:cubicBezTo>
                      <a:pt x="149826" y="1569"/>
                      <a:pt x="143159" y="-1288"/>
                      <a:pt x="139349" y="617"/>
                    </a:cubicBezTo>
                    <a:cubicBezTo>
                      <a:pt x="95534" y="30144"/>
                      <a:pt x="48861" y="54910"/>
                      <a:pt x="2189" y="78722"/>
                    </a:cubicBezTo>
                    <a:cubicBezTo>
                      <a:pt x="-2574" y="80627"/>
                      <a:pt x="1236" y="85389"/>
                      <a:pt x="5999" y="83485"/>
                    </a:cubicBezTo>
                    <a:lnTo>
                      <a:pt x="5999" y="834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38" name="Figura a mano libera: Forma 3337">
                <a:extLst>
                  <a:ext uri="{FF2B5EF4-FFF2-40B4-BE49-F238E27FC236}">
                    <a16:creationId xmlns:a16="http://schemas.microsoft.com/office/drawing/2014/main" id="{0840B2B5-E012-4067-93BC-6F0DD451959E}"/>
                  </a:ext>
                </a:extLst>
              </p:cNvPr>
              <p:cNvSpPr/>
              <p:nvPr/>
            </p:nvSpPr>
            <p:spPr>
              <a:xfrm>
                <a:off x="2618655" y="8193537"/>
                <a:ext cx="247650" cy="38100"/>
              </a:xfrm>
              <a:custGeom>
                <a:avLst/>
                <a:gdLst>
                  <a:gd name="connsiteX0" fmla="*/ 4256 w 247650"/>
                  <a:gd name="connsiteY0" fmla="*/ 45720 h 38100"/>
                  <a:gd name="connsiteX1" fmla="*/ 134748 w 247650"/>
                  <a:gd name="connsiteY1" fmla="*/ 23812 h 38100"/>
                  <a:gd name="connsiteX2" fmla="*/ 207138 w 247650"/>
                  <a:gd name="connsiteY2" fmla="*/ 13335 h 38100"/>
                  <a:gd name="connsiteX3" fmla="*/ 251906 w 247650"/>
                  <a:gd name="connsiteY3" fmla="*/ 1905 h 38100"/>
                  <a:gd name="connsiteX4" fmla="*/ 247143 w 247650"/>
                  <a:gd name="connsiteY4" fmla="*/ 952 h 38100"/>
                  <a:gd name="connsiteX5" fmla="*/ 196661 w 247650"/>
                  <a:gd name="connsiteY5" fmla="*/ 12382 h 38100"/>
                  <a:gd name="connsiteX6" fmla="*/ 114746 w 247650"/>
                  <a:gd name="connsiteY6" fmla="*/ 22860 h 38100"/>
                  <a:gd name="connsiteX7" fmla="*/ 2351 w 247650"/>
                  <a:gd name="connsiteY7" fmla="*/ 42862 h 38100"/>
                  <a:gd name="connsiteX8" fmla="*/ 4256 w 247650"/>
                  <a:gd name="connsiteY8" fmla="*/ 45720 h 38100"/>
                  <a:gd name="connsiteX9" fmla="*/ 4256 w 247650"/>
                  <a:gd name="connsiteY9" fmla="*/ 457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38100">
                    <a:moveTo>
                      <a:pt x="4256" y="45720"/>
                    </a:moveTo>
                    <a:cubicBezTo>
                      <a:pt x="47118" y="36195"/>
                      <a:pt x="90933" y="28575"/>
                      <a:pt x="134748" y="23812"/>
                    </a:cubicBezTo>
                    <a:cubicBezTo>
                      <a:pt x="158561" y="20955"/>
                      <a:pt x="183326" y="17145"/>
                      <a:pt x="207138" y="13335"/>
                    </a:cubicBezTo>
                    <a:cubicBezTo>
                      <a:pt x="222378" y="11430"/>
                      <a:pt x="238571" y="9525"/>
                      <a:pt x="251906" y="1905"/>
                    </a:cubicBezTo>
                    <a:cubicBezTo>
                      <a:pt x="256668" y="-952"/>
                      <a:pt x="249048" y="0"/>
                      <a:pt x="247143" y="952"/>
                    </a:cubicBezTo>
                    <a:cubicBezTo>
                      <a:pt x="231903" y="8573"/>
                      <a:pt x="212853" y="9525"/>
                      <a:pt x="196661" y="12382"/>
                    </a:cubicBezTo>
                    <a:cubicBezTo>
                      <a:pt x="169038" y="16193"/>
                      <a:pt x="142368" y="20002"/>
                      <a:pt x="114746" y="22860"/>
                    </a:cubicBezTo>
                    <a:cubicBezTo>
                      <a:pt x="76646" y="27623"/>
                      <a:pt x="39498" y="34290"/>
                      <a:pt x="2351" y="42862"/>
                    </a:cubicBezTo>
                    <a:cubicBezTo>
                      <a:pt x="-1459" y="43815"/>
                      <a:pt x="-507" y="46673"/>
                      <a:pt x="4256" y="45720"/>
                    </a:cubicBezTo>
                    <a:lnTo>
                      <a:pt x="4256" y="457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39" name="Figura a mano libera: Forma 3338">
                <a:extLst>
                  <a:ext uri="{FF2B5EF4-FFF2-40B4-BE49-F238E27FC236}">
                    <a16:creationId xmlns:a16="http://schemas.microsoft.com/office/drawing/2014/main" id="{70C02382-0140-494D-9488-93D423317191}"/>
                  </a:ext>
                </a:extLst>
              </p:cNvPr>
              <p:cNvSpPr/>
              <p:nvPr/>
            </p:nvSpPr>
            <p:spPr>
              <a:xfrm>
                <a:off x="2579694" y="8353557"/>
                <a:ext cx="295275" cy="85725"/>
              </a:xfrm>
              <a:custGeom>
                <a:avLst/>
                <a:gdLst>
                  <a:gd name="connsiteX0" fmla="*/ 2259 w 295275"/>
                  <a:gd name="connsiteY0" fmla="*/ 6668 h 85725"/>
                  <a:gd name="connsiteX1" fmla="*/ 167042 w 295275"/>
                  <a:gd name="connsiteY1" fmla="*/ 40957 h 85725"/>
                  <a:gd name="connsiteX2" fmla="*/ 229907 w 295275"/>
                  <a:gd name="connsiteY2" fmla="*/ 70485 h 85725"/>
                  <a:gd name="connsiteX3" fmla="*/ 290867 w 295275"/>
                  <a:gd name="connsiteY3" fmla="*/ 88582 h 85725"/>
                  <a:gd name="connsiteX4" fmla="*/ 293724 w 295275"/>
                  <a:gd name="connsiteY4" fmla="*/ 82868 h 85725"/>
                  <a:gd name="connsiteX5" fmla="*/ 231812 w 295275"/>
                  <a:gd name="connsiteY5" fmla="*/ 63818 h 85725"/>
                  <a:gd name="connsiteX6" fmla="*/ 164184 w 295275"/>
                  <a:gd name="connsiteY6" fmla="*/ 32385 h 85725"/>
                  <a:gd name="connsiteX7" fmla="*/ 4164 w 295275"/>
                  <a:gd name="connsiteY7" fmla="*/ 0 h 85725"/>
                  <a:gd name="connsiteX8" fmla="*/ 2259 w 295275"/>
                  <a:gd name="connsiteY8" fmla="*/ 6668 h 85725"/>
                  <a:gd name="connsiteX9" fmla="*/ 2259 w 295275"/>
                  <a:gd name="connsiteY9" fmla="*/ 666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85725">
                    <a:moveTo>
                      <a:pt x="2259" y="6668"/>
                    </a:moveTo>
                    <a:cubicBezTo>
                      <a:pt x="58457" y="9525"/>
                      <a:pt x="115607" y="20955"/>
                      <a:pt x="167042" y="40957"/>
                    </a:cubicBezTo>
                    <a:cubicBezTo>
                      <a:pt x="188949" y="49530"/>
                      <a:pt x="208952" y="60960"/>
                      <a:pt x="229907" y="70485"/>
                    </a:cubicBezTo>
                    <a:cubicBezTo>
                      <a:pt x="248957" y="80010"/>
                      <a:pt x="269912" y="84773"/>
                      <a:pt x="290867" y="88582"/>
                    </a:cubicBezTo>
                    <a:cubicBezTo>
                      <a:pt x="294677" y="89535"/>
                      <a:pt x="298487" y="83820"/>
                      <a:pt x="293724" y="82868"/>
                    </a:cubicBezTo>
                    <a:cubicBezTo>
                      <a:pt x="272769" y="79057"/>
                      <a:pt x="250862" y="73343"/>
                      <a:pt x="231812" y="63818"/>
                    </a:cubicBezTo>
                    <a:cubicBezTo>
                      <a:pt x="209904" y="52388"/>
                      <a:pt x="187997" y="40957"/>
                      <a:pt x="164184" y="32385"/>
                    </a:cubicBezTo>
                    <a:cubicBezTo>
                      <a:pt x="113702" y="13335"/>
                      <a:pt x="58457" y="2857"/>
                      <a:pt x="4164" y="0"/>
                    </a:cubicBezTo>
                    <a:cubicBezTo>
                      <a:pt x="1307" y="0"/>
                      <a:pt x="-2503" y="5715"/>
                      <a:pt x="2259" y="6668"/>
                    </a:cubicBezTo>
                    <a:lnTo>
                      <a:pt x="2259" y="66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40" name="Figura a mano libera: Forma 3339">
                <a:extLst>
                  <a:ext uri="{FF2B5EF4-FFF2-40B4-BE49-F238E27FC236}">
                    <a16:creationId xmlns:a16="http://schemas.microsoft.com/office/drawing/2014/main" id="{E17C5626-A836-4D2E-B468-E48AC74F403D}"/>
                  </a:ext>
                </a:extLst>
              </p:cNvPr>
              <p:cNvSpPr/>
              <p:nvPr/>
            </p:nvSpPr>
            <p:spPr>
              <a:xfrm>
                <a:off x="2581299" y="8367219"/>
                <a:ext cx="209550" cy="104775"/>
              </a:xfrm>
              <a:custGeom>
                <a:avLst/>
                <a:gdLst>
                  <a:gd name="connsiteX0" fmla="*/ 4465 w 209550"/>
                  <a:gd name="connsiteY0" fmla="*/ 6341 h 104775"/>
                  <a:gd name="connsiteX1" fmla="*/ 30182 w 209550"/>
                  <a:gd name="connsiteY1" fmla="*/ 6341 h 104775"/>
                  <a:gd name="connsiteX2" fmla="*/ 105430 w 209550"/>
                  <a:gd name="connsiteY2" fmla="*/ 36820 h 104775"/>
                  <a:gd name="connsiteX3" fmla="*/ 208300 w 209550"/>
                  <a:gd name="connsiteY3" fmla="*/ 104448 h 104775"/>
                  <a:gd name="connsiteX4" fmla="*/ 214015 w 209550"/>
                  <a:gd name="connsiteY4" fmla="*/ 99686 h 104775"/>
                  <a:gd name="connsiteX5" fmla="*/ 97810 w 209550"/>
                  <a:gd name="connsiteY5" fmla="*/ 24438 h 104775"/>
                  <a:gd name="connsiteX6" fmla="*/ 28277 w 209550"/>
                  <a:gd name="connsiteY6" fmla="*/ 625 h 104775"/>
                  <a:gd name="connsiteX7" fmla="*/ 1607 w 209550"/>
                  <a:gd name="connsiteY7" fmla="*/ 1578 h 104775"/>
                  <a:gd name="connsiteX8" fmla="*/ 4465 w 209550"/>
                  <a:gd name="connsiteY8" fmla="*/ 6341 h 104775"/>
                  <a:gd name="connsiteX9" fmla="*/ 4465 w 209550"/>
                  <a:gd name="connsiteY9" fmla="*/ 63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04775">
                    <a:moveTo>
                      <a:pt x="4465" y="6341"/>
                    </a:moveTo>
                    <a:cubicBezTo>
                      <a:pt x="13037" y="3483"/>
                      <a:pt x="22562" y="4436"/>
                      <a:pt x="30182" y="6341"/>
                    </a:cubicBezTo>
                    <a:cubicBezTo>
                      <a:pt x="57805" y="10150"/>
                      <a:pt x="82570" y="22533"/>
                      <a:pt x="105430" y="36820"/>
                    </a:cubicBezTo>
                    <a:cubicBezTo>
                      <a:pt x="140672" y="57775"/>
                      <a:pt x="174962" y="79683"/>
                      <a:pt x="208300" y="104448"/>
                    </a:cubicBezTo>
                    <a:cubicBezTo>
                      <a:pt x="211157" y="106353"/>
                      <a:pt x="217825" y="102543"/>
                      <a:pt x="214015" y="99686"/>
                    </a:cubicBezTo>
                    <a:cubicBezTo>
                      <a:pt x="176867" y="72063"/>
                      <a:pt x="137815" y="46345"/>
                      <a:pt x="97810" y="24438"/>
                    </a:cubicBezTo>
                    <a:cubicBezTo>
                      <a:pt x="76855" y="13008"/>
                      <a:pt x="53042" y="2531"/>
                      <a:pt x="28277" y="625"/>
                    </a:cubicBezTo>
                    <a:cubicBezTo>
                      <a:pt x="19705" y="-327"/>
                      <a:pt x="10180" y="-327"/>
                      <a:pt x="1607" y="1578"/>
                    </a:cubicBezTo>
                    <a:cubicBezTo>
                      <a:pt x="-1250" y="2531"/>
                      <a:pt x="-298" y="8245"/>
                      <a:pt x="4465" y="6341"/>
                    </a:cubicBezTo>
                    <a:lnTo>
                      <a:pt x="4465" y="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41" name="Figura a mano libera: Forma 3340">
                <a:extLst>
                  <a:ext uri="{FF2B5EF4-FFF2-40B4-BE49-F238E27FC236}">
                    <a16:creationId xmlns:a16="http://schemas.microsoft.com/office/drawing/2014/main" id="{40F4928C-43AF-4769-A84D-D61461BFE535}"/>
                  </a:ext>
                </a:extLst>
              </p:cNvPr>
              <p:cNvSpPr/>
              <p:nvPr/>
            </p:nvSpPr>
            <p:spPr>
              <a:xfrm>
                <a:off x="2557264" y="8361070"/>
                <a:ext cx="219075" cy="133350"/>
              </a:xfrm>
              <a:custGeom>
                <a:avLst/>
                <a:gdLst>
                  <a:gd name="connsiteX0" fmla="*/ 1829 w 219075"/>
                  <a:gd name="connsiteY0" fmla="*/ 5822 h 133350"/>
                  <a:gd name="connsiteX1" fmla="*/ 31357 w 219075"/>
                  <a:gd name="connsiteY1" fmla="*/ 19157 h 133350"/>
                  <a:gd name="connsiteX2" fmla="*/ 117082 w 219075"/>
                  <a:gd name="connsiteY2" fmla="*/ 72497 h 133350"/>
                  <a:gd name="connsiteX3" fmla="*/ 163754 w 219075"/>
                  <a:gd name="connsiteY3" fmla="*/ 107740 h 133350"/>
                  <a:gd name="connsiteX4" fmla="*/ 216142 w 219075"/>
                  <a:gd name="connsiteY4" fmla="*/ 134409 h 133350"/>
                  <a:gd name="connsiteX5" fmla="*/ 218999 w 219075"/>
                  <a:gd name="connsiteY5" fmla="*/ 128694 h 133350"/>
                  <a:gd name="connsiteX6" fmla="*/ 165659 w 219075"/>
                  <a:gd name="connsiteY6" fmla="*/ 100119 h 133350"/>
                  <a:gd name="connsiteX7" fmla="*/ 115177 w 219075"/>
                  <a:gd name="connsiteY7" fmla="*/ 62972 h 133350"/>
                  <a:gd name="connsiteX8" fmla="*/ 31357 w 219075"/>
                  <a:gd name="connsiteY8" fmla="*/ 11537 h 133350"/>
                  <a:gd name="connsiteX9" fmla="*/ 5639 w 219075"/>
                  <a:gd name="connsiteY9" fmla="*/ 107 h 133350"/>
                  <a:gd name="connsiteX10" fmla="*/ 1829 w 219075"/>
                  <a:gd name="connsiteY10" fmla="*/ 5822 h 133350"/>
                  <a:gd name="connsiteX11" fmla="*/ 1829 w 219075"/>
                  <a:gd name="connsiteY11" fmla="*/ 58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133350">
                    <a:moveTo>
                      <a:pt x="1829" y="5822"/>
                    </a:moveTo>
                    <a:cubicBezTo>
                      <a:pt x="12307" y="8679"/>
                      <a:pt x="21832" y="14394"/>
                      <a:pt x="31357" y="19157"/>
                    </a:cubicBezTo>
                    <a:cubicBezTo>
                      <a:pt x="60884" y="35349"/>
                      <a:pt x="89459" y="52494"/>
                      <a:pt x="117082" y="72497"/>
                    </a:cubicBezTo>
                    <a:cubicBezTo>
                      <a:pt x="133274" y="83927"/>
                      <a:pt x="147562" y="96309"/>
                      <a:pt x="163754" y="107740"/>
                    </a:cubicBezTo>
                    <a:cubicBezTo>
                      <a:pt x="178994" y="118217"/>
                      <a:pt x="198044" y="130599"/>
                      <a:pt x="216142" y="134409"/>
                    </a:cubicBezTo>
                    <a:cubicBezTo>
                      <a:pt x="219952" y="135362"/>
                      <a:pt x="223762" y="129647"/>
                      <a:pt x="218999" y="128694"/>
                    </a:cubicBezTo>
                    <a:cubicBezTo>
                      <a:pt x="201854" y="124884"/>
                      <a:pt x="180899" y="111549"/>
                      <a:pt x="165659" y="100119"/>
                    </a:cubicBezTo>
                    <a:cubicBezTo>
                      <a:pt x="148514" y="87737"/>
                      <a:pt x="133274" y="74402"/>
                      <a:pt x="115177" y="62972"/>
                    </a:cubicBezTo>
                    <a:cubicBezTo>
                      <a:pt x="88507" y="44874"/>
                      <a:pt x="59932" y="27729"/>
                      <a:pt x="31357" y="11537"/>
                    </a:cubicBezTo>
                    <a:cubicBezTo>
                      <a:pt x="22784" y="6774"/>
                      <a:pt x="15164" y="2965"/>
                      <a:pt x="5639" y="107"/>
                    </a:cubicBezTo>
                    <a:cubicBezTo>
                      <a:pt x="2782" y="-846"/>
                      <a:pt x="-2933" y="4869"/>
                      <a:pt x="1829" y="5822"/>
                    </a:cubicBezTo>
                    <a:lnTo>
                      <a:pt x="1829" y="5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42" name="Figura a mano libera: Forma 3341">
                <a:extLst>
                  <a:ext uri="{FF2B5EF4-FFF2-40B4-BE49-F238E27FC236}">
                    <a16:creationId xmlns:a16="http://schemas.microsoft.com/office/drawing/2014/main" id="{CFCA00F6-DE91-46B9-9478-8205BE39DA21}"/>
                  </a:ext>
                </a:extLst>
              </p:cNvPr>
              <p:cNvSpPr/>
              <p:nvPr/>
            </p:nvSpPr>
            <p:spPr>
              <a:xfrm>
                <a:off x="2618247" y="8281167"/>
                <a:ext cx="190500" cy="9525"/>
              </a:xfrm>
              <a:custGeom>
                <a:avLst/>
                <a:gdLst>
                  <a:gd name="connsiteX0" fmla="*/ 4664 w 190500"/>
                  <a:gd name="connsiteY0" fmla="*/ 7620 h 9525"/>
                  <a:gd name="connsiteX1" fmla="*/ 20856 w 190500"/>
                  <a:gd name="connsiteY1" fmla="*/ 5715 h 9525"/>
                  <a:gd name="connsiteX2" fmla="*/ 88484 w 190500"/>
                  <a:gd name="connsiteY2" fmla="*/ 11430 h 9525"/>
                  <a:gd name="connsiteX3" fmla="*/ 194211 w 190500"/>
                  <a:gd name="connsiteY3" fmla="*/ 14288 h 9525"/>
                  <a:gd name="connsiteX4" fmla="*/ 195164 w 190500"/>
                  <a:gd name="connsiteY4" fmla="*/ 8572 h 9525"/>
                  <a:gd name="connsiteX5" fmla="*/ 81816 w 190500"/>
                  <a:gd name="connsiteY5" fmla="*/ 4763 h 9525"/>
                  <a:gd name="connsiteX6" fmla="*/ 19904 w 190500"/>
                  <a:gd name="connsiteY6" fmla="*/ 0 h 9525"/>
                  <a:gd name="connsiteX7" fmla="*/ 2759 w 190500"/>
                  <a:gd name="connsiteY7" fmla="*/ 1905 h 9525"/>
                  <a:gd name="connsiteX8" fmla="*/ 4664 w 190500"/>
                  <a:gd name="connsiteY8" fmla="*/ 7620 h 9525"/>
                  <a:gd name="connsiteX9" fmla="*/ 4664 w 190500"/>
                  <a:gd name="connsiteY9" fmla="*/ 76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">
                    <a:moveTo>
                      <a:pt x="4664" y="7620"/>
                    </a:moveTo>
                    <a:cubicBezTo>
                      <a:pt x="9426" y="5715"/>
                      <a:pt x="16094" y="5715"/>
                      <a:pt x="20856" y="5715"/>
                    </a:cubicBezTo>
                    <a:cubicBezTo>
                      <a:pt x="43716" y="5715"/>
                      <a:pt x="66576" y="9525"/>
                      <a:pt x="88484" y="11430"/>
                    </a:cubicBezTo>
                    <a:cubicBezTo>
                      <a:pt x="123726" y="14288"/>
                      <a:pt x="158969" y="15240"/>
                      <a:pt x="194211" y="14288"/>
                    </a:cubicBezTo>
                    <a:cubicBezTo>
                      <a:pt x="198974" y="14288"/>
                      <a:pt x="199926" y="7620"/>
                      <a:pt x="195164" y="8572"/>
                    </a:cubicBezTo>
                    <a:cubicBezTo>
                      <a:pt x="157064" y="10477"/>
                      <a:pt x="118964" y="9525"/>
                      <a:pt x="81816" y="4763"/>
                    </a:cubicBezTo>
                    <a:cubicBezTo>
                      <a:pt x="60861" y="2857"/>
                      <a:pt x="40859" y="0"/>
                      <a:pt x="19904" y="0"/>
                    </a:cubicBezTo>
                    <a:cubicBezTo>
                      <a:pt x="14189" y="0"/>
                      <a:pt x="7521" y="0"/>
                      <a:pt x="2759" y="1905"/>
                    </a:cubicBezTo>
                    <a:cubicBezTo>
                      <a:pt x="-2004" y="3810"/>
                      <a:pt x="-99" y="9525"/>
                      <a:pt x="4664" y="7620"/>
                    </a:cubicBezTo>
                    <a:lnTo>
                      <a:pt x="4664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43" name="Figura a mano libera: Forma 3342">
                <a:extLst>
                  <a:ext uri="{FF2B5EF4-FFF2-40B4-BE49-F238E27FC236}">
                    <a16:creationId xmlns:a16="http://schemas.microsoft.com/office/drawing/2014/main" id="{B50EA1AA-8CAC-45B8-AEAE-FA65ECC445D9}"/>
                  </a:ext>
                </a:extLst>
              </p:cNvPr>
              <p:cNvSpPr/>
              <p:nvPr/>
            </p:nvSpPr>
            <p:spPr>
              <a:xfrm>
                <a:off x="2552344" y="8024571"/>
                <a:ext cx="66675" cy="171450"/>
              </a:xfrm>
              <a:custGeom>
                <a:avLst/>
                <a:gdLst>
                  <a:gd name="connsiteX0" fmla="*/ 7702 w 66675"/>
                  <a:gd name="connsiteY0" fmla="*/ 177539 h 171450"/>
                  <a:gd name="connsiteX1" fmla="*/ 39135 w 66675"/>
                  <a:gd name="connsiteY1" fmla="*/ 86099 h 171450"/>
                  <a:gd name="connsiteX2" fmla="*/ 60090 w 66675"/>
                  <a:gd name="connsiteY2" fmla="*/ 40379 h 171450"/>
                  <a:gd name="connsiteX3" fmla="*/ 66757 w 66675"/>
                  <a:gd name="connsiteY3" fmla="*/ 374 h 171450"/>
                  <a:gd name="connsiteX4" fmla="*/ 59137 w 66675"/>
                  <a:gd name="connsiteY4" fmla="*/ 2279 h 171450"/>
                  <a:gd name="connsiteX5" fmla="*/ 51517 w 66675"/>
                  <a:gd name="connsiteY5" fmla="*/ 44189 h 171450"/>
                  <a:gd name="connsiteX6" fmla="*/ 30562 w 66675"/>
                  <a:gd name="connsiteY6" fmla="*/ 89909 h 171450"/>
                  <a:gd name="connsiteX7" fmla="*/ 82 w 66675"/>
                  <a:gd name="connsiteY7" fmla="*/ 178491 h 171450"/>
                  <a:gd name="connsiteX8" fmla="*/ 7702 w 66675"/>
                  <a:gd name="connsiteY8" fmla="*/ 177539 h 171450"/>
                  <a:gd name="connsiteX9" fmla="*/ 7702 w 66675"/>
                  <a:gd name="connsiteY9" fmla="*/ 1775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71450">
                    <a:moveTo>
                      <a:pt x="7702" y="177539"/>
                    </a:moveTo>
                    <a:cubicBezTo>
                      <a:pt x="18180" y="147059"/>
                      <a:pt x="27705" y="116579"/>
                      <a:pt x="39135" y="86099"/>
                    </a:cubicBezTo>
                    <a:cubicBezTo>
                      <a:pt x="45802" y="70859"/>
                      <a:pt x="54375" y="56571"/>
                      <a:pt x="60090" y="40379"/>
                    </a:cubicBezTo>
                    <a:cubicBezTo>
                      <a:pt x="64852" y="27996"/>
                      <a:pt x="65805" y="13709"/>
                      <a:pt x="66757" y="374"/>
                    </a:cubicBezTo>
                    <a:cubicBezTo>
                      <a:pt x="66757" y="-579"/>
                      <a:pt x="59137" y="374"/>
                      <a:pt x="59137" y="2279"/>
                    </a:cubicBezTo>
                    <a:cubicBezTo>
                      <a:pt x="58185" y="16566"/>
                      <a:pt x="56280" y="30854"/>
                      <a:pt x="51517" y="44189"/>
                    </a:cubicBezTo>
                    <a:cubicBezTo>
                      <a:pt x="44850" y="59429"/>
                      <a:pt x="36277" y="74668"/>
                      <a:pt x="30562" y="89909"/>
                    </a:cubicBezTo>
                    <a:cubicBezTo>
                      <a:pt x="19132" y="118484"/>
                      <a:pt x="9607" y="148964"/>
                      <a:pt x="82" y="178491"/>
                    </a:cubicBezTo>
                    <a:cubicBezTo>
                      <a:pt x="-870" y="180396"/>
                      <a:pt x="6750" y="179443"/>
                      <a:pt x="7702" y="177539"/>
                    </a:cubicBezTo>
                    <a:lnTo>
                      <a:pt x="7702" y="1775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44" name="Figura a mano libera: Forma 3343">
                <a:extLst>
                  <a:ext uri="{FF2B5EF4-FFF2-40B4-BE49-F238E27FC236}">
                    <a16:creationId xmlns:a16="http://schemas.microsoft.com/office/drawing/2014/main" id="{F58191FE-5601-4A1D-8C03-E0F6EAF34CC9}"/>
                  </a:ext>
                </a:extLst>
              </p:cNvPr>
              <p:cNvSpPr/>
              <p:nvPr/>
            </p:nvSpPr>
            <p:spPr>
              <a:xfrm>
                <a:off x="2562628" y="7982427"/>
                <a:ext cx="95250" cy="209550"/>
              </a:xfrm>
              <a:custGeom>
                <a:avLst/>
                <a:gdLst>
                  <a:gd name="connsiteX0" fmla="*/ 95525 w 95250"/>
                  <a:gd name="connsiteY0" fmla="*/ 2513 h 209550"/>
                  <a:gd name="connsiteX1" fmla="*/ 45995 w 95250"/>
                  <a:gd name="connsiteY1" fmla="*/ 100621 h 209550"/>
                  <a:gd name="connsiteX2" fmla="*/ 275 w 95250"/>
                  <a:gd name="connsiteY2" fmla="*/ 208253 h 209550"/>
                  <a:gd name="connsiteX3" fmla="*/ 7895 w 95250"/>
                  <a:gd name="connsiteY3" fmla="*/ 208253 h 209550"/>
                  <a:gd name="connsiteX4" fmla="*/ 53615 w 95250"/>
                  <a:gd name="connsiteY4" fmla="*/ 100621 h 209550"/>
                  <a:gd name="connsiteX5" fmla="*/ 103145 w 95250"/>
                  <a:gd name="connsiteY5" fmla="*/ 2513 h 209550"/>
                  <a:gd name="connsiteX6" fmla="*/ 95525 w 95250"/>
                  <a:gd name="connsiteY6" fmla="*/ 2513 h 209550"/>
                  <a:gd name="connsiteX7" fmla="*/ 95525 w 95250"/>
                  <a:gd name="connsiteY7" fmla="*/ 25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209550">
                    <a:moveTo>
                      <a:pt x="95525" y="2513"/>
                    </a:moveTo>
                    <a:cubicBezTo>
                      <a:pt x="78380" y="34898"/>
                      <a:pt x="60283" y="67283"/>
                      <a:pt x="45995" y="100621"/>
                    </a:cubicBezTo>
                    <a:cubicBezTo>
                      <a:pt x="30755" y="135863"/>
                      <a:pt x="16468" y="172058"/>
                      <a:pt x="275" y="208253"/>
                    </a:cubicBezTo>
                    <a:cubicBezTo>
                      <a:pt x="-1630" y="212063"/>
                      <a:pt x="6943" y="211111"/>
                      <a:pt x="7895" y="208253"/>
                    </a:cubicBezTo>
                    <a:cubicBezTo>
                      <a:pt x="24088" y="173011"/>
                      <a:pt x="38375" y="136816"/>
                      <a:pt x="53615" y="100621"/>
                    </a:cubicBezTo>
                    <a:cubicBezTo>
                      <a:pt x="67903" y="67283"/>
                      <a:pt x="85048" y="33946"/>
                      <a:pt x="103145" y="2513"/>
                    </a:cubicBezTo>
                    <a:cubicBezTo>
                      <a:pt x="105050" y="-1297"/>
                      <a:pt x="97430" y="-345"/>
                      <a:pt x="95525" y="2513"/>
                    </a:cubicBezTo>
                    <a:lnTo>
                      <a:pt x="95525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45" name="Figura a mano libera: Forma 3344">
                <a:extLst>
                  <a:ext uri="{FF2B5EF4-FFF2-40B4-BE49-F238E27FC236}">
                    <a16:creationId xmlns:a16="http://schemas.microsoft.com/office/drawing/2014/main" id="{21B0CB53-0522-4975-8F18-C6E8AB880204}"/>
                  </a:ext>
                </a:extLst>
              </p:cNvPr>
              <p:cNvSpPr/>
              <p:nvPr/>
            </p:nvSpPr>
            <p:spPr>
              <a:xfrm>
                <a:off x="2556885" y="8001847"/>
                <a:ext cx="171450" cy="209550"/>
              </a:xfrm>
              <a:custGeom>
                <a:avLst/>
                <a:gdLst>
                  <a:gd name="connsiteX0" fmla="*/ 168896 w 171450"/>
                  <a:gd name="connsiteY0" fmla="*/ 1190 h 209550"/>
                  <a:gd name="connsiteX1" fmla="*/ 94601 w 171450"/>
                  <a:gd name="connsiteY1" fmla="*/ 82153 h 209550"/>
                  <a:gd name="connsiteX2" fmla="*/ 25068 w 171450"/>
                  <a:gd name="connsiteY2" fmla="*/ 175498 h 209550"/>
                  <a:gd name="connsiteX3" fmla="*/ 303 w 171450"/>
                  <a:gd name="connsiteY3" fmla="*/ 212645 h 209550"/>
                  <a:gd name="connsiteX4" fmla="*/ 7923 w 171450"/>
                  <a:gd name="connsiteY4" fmla="*/ 213598 h 209550"/>
                  <a:gd name="connsiteX5" fmla="*/ 66026 w 171450"/>
                  <a:gd name="connsiteY5" fmla="*/ 126920 h 209550"/>
                  <a:gd name="connsiteX6" fmla="*/ 142226 w 171450"/>
                  <a:gd name="connsiteY6" fmla="*/ 39290 h 209550"/>
                  <a:gd name="connsiteX7" fmla="*/ 175563 w 171450"/>
                  <a:gd name="connsiteY7" fmla="*/ 4048 h 209550"/>
                  <a:gd name="connsiteX8" fmla="*/ 168896 w 171450"/>
                  <a:gd name="connsiteY8" fmla="*/ 1190 h 209550"/>
                  <a:gd name="connsiteX9" fmla="*/ 168896 w 171450"/>
                  <a:gd name="connsiteY9" fmla="*/ 119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168896" y="1190"/>
                    </a:moveTo>
                    <a:cubicBezTo>
                      <a:pt x="144131" y="27860"/>
                      <a:pt x="119366" y="54530"/>
                      <a:pt x="94601" y="82153"/>
                    </a:cubicBezTo>
                    <a:cubicBezTo>
                      <a:pt x="67931" y="110728"/>
                      <a:pt x="46976" y="143113"/>
                      <a:pt x="25068" y="175498"/>
                    </a:cubicBezTo>
                    <a:cubicBezTo>
                      <a:pt x="16496" y="187880"/>
                      <a:pt x="7923" y="200263"/>
                      <a:pt x="303" y="212645"/>
                    </a:cubicBezTo>
                    <a:cubicBezTo>
                      <a:pt x="-1602" y="216455"/>
                      <a:pt x="6018" y="215503"/>
                      <a:pt x="7923" y="213598"/>
                    </a:cubicBezTo>
                    <a:cubicBezTo>
                      <a:pt x="26973" y="184070"/>
                      <a:pt x="46023" y="155495"/>
                      <a:pt x="66026" y="126920"/>
                    </a:cubicBezTo>
                    <a:cubicBezTo>
                      <a:pt x="88886" y="95488"/>
                      <a:pt x="115556" y="67865"/>
                      <a:pt x="142226" y="39290"/>
                    </a:cubicBezTo>
                    <a:cubicBezTo>
                      <a:pt x="153656" y="27860"/>
                      <a:pt x="164133" y="15478"/>
                      <a:pt x="175563" y="4048"/>
                    </a:cubicBezTo>
                    <a:cubicBezTo>
                      <a:pt x="179373" y="-715"/>
                      <a:pt x="171753" y="-715"/>
                      <a:pt x="168896" y="1190"/>
                    </a:cubicBezTo>
                    <a:lnTo>
                      <a:pt x="168896" y="11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46" name="Figura a mano libera: Forma 3345">
                <a:extLst>
                  <a:ext uri="{FF2B5EF4-FFF2-40B4-BE49-F238E27FC236}">
                    <a16:creationId xmlns:a16="http://schemas.microsoft.com/office/drawing/2014/main" id="{43AE9FDD-E5AD-43D7-AF59-10BD8C46187B}"/>
                  </a:ext>
                </a:extLst>
              </p:cNvPr>
              <p:cNvSpPr/>
              <p:nvPr/>
            </p:nvSpPr>
            <p:spPr>
              <a:xfrm>
                <a:off x="2603848" y="8059682"/>
                <a:ext cx="133350" cy="171450"/>
              </a:xfrm>
              <a:custGeom>
                <a:avLst/>
                <a:gdLst>
                  <a:gd name="connsiteX0" fmla="*/ 126695 w 133350"/>
                  <a:gd name="connsiteY0" fmla="*/ 2410 h 171450"/>
                  <a:gd name="connsiteX1" fmla="*/ 106693 w 133350"/>
                  <a:gd name="connsiteY1" fmla="*/ 55750 h 171450"/>
                  <a:gd name="connsiteX2" fmla="*/ 70498 w 133350"/>
                  <a:gd name="connsiteY2" fmla="*/ 110995 h 171450"/>
                  <a:gd name="connsiteX3" fmla="*/ 965 w 133350"/>
                  <a:gd name="connsiteY3" fmla="*/ 171003 h 171450"/>
                  <a:gd name="connsiteX4" fmla="*/ 7633 w 133350"/>
                  <a:gd name="connsiteY4" fmla="*/ 171955 h 171450"/>
                  <a:gd name="connsiteX5" fmla="*/ 78118 w 133350"/>
                  <a:gd name="connsiteY5" fmla="*/ 110995 h 171450"/>
                  <a:gd name="connsiteX6" fmla="*/ 113360 w 133350"/>
                  <a:gd name="connsiteY6" fmla="*/ 57655 h 171450"/>
                  <a:gd name="connsiteX7" fmla="*/ 134315 w 133350"/>
                  <a:gd name="connsiteY7" fmla="*/ 1457 h 171450"/>
                  <a:gd name="connsiteX8" fmla="*/ 126695 w 133350"/>
                  <a:gd name="connsiteY8" fmla="*/ 2410 h 171450"/>
                  <a:gd name="connsiteX9" fmla="*/ 126695 w 133350"/>
                  <a:gd name="connsiteY9" fmla="*/ 24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71450">
                    <a:moveTo>
                      <a:pt x="126695" y="2410"/>
                    </a:moveTo>
                    <a:cubicBezTo>
                      <a:pt x="121933" y="20507"/>
                      <a:pt x="114313" y="38605"/>
                      <a:pt x="106693" y="55750"/>
                    </a:cubicBezTo>
                    <a:cubicBezTo>
                      <a:pt x="97168" y="76705"/>
                      <a:pt x="85738" y="93850"/>
                      <a:pt x="70498" y="110995"/>
                    </a:cubicBezTo>
                    <a:cubicBezTo>
                      <a:pt x="50495" y="133855"/>
                      <a:pt x="25730" y="152905"/>
                      <a:pt x="965" y="171003"/>
                    </a:cubicBezTo>
                    <a:cubicBezTo>
                      <a:pt x="-2845" y="173860"/>
                      <a:pt x="5727" y="172907"/>
                      <a:pt x="7633" y="171955"/>
                    </a:cubicBezTo>
                    <a:cubicBezTo>
                      <a:pt x="32398" y="153857"/>
                      <a:pt x="58115" y="134807"/>
                      <a:pt x="78118" y="110995"/>
                    </a:cubicBezTo>
                    <a:cubicBezTo>
                      <a:pt x="92405" y="94802"/>
                      <a:pt x="103835" y="77657"/>
                      <a:pt x="113360" y="57655"/>
                    </a:cubicBezTo>
                    <a:cubicBezTo>
                      <a:pt x="121933" y="39557"/>
                      <a:pt x="128600" y="20507"/>
                      <a:pt x="134315" y="1457"/>
                    </a:cubicBezTo>
                    <a:cubicBezTo>
                      <a:pt x="135268" y="-1400"/>
                      <a:pt x="127648" y="505"/>
                      <a:pt x="126695" y="2410"/>
                    </a:cubicBezTo>
                    <a:lnTo>
                      <a:pt x="126695" y="24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47" name="Figura a mano libera: Forma 3346">
                <a:extLst>
                  <a:ext uri="{FF2B5EF4-FFF2-40B4-BE49-F238E27FC236}">
                    <a16:creationId xmlns:a16="http://schemas.microsoft.com/office/drawing/2014/main" id="{5189E723-8CBF-4814-A7F4-1578906BE083}"/>
                  </a:ext>
                </a:extLst>
              </p:cNvPr>
              <p:cNvSpPr/>
              <p:nvPr/>
            </p:nvSpPr>
            <p:spPr>
              <a:xfrm>
                <a:off x="2362605" y="8372990"/>
                <a:ext cx="142875" cy="47625"/>
              </a:xfrm>
              <a:custGeom>
                <a:avLst/>
                <a:gdLst>
                  <a:gd name="connsiteX0" fmla="*/ 4084 w 142875"/>
                  <a:gd name="connsiteY0" fmla="*/ 54862 h 47625"/>
                  <a:gd name="connsiteX1" fmla="*/ 37421 w 142875"/>
                  <a:gd name="connsiteY1" fmla="*/ 47242 h 47625"/>
                  <a:gd name="connsiteX2" fmla="*/ 85999 w 142875"/>
                  <a:gd name="connsiteY2" fmla="*/ 37717 h 47625"/>
                  <a:gd name="connsiteX3" fmla="*/ 142196 w 142875"/>
                  <a:gd name="connsiteY3" fmla="*/ 2474 h 47625"/>
                  <a:gd name="connsiteX4" fmla="*/ 135529 w 142875"/>
                  <a:gd name="connsiteY4" fmla="*/ 570 h 47625"/>
                  <a:gd name="connsiteX5" fmla="*/ 80284 w 142875"/>
                  <a:gd name="connsiteY5" fmla="*/ 34860 h 47625"/>
                  <a:gd name="connsiteX6" fmla="*/ 57424 w 142875"/>
                  <a:gd name="connsiteY6" fmla="*/ 38670 h 47625"/>
                  <a:gd name="connsiteX7" fmla="*/ 32659 w 142875"/>
                  <a:gd name="connsiteY7" fmla="*/ 42480 h 47625"/>
                  <a:gd name="connsiteX8" fmla="*/ 3131 w 142875"/>
                  <a:gd name="connsiteY8" fmla="*/ 49147 h 47625"/>
                  <a:gd name="connsiteX9" fmla="*/ 4084 w 142875"/>
                  <a:gd name="connsiteY9" fmla="*/ 54862 h 47625"/>
                  <a:gd name="connsiteX10" fmla="*/ 4084 w 142875"/>
                  <a:gd name="connsiteY10" fmla="*/ 5486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47625">
                    <a:moveTo>
                      <a:pt x="4084" y="54862"/>
                    </a:moveTo>
                    <a:cubicBezTo>
                      <a:pt x="14561" y="52005"/>
                      <a:pt x="25991" y="50099"/>
                      <a:pt x="37421" y="47242"/>
                    </a:cubicBezTo>
                    <a:cubicBezTo>
                      <a:pt x="53614" y="44385"/>
                      <a:pt x="69806" y="43432"/>
                      <a:pt x="85999" y="37717"/>
                    </a:cubicBezTo>
                    <a:cubicBezTo>
                      <a:pt x="106954" y="30097"/>
                      <a:pt x="126004" y="16762"/>
                      <a:pt x="142196" y="2474"/>
                    </a:cubicBezTo>
                    <a:cubicBezTo>
                      <a:pt x="146006" y="-383"/>
                      <a:pt x="137434" y="-383"/>
                      <a:pt x="135529" y="570"/>
                    </a:cubicBezTo>
                    <a:cubicBezTo>
                      <a:pt x="119336" y="13905"/>
                      <a:pt x="100286" y="27240"/>
                      <a:pt x="80284" y="34860"/>
                    </a:cubicBezTo>
                    <a:cubicBezTo>
                      <a:pt x="72664" y="37717"/>
                      <a:pt x="65044" y="37717"/>
                      <a:pt x="57424" y="38670"/>
                    </a:cubicBezTo>
                    <a:cubicBezTo>
                      <a:pt x="48851" y="39622"/>
                      <a:pt x="41231" y="41527"/>
                      <a:pt x="32659" y="42480"/>
                    </a:cubicBezTo>
                    <a:cubicBezTo>
                      <a:pt x="22181" y="44385"/>
                      <a:pt x="12656" y="46290"/>
                      <a:pt x="3131" y="49147"/>
                    </a:cubicBezTo>
                    <a:cubicBezTo>
                      <a:pt x="-1631" y="52005"/>
                      <a:pt x="-679" y="55815"/>
                      <a:pt x="4084" y="54862"/>
                    </a:cubicBezTo>
                    <a:lnTo>
                      <a:pt x="4084" y="5486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48" name="Figura a mano libera: Forma 3347">
                <a:extLst>
                  <a:ext uri="{FF2B5EF4-FFF2-40B4-BE49-F238E27FC236}">
                    <a16:creationId xmlns:a16="http://schemas.microsoft.com/office/drawing/2014/main" id="{128B0D5A-4028-4DD1-9CAE-D9218B57C1AA}"/>
                  </a:ext>
                </a:extLst>
              </p:cNvPr>
              <p:cNvSpPr/>
              <p:nvPr/>
            </p:nvSpPr>
            <p:spPr>
              <a:xfrm>
                <a:off x="2462236" y="8358091"/>
                <a:ext cx="9525" cy="171450"/>
              </a:xfrm>
              <a:custGeom>
                <a:avLst/>
                <a:gdLst>
                  <a:gd name="connsiteX0" fmla="*/ 11132 w 9525"/>
                  <a:gd name="connsiteY0" fmla="*/ 175489 h 171450"/>
                  <a:gd name="connsiteX1" fmla="*/ 13990 w 9525"/>
                  <a:gd name="connsiteY1" fmla="*/ 165011 h 171450"/>
                  <a:gd name="connsiteX2" fmla="*/ 10180 w 9525"/>
                  <a:gd name="connsiteY2" fmla="*/ 111671 h 171450"/>
                  <a:gd name="connsiteX3" fmla="*/ 12085 w 9525"/>
                  <a:gd name="connsiteY3" fmla="*/ 2134 h 171450"/>
                  <a:gd name="connsiteX4" fmla="*/ 4465 w 9525"/>
                  <a:gd name="connsiteY4" fmla="*/ 3086 h 171450"/>
                  <a:gd name="connsiteX5" fmla="*/ 1607 w 9525"/>
                  <a:gd name="connsiteY5" fmla="*/ 99289 h 171450"/>
                  <a:gd name="connsiteX6" fmla="*/ 7322 w 9525"/>
                  <a:gd name="connsiteY6" fmla="*/ 160249 h 171450"/>
                  <a:gd name="connsiteX7" fmla="*/ 6370 w 9525"/>
                  <a:gd name="connsiteY7" fmla="*/ 170726 h 171450"/>
                  <a:gd name="connsiteX8" fmla="*/ 6370 w 9525"/>
                  <a:gd name="connsiteY8" fmla="*/ 171679 h 171450"/>
                  <a:gd name="connsiteX9" fmla="*/ 11132 w 9525"/>
                  <a:gd name="connsiteY9" fmla="*/ 175489 h 171450"/>
                  <a:gd name="connsiteX10" fmla="*/ 11132 w 9525"/>
                  <a:gd name="connsiteY10" fmla="*/ 17548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171450">
                    <a:moveTo>
                      <a:pt x="11132" y="175489"/>
                    </a:moveTo>
                    <a:cubicBezTo>
                      <a:pt x="13990" y="173584"/>
                      <a:pt x="13990" y="168821"/>
                      <a:pt x="13990" y="165011"/>
                    </a:cubicBezTo>
                    <a:cubicBezTo>
                      <a:pt x="14942" y="146914"/>
                      <a:pt x="12085" y="128816"/>
                      <a:pt x="10180" y="111671"/>
                    </a:cubicBezTo>
                    <a:cubicBezTo>
                      <a:pt x="5417" y="75476"/>
                      <a:pt x="7322" y="38329"/>
                      <a:pt x="12085" y="2134"/>
                    </a:cubicBezTo>
                    <a:cubicBezTo>
                      <a:pt x="13037" y="-1676"/>
                      <a:pt x="4465" y="229"/>
                      <a:pt x="4465" y="3086"/>
                    </a:cubicBezTo>
                    <a:cubicBezTo>
                      <a:pt x="-298" y="34519"/>
                      <a:pt x="-1250" y="66904"/>
                      <a:pt x="1607" y="99289"/>
                    </a:cubicBezTo>
                    <a:cubicBezTo>
                      <a:pt x="3512" y="119291"/>
                      <a:pt x="7322" y="140246"/>
                      <a:pt x="7322" y="160249"/>
                    </a:cubicBezTo>
                    <a:cubicBezTo>
                      <a:pt x="7322" y="164059"/>
                      <a:pt x="6370" y="166916"/>
                      <a:pt x="6370" y="170726"/>
                    </a:cubicBezTo>
                    <a:cubicBezTo>
                      <a:pt x="6370" y="172631"/>
                      <a:pt x="4465" y="173584"/>
                      <a:pt x="6370" y="171679"/>
                    </a:cubicBezTo>
                    <a:cubicBezTo>
                      <a:pt x="1607" y="175489"/>
                      <a:pt x="8275" y="177394"/>
                      <a:pt x="11132" y="175489"/>
                    </a:cubicBezTo>
                    <a:lnTo>
                      <a:pt x="11132" y="1754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49" name="Figura a mano libera: Forma 3348">
                <a:extLst>
                  <a:ext uri="{FF2B5EF4-FFF2-40B4-BE49-F238E27FC236}">
                    <a16:creationId xmlns:a16="http://schemas.microsoft.com/office/drawing/2014/main" id="{03A612CB-7FEF-43E7-98DA-2B12F669136D}"/>
                  </a:ext>
                </a:extLst>
              </p:cNvPr>
              <p:cNvSpPr/>
              <p:nvPr/>
            </p:nvSpPr>
            <p:spPr>
              <a:xfrm>
                <a:off x="2505680" y="8370328"/>
                <a:ext cx="66675" cy="171450"/>
              </a:xfrm>
              <a:custGeom>
                <a:avLst/>
                <a:gdLst>
                  <a:gd name="connsiteX0" fmla="*/ 71511 w 66675"/>
                  <a:gd name="connsiteY0" fmla="*/ 172776 h 171450"/>
                  <a:gd name="connsiteX1" fmla="*/ 26744 w 66675"/>
                  <a:gd name="connsiteY1" fmla="*/ 120389 h 171450"/>
                  <a:gd name="connsiteX2" fmla="*/ 13409 w 66675"/>
                  <a:gd name="connsiteY2" fmla="*/ 38474 h 171450"/>
                  <a:gd name="connsiteX3" fmla="*/ 7694 w 66675"/>
                  <a:gd name="connsiteY3" fmla="*/ 374 h 171450"/>
                  <a:gd name="connsiteX4" fmla="*/ 74 w 66675"/>
                  <a:gd name="connsiteY4" fmla="*/ 2279 h 171450"/>
                  <a:gd name="connsiteX5" fmla="*/ 5789 w 66675"/>
                  <a:gd name="connsiteY5" fmla="*/ 43236 h 171450"/>
                  <a:gd name="connsiteX6" fmla="*/ 12456 w 66675"/>
                  <a:gd name="connsiteY6" fmla="*/ 84194 h 171450"/>
                  <a:gd name="connsiteX7" fmla="*/ 20076 w 66675"/>
                  <a:gd name="connsiteY7" fmla="*/ 127057 h 171450"/>
                  <a:gd name="connsiteX8" fmla="*/ 64844 w 66675"/>
                  <a:gd name="connsiteY8" fmla="*/ 174682 h 171450"/>
                  <a:gd name="connsiteX9" fmla="*/ 71511 w 66675"/>
                  <a:gd name="connsiteY9" fmla="*/ 172776 h 171450"/>
                  <a:gd name="connsiteX10" fmla="*/ 71511 w 66675"/>
                  <a:gd name="connsiteY10" fmla="*/ 1727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71450">
                    <a:moveTo>
                      <a:pt x="71511" y="172776"/>
                    </a:moveTo>
                    <a:cubicBezTo>
                      <a:pt x="46746" y="169919"/>
                      <a:pt x="32459" y="142296"/>
                      <a:pt x="26744" y="120389"/>
                    </a:cubicBezTo>
                    <a:cubicBezTo>
                      <a:pt x="20076" y="93719"/>
                      <a:pt x="17219" y="66096"/>
                      <a:pt x="13409" y="38474"/>
                    </a:cubicBezTo>
                    <a:cubicBezTo>
                      <a:pt x="11504" y="26091"/>
                      <a:pt x="9599" y="12757"/>
                      <a:pt x="7694" y="374"/>
                    </a:cubicBezTo>
                    <a:cubicBezTo>
                      <a:pt x="7694" y="-579"/>
                      <a:pt x="-879" y="374"/>
                      <a:pt x="74" y="2279"/>
                    </a:cubicBezTo>
                    <a:cubicBezTo>
                      <a:pt x="1979" y="15614"/>
                      <a:pt x="3884" y="29901"/>
                      <a:pt x="5789" y="43236"/>
                    </a:cubicBezTo>
                    <a:cubicBezTo>
                      <a:pt x="7694" y="56571"/>
                      <a:pt x="9599" y="70859"/>
                      <a:pt x="12456" y="84194"/>
                    </a:cubicBezTo>
                    <a:cubicBezTo>
                      <a:pt x="14361" y="98482"/>
                      <a:pt x="16266" y="112769"/>
                      <a:pt x="20076" y="127057"/>
                    </a:cubicBezTo>
                    <a:cubicBezTo>
                      <a:pt x="25791" y="147059"/>
                      <a:pt x="41031" y="171824"/>
                      <a:pt x="64844" y="174682"/>
                    </a:cubicBezTo>
                    <a:cubicBezTo>
                      <a:pt x="66749" y="175634"/>
                      <a:pt x="73416" y="172776"/>
                      <a:pt x="71511" y="172776"/>
                    </a:cubicBezTo>
                    <a:lnTo>
                      <a:pt x="71511" y="1727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50" name="Figura a mano libera: Forma 3349">
                <a:extLst>
                  <a:ext uri="{FF2B5EF4-FFF2-40B4-BE49-F238E27FC236}">
                    <a16:creationId xmlns:a16="http://schemas.microsoft.com/office/drawing/2014/main" id="{145CF33B-6A90-4D61-AB81-8F3734FB5444}"/>
                  </a:ext>
                </a:extLst>
              </p:cNvPr>
              <p:cNvSpPr/>
              <p:nvPr/>
            </p:nvSpPr>
            <p:spPr>
              <a:xfrm>
                <a:off x="2557096" y="8373993"/>
                <a:ext cx="95250" cy="85725"/>
              </a:xfrm>
              <a:custGeom>
                <a:avLst/>
                <a:gdLst>
                  <a:gd name="connsiteX0" fmla="*/ 1045 w 95250"/>
                  <a:gd name="connsiteY0" fmla="*/ 4329 h 85725"/>
                  <a:gd name="connsiteX1" fmla="*/ 32478 w 95250"/>
                  <a:gd name="connsiteY1" fmla="*/ 27189 h 85725"/>
                  <a:gd name="connsiteX2" fmla="*/ 56290 w 95250"/>
                  <a:gd name="connsiteY2" fmla="*/ 47192 h 85725"/>
                  <a:gd name="connsiteX3" fmla="*/ 80103 w 95250"/>
                  <a:gd name="connsiteY3" fmla="*/ 73862 h 85725"/>
                  <a:gd name="connsiteX4" fmla="*/ 95343 w 95250"/>
                  <a:gd name="connsiteY4" fmla="*/ 93864 h 85725"/>
                  <a:gd name="connsiteX5" fmla="*/ 102963 w 95250"/>
                  <a:gd name="connsiteY5" fmla="*/ 90054 h 85725"/>
                  <a:gd name="connsiteX6" fmla="*/ 65815 w 95250"/>
                  <a:gd name="connsiteY6" fmla="*/ 45287 h 85725"/>
                  <a:gd name="connsiteX7" fmla="*/ 20095 w 95250"/>
                  <a:gd name="connsiteY7" fmla="*/ 9092 h 85725"/>
                  <a:gd name="connsiteX8" fmla="*/ 7713 w 95250"/>
                  <a:gd name="connsiteY8" fmla="*/ 519 h 85725"/>
                  <a:gd name="connsiteX9" fmla="*/ 1045 w 95250"/>
                  <a:gd name="connsiteY9" fmla="*/ 4329 h 85725"/>
                  <a:gd name="connsiteX10" fmla="*/ 1045 w 95250"/>
                  <a:gd name="connsiteY10" fmla="*/ 432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85725">
                    <a:moveTo>
                      <a:pt x="1045" y="4329"/>
                    </a:moveTo>
                    <a:cubicBezTo>
                      <a:pt x="11523" y="11949"/>
                      <a:pt x="22000" y="19569"/>
                      <a:pt x="32478" y="27189"/>
                    </a:cubicBezTo>
                    <a:cubicBezTo>
                      <a:pt x="41050" y="33857"/>
                      <a:pt x="48670" y="39571"/>
                      <a:pt x="56290" y="47192"/>
                    </a:cubicBezTo>
                    <a:cubicBezTo>
                      <a:pt x="64863" y="54812"/>
                      <a:pt x="72483" y="64337"/>
                      <a:pt x="80103" y="73862"/>
                    </a:cubicBezTo>
                    <a:cubicBezTo>
                      <a:pt x="84865" y="80529"/>
                      <a:pt x="90580" y="87196"/>
                      <a:pt x="95343" y="93864"/>
                    </a:cubicBezTo>
                    <a:cubicBezTo>
                      <a:pt x="97248" y="96721"/>
                      <a:pt x="104868" y="93864"/>
                      <a:pt x="102963" y="90054"/>
                    </a:cubicBezTo>
                    <a:cubicBezTo>
                      <a:pt x="92485" y="74814"/>
                      <a:pt x="80103" y="58621"/>
                      <a:pt x="65815" y="45287"/>
                    </a:cubicBezTo>
                    <a:cubicBezTo>
                      <a:pt x="51528" y="31952"/>
                      <a:pt x="35335" y="20521"/>
                      <a:pt x="20095" y="9092"/>
                    </a:cubicBezTo>
                    <a:cubicBezTo>
                      <a:pt x="16285" y="6234"/>
                      <a:pt x="11523" y="3377"/>
                      <a:pt x="7713" y="519"/>
                    </a:cubicBezTo>
                    <a:cubicBezTo>
                      <a:pt x="4855" y="-1386"/>
                      <a:pt x="-2765" y="2424"/>
                      <a:pt x="1045" y="4329"/>
                    </a:cubicBezTo>
                    <a:lnTo>
                      <a:pt x="1045" y="43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51" name="Figura a mano libera: Forma 3350">
                <a:extLst>
                  <a:ext uri="{FF2B5EF4-FFF2-40B4-BE49-F238E27FC236}">
                    <a16:creationId xmlns:a16="http://schemas.microsoft.com/office/drawing/2014/main" id="{BEA2F08E-7429-4A8F-AA75-CAAAC16FB21E}"/>
                  </a:ext>
                </a:extLst>
              </p:cNvPr>
              <p:cNvSpPr/>
              <p:nvPr/>
            </p:nvSpPr>
            <p:spPr>
              <a:xfrm>
                <a:off x="2405107" y="8331412"/>
                <a:ext cx="38100" cy="228600"/>
              </a:xfrm>
              <a:custGeom>
                <a:avLst/>
                <a:gdLst>
                  <a:gd name="connsiteX0" fmla="*/ 35876 w 38100"/>
                  <a:gd name="connsiteY0" fmla="*/ 2143 h 228600"/>
                  <a:gd name="connsiteX1" fmla="*/ 28256 w 38100"/>
                  <a:gd name="connsiteY1" fmla="*/ 31670 h 228600"/>
                  <a:gd name="connsiteX2" fmla="*/ 23494 w 38100"/>
                  <a:gd name="connsiteY2" fmla="*/ 110728 h 228600"/>
                  <a:gd name="connsiteX3" fmla="*/ 16826 w 38100"/>
                  <a:gd name="connsiteY3" fmla="*/ 180261 h 228600"/>
                  <a:gd name="connsiteX4" fmla="*/ 634 w 38100"/>
                  <a:gd name="connsiteY4" fmla="*/ 231695 h 228600"/>
                  <a:gd name="connsiteX5" fmla="*/ 7301 w 38100"/>
                  <a:gd name="connsiteY5" fmla="*/ 234553 h 228600"/>
                  <a:gd name="connsiteX6" fmla="*/ 24446 w 38100"/>
                  <a:gd name="connsiteY6" fmla="*/ 186928 h 228600"/>
                  <a:gd name="connsiteX7" fmla="*/ 31114 w 38100"/>
                  <a:gd name="connsiteY7" fmla="*/ 120253 h 228600"/>
                  <a:gd name="connsiteX8" fmla="*/ 34924 w 38100"/>
                  <a:gd name="connsiteY8" fmla="*/ 40243 h 228600"/>
                  <a:gd name="connsiteX9" fmla="*/ 43496 w 38100"/>
                  <a:gd name="connsiteY9" fmla="*/ 2143 h 228600"/>
                  <a:gd name="connsiteX10" fmla="*/ 35876 w 38100"/>
                  <a:gd name="connsiteY10" fmla="*/ 2143 h 228600"/>
                  <a:gd name="connsiteX11" fmla="*/ 35876 w 38100"/>
                  <a:gd name="connsiteY11" fmla="*/ 214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228600">
                    <a:moveTo>
                      <a:pt x="35876" y="2143"/>
                    </a:moveTo>
                    <a:cubicBezTo>
                      <a:pt x="31114" y="10715"/>
                      <a:pt x="29209" y="22145"/>
                      <a:pt x="28256" y="31670"/>
                    </a:cubicBezTo>
                    <a:cubicBezTo>
                      <a:pt x="24446" y="57388"/>
                      <a:pt x="25399" y="84058"/>
                      <a:pt x="23494" y="110728"/>
                    </a:cubicBezTo>
                    <a:cubicBezTo>
                      <a:pt x="21589" y="133588"/>
                      <a:pt x="19684" y="157400"/>
                      <a:pt x="16826" y="180261"/>
                    </a:cubicBezTo>
                    <a:cubicBezTo>
                      <a:pt x="14921" y="199311"/>
                      <a:pt x="12064" y="216456"/>
                      <a:pt x="634" y="231695"/>
                    </a:cubicBezTo>
                    <a:cubicBezTo>
                      <a:pt x="-2224" y="235506"/>
                      <a:pt x="5396" y="237411"/>
                      <a:pt x="7301" y="234553"/>
                    </a:cubicBezTo>
                    <a:cubicBezTo>
                      <a:pt x="17779" y="220265"/>
                      <a:pt x="22541" y="204073"/>
                      <a:pt x="24446" y="186928"/>
                    </a:cubicBezTo>
                    <a:cubicBezTo>
                      <a:pt x="27304" y="165020"/>
                      <a:pt x="29209" y="142161"/>
                      <a:pt x="31114" y="120253"/>
                    </a:cubicBezTo>
                    <a:cubicBezTo>
                      <a:pt x="33019" y="93583"/>
                      <a:pt x="33019" y="66913"/>
                      <a:pt x="34924" y="40243"/>
                    </a:cubicBezTo>
                    <a:cubicBezTo>
                      <a:pt x="35876" y="27861"/>
                      <a:pt x="37781" y="13573"/>
                      <a:pt x="43496" y="2143"/>
                    </a:cubicBezTo>
                    <a:cubicBezTo>
                      <a:pt x="45401" y="-714"/>
                      <a:pt x="37781" y="-714"/>
                      <a:pt x="35876" y="2143"/>
                    </a:cubicBezTo>
                    <a:lnTo>
                      <a:pt x="35876" y="21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52" name="Figura a mano libera: Forma 3351">
                <a:extLst>
                  <a:ext uri="{FF2B5EF4-FFF2-40B4-BE49-F238E27FC236}">
                    <a16:creationId xmlns:a16="http://schemas.microsoft.com/office/drawing/2014/main" id="{1E197A07-FB8D-4EF5-A65D-5D0A8F6C07E4}"/>
                  </a:ext>
                </a:extLst>
              </p:cNvPr>
              <p:cNvSpPr/>
              <p:nvPr/>
            </p:nvSpPr>
            <p:spPr>
              <a:xfrm>
                <a:off x="2333949" y="8349373"/>
                <a:ext cx="133350" cy="47625"/>
              </a:xfrm>
              <a:custGeom>
                <a:avLst/>
                <a:gdLst>
                  <a:gd name="connsiteX0" fmla="*/ 2259 w 133350"/>
                  <a:gd name="connsiteY0" fmla="*/ 52761 h 47625"/>
                  <a:gd name="connsiteX1" fmla="*/ 65124 w 133350"/>
                  <a:gd name="connsiteY1" fmla="*/ 33711 h 47625"/>
                  <a:gd name="connsiteX2" fmla="*/ 107987 w 133350"/>
                  <a:gd name="connsiteY2" fmla="*/ 11803 h 47625"/>
                  <a:gd name="connsiteX3" fmla="*/ 132752 w 133350"/>
                  <a:gd name="connsiteY3" fmla="*/ 2278 h 47625"/>
                  <a:gd name="connsiteX4" fmla="*/ 129894 w 133350"/>
                  <a:gd name="connsiteY4" fmla="*/ 374 h 47625"/>
                  <a:gd name="connsiteX5" fmla="*/ 67982 w 133350"/>
                  <a:gd name="connsiteY5" fmla="*/ 28949 h 47625"/>
                  <a:gd name="connsiteX6" fmla="*/ 4164 w 133350"/>
                  <a:gd name="connsiteY6" fmla="*/ 49903 h 47625"/>
                  <a:gd name="connsiteX7" fmla="*/ 2259 w 133350"/>
                  <a:gd name="connsiteY7" fmla="*/ 52761 h 47625"/>
                  <a:gd name="connsiteX8" fmla="*/ 2259 w 133350"/>
                  <a:gd name="connsiteY8" fmla="*/ 527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47625">
                    <a:moveTo>
                      <a:pt x="2259" y="52761"/>
                    </a:moveTo>
                    <a:cubicBezTo>
                      <a:pt x="23214" y="48951"/>
                      <a:pt x="45122" y="43236"/>
                      <a:pt x="65124" y="33711"/>
                    </a:cubicBezTo>
                    <a:cubicBezTo>
                      <a:pt x="79412" y="26091"/>
                      <a:pt x="93699" y="18471"/>
                      <a:pt x="107987" y="11803"/>
                    </a:cubicBezTo>
                    <a:cubicBezTo>
                      <a:pt x="115607" y="7994"/>
                      <a:pt x="124179" y="5136"/>
                      <a:pt x="132752" y="2278"/>
                    </a:cubicBezTo>
                    <a:cubicBezTo>
                      <a:pt x="138467" y="374"/>
                      <a:pt x="132752" y="-579"/>
                      <a:pt x="129894" y="374"/>
                    </a:cubicBezTo>
                    <a:cubicBezTo>
                      <a:pt x="108939" y="7994"/>
                      <a:pt x="87032" y="17519"/>
                      <a:pt x="67982" y="28949"/>
                    </a:cubicBezTo>
                    <a:cubicBezTo>
                      <a:pt x="48932" y="40378"/>
                      <a:pt x="26072" y="47046"/>
                      <a:pt x="4164" y="49903"/>
                    </a:cubicBezTo>
                    <a:cubicBezTo>
                      <a:pt x="1307" y="49903"/>
                      <a:pt x="-2503" y="53714"/>
                      <a:pt x="2259" y="52761"/>
                    </a:cubicBezTo>
                    <a:lnTo>
                      <a:pt x="2259" y="527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53" name="Figura a mano libera: Forma 3352">
                <a:extLst>
                  <a:ext uri="{FF2B5EF4-FFF2-40B4-BE49-F238E27FC236}">
                    <a16:creationId xmlns:a16="http://schemas.microsoft.com/office/drawing/2014/main" id="{87B6059B-E55B-4007-8657-3C36C46E0ECE}"/>
                  </a:ext>
                </a:extLst>
              </p:cNvPr>
              <p:cNvSpPr/>
              <p:nvPr/>
            </p:nvSpPr>
            <p:spPr>
              <a:xfrm>
                <a:off x="2309439" y="8102537"/>
                <a:ext cx="123825" cy="123825"/>
              </a:xfrm>
              <a:custGeom>
                <a:avLst/>
                <a:gdLst>
                  <a:gd name="connsiteX0" fmla="*/ 1052 w 123825"/>
                  <a:gd name="connsiteY0" fmla="*/ 5275 h 123825"/>
                  <a:gd name="connsiteX1" fmla="*/ 42010 w 123825"/>
                  <a:gd name="connsiteY1" fmla="*/ 41470 h 123825"/>
                  <a:gd name="connsiteX2" fmla="*/ 72490 w 123825"/>
                  <a:gd name="connsiteY2" fmla="*/ 70998 h 123825"/>
                  <a:gd name="connsiteX3" fmla="*/ 104875 w 123825"/>
                  <a:gd name="connsiteY3" fmla="*/ 109098 h 123825"/>
                  <a:gd name="connsiteX4" fmla="*/ 122972 w 123825"/>
                  <a:gd name="connsiteY4" fmla="*/ 131005 h 123825"/>
                  <a:gd name="connsiteX5" fmla="*/ 130592 w 123825"/>
                  <a:gd name="connsiteY5" fmla="*/ 127195 h 123825"/>
                  <a:gd name="connsiteX6" fmla="*/ 82967 w 123825"/>
                  <a:gd name="connsiteY6" fmla="*/ 70998 h 123825"/>
                  <a:gd name="connsiteX7" fmla="*/ 22960 w 123825"/>
                  <a:gd name="connsiteY7" fmla="*/ 13848 h 123825"/>
                  <a:gd name="connsiteX8" fmla="*/ 6767 w 123825"/>
                  <a:gd name="connsiteY8" fmla="*/ 513 h 123825"/>
                  <a:gd name="connsiteX9" fmla="*/ 1052 w 123825"/>
                  <a:gd name="connsiteY9" fmla="*/ 5275 h 123825"/>
                  <a:gd name="connsiteX10" fmla="*/ 1052 w 123825"/>
                  <a:gd name="connsiteY10" fmla="*/ 527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123825">
                    <a:moveTo>
                      <a:pt x="1052" y="5275"/>
                    </a:moveTo>
                    <a:cubicBezTo>
                      <a:pt x="15340" y="16705"/>
                      <a:pt x="28675" y="29088"/>
                      <a:pt x="42010" y="41470"/>
                    </a:cubicBezTo>
                    <a:cubicBezTo>
                      <a:pt x="52487" y="50995"/>
                      <a:pt x="62965" y="60520"/>
                      <a:pt x="72490" y="70998"/>
                    </a:cubicBezTo>
                    <a:cubicBezTo>
                      <a:pt x="83920" y="83380"/>
                      <a:pt x="93445" y="96715"/>
                      <a:pt x="104875" y="109098"/>
                    </a:cubicBezTo>
                    <a:cubicBezTo>
                      <a:pt x="110590" y="116718"/>
                      <a:pt x="117257" y="123386"/>
                      <a:pt x="122972" y="131005"/>
                    </a:cubicBezTo>
                    <a:cubicBezTo>
                      <a:pt x="124877" y="133863"/>
                      <a:pt x="132497" y="130053"/>
                      <a:pt x="130592" y="127195"/>
                    </a:cubicBezTo>
                    <a:cubicBezTo>
                      <a:pt x="114400" y="109098"/>
                      <a:pt x="99160" y="89095"/>
                      <a:pt x="82967" y="70998"/>
                    </a:cubicBezTo>
                    <a:cubicBezTo>
                      <a:pt x="64870" y="50995"/>
                      <a:pt x="43915" y="31945"/>
                      <a:pt x="22960" y="13848"/>
                    </a:cubicBezTo>
                    <a:cubicBezTo>
                      <a:pt x="17245" y="9086"/>
                      <a:pt x="12482" y="4323"/>
                      <a:pt x="6767" y="513"/>
                    </a:cubicBezTo>
                    <a:cubicBezTo>
                      <a:pt x="4862" y="-1392"/>
                      <a:pt x="-2758" y="2418"/>
                      <a:pt x="1052" y="5275"/>
                    </a:cubicBezTo>
                    <a:lnTo>
                      <a:pt x="1052" y="52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54" name="Figura a mano libera: Forma 3353">
                <a:extLst>
                  <a:ext uri="{FF2B5EF4-FFF2-40B4-BE49-F238E27FC236}">
                    <a16:creationId xmlns:a16="http://schemas.microsoft.com/office/drawing/2014/main" id="{86D6725E-D899-4BAD-BA9C-43C904FB27A3}"/>
                  </a:ext>
                </a:extLst>
              </p:cNvPr>
              <p:cNvSpPr/>
              <p:nvPr/>
            </p:nvSpPr>
            <p:spPr>
              <a:xfrm>
                <a:off x="2321219" y="8246818"/>
                <a:ext cx="114300" cy="66675"/>
              </a:xfrm>
              <a:custGeom>
                <a:avLst/>
                <a:gdLst>
                  <a:gd name="connsiteX0" fmla="*/ 702 w 114300"/>
                  <a:gd name="connsiteY0" fmla="*/ 4822 h 66675"/>
                  <a:gd name="connsiteX1" fmla="*/ 34039 w 114300"/>
                  <a:gd name="connsiteY1" fmla="*/ 31492 h 66675"/>
                  <a:gd name="connsiteX2" fmla="*/ 91189 w 114300"/>
                  <a:gd name="connsiteY2" fmla="*/ 67687 h 66675"/>
                  <a:gd name="connsiteX3" fmla="*/ 114049 w 114300"/>
                  <a:gd name="connsiteY3" fmla="*/ 74355 h 66675"/>
                  <a:gd name="connsiteX4" fmla="*/ 116907 w 114300"/>
                  <a:gd name="connsiteY4" fmla="*/ 69592 h 66675"/>
                  <a:gd name="connsiteX5" fmla="*/ 87379 w 114300"/>
                  <a:gd name="connsiteY5" fmla="*/ 59114 h 66675"/>
                  <a:gd name="connsiteX6" fmla="*/ 54042 w 114300"/>
                  <a:gd name="connsiteY6" fmla="*/ 38159 h 66675"/>
                  <a:gd name="connsiteX7" fmla="*/ 6417 w 114300"/>
                  <a:gd name="connsiteY7" fmla="*/ 1012 h 66675"/>
                  <a:gd name="connsiteX8" fmla="*/ 702 w 114300"/>
                  <a:gd name="connsiteY8" fmla="*/ 4822 h 66675"/>
                  <a:gd name="connsiteX9" fmla="*/ 702 w 114300"/>
                  <a:gd name="connsiteY9" fmla="*/ 48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66675">
                    <a:moveTo>
                      <a:pt x="702" y="4822"/>
                    </a:moveTo>
                    <a:cubicBezTo>
                      <a:pt x="12132" y="14347"/>
                      <a:pt x="22609" y="22919"/>
                      <a:pt x="34039" y="31492"/>
                    </a:cubicBezTo>
                    <a:cubicBezTo>
                      <a:pt x="52137" y="44827"/>
                      <a:pt x="70234" y="58162"/>
                      <a:pt x="91189" y="67687"/>
                    </a:cubicBezTo>
                    <a:cubicBezTo>
                      <a:pt x="98809" y="70544"/>
                      <a:pt x="106429" y="73402"/>
                      <a:pt x="114049" y="74355"/>
                    </a:cubicBezTo>
                    <a:cubicBezTo>
                      <a:pt x="117859" y="74355"/>
                      <a:pt x="122622" y="69592"/>
                      <a:pt x="116907" y="69592"/>
                    </a:cubicBezTo>
                    <a:cubicBezTo>
                      <a:pt x="107382" y="68639"/>
                      <a:pt x="96904" y="63877"/>
                      <a:pt x="87379" y="59114"/>
                    </a:cubicBezTo>
                    <a:cubicBezTo>
                      <a:pt x="74997" y="53400"/>
                      <a:pt x="64519" y="45780"/>
                      <a:pt x="54042" y="38159"/>
                    </a:cubicBezTo>
                    <a:cubicBezTo>
                      <a:pt x="37849" y="26730"/>
                      <a:pt x="21657" y="14347"/>
                      <a:pt x="6417" y="1012"/>
                    </a:cubicBezTo>
                    <a:cubicBezTo>
                      <a:pt x="4512" y="-1845"/>
                      <a:pt x="-2156" y="1964"/>
                      <a:pt x="702" y="4822"/>
                    </a:cubicBezTo>
                    <a:lnTo>
                      <a:pt x="702" y="4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55" name="Figura a mano libera: Forma 3354">
                <a:extLst>
                  <a:ext uri="{FF2B5EF4-FFF2-40B4-BE49-F238E27FC236}">
                    <a16:creationId xmlns:a16="http://schemas.microsoft.com/office/drawing/2014/main" id="{D0E0DC3C-4F01-46F1-A4A0-D968086F51C6}"/>
                  </a:ext>
                </a:extLst>
              </p:cNvPr>
              <p:cNvSpPr/>
              <p:nvPr/>
            </p:nvSpPr>
            <p:spPr>
              <a:xfrm>
                <a:off x="2497181" y="7981950"/>
                <a:ext cx="38100" cy="228600"/>
              </a:xfrm>
              <a:custGeom>
                <a:avLst/>
                <a:gdLst>
                  <a:gd name="connsiteX0" fmla="*/ 34290 w 38100"/>
                  <a:gd name="connsiteY0" fmla="*/ 2037 h 228600"/>
                  <a:gd name="connsiteX1" fmla="*/ 7620 w 38100"/>
                  <a:gd name="connsiteY1" fmla="*/ 123957 h 228600"/>
                  <a:gd name="connsiteX2" fmla="*/ 0 w 38100"/>
                  <a:gd name="connsiteY2" fmla="*/ 228732 h 228600"/>
                  <a:gd name="connsiteX3" fmla="*/ 7620 w 38100"/>
                  <a:gd name="connsiteY3" fmla="*/ 227779 h 228600"/>
                  <a:gd name="connsiteX4" fmla="*/ 15240 w 38100"/>
                  <a:gd name="connsiteY4" fmla="*/ 125862 h 228600"/>
                  <a:gd name="connsiteX5" fmla="*/ 41910 w 38100"/>
                  <a:gd name="connsiteY5" fmla="*/ 2989 h 228600"/>
                  <a:gd name="connsiteX6" fmla="*/ 34290 w 38100"/>
                  <a:gd name="connsiteY6" fmla="*/ 2037 h 228600"/>
                  <a:gd name="connsiteX7" fmla="*/ 34290 w 38100"/>
                  <a:gd name="connsiteY7" fmla="*/ 20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28600">
                    <a:moveTo>
                      <a:pt x="34290" y="2037"/>
                    </a:moveTo>
                    <a:cubicBezTo>
                      <a:pt x="13335" y="40137"/>
                      <a:pt x="10477" y="82047"/>
                      <a:pt x="7620" y="123957"/>
                    </a:cubicBezTo>
                    <a:cubicBezTo>
                      <a:pt x="4763" y="159199"/>
                      <a:pt x="2857" y="193489"/>
                      <a:pt x="0" y="228732"/>
                    </a:cubicBezTo>
                    <a:cubicBezTo>
                      <a:pt x="0" y="232542"/>
                      <a:pt x="7620" y="230637"/>
                      <a:pt x="7620" y="227779"/>
                    </a:cubicBezTo>
                    <a:cubicBezTo>
                      <a:pt x="10477" y="193489"/>
                      <a:pt x="12382" y="160152"/>
                      <a:pt x="15240" y="125862"/>
                    </a:cubicBezTo>
                    <a:cubicBezTo>
                      <a:pt x="18097" y="82999"/>
                      <a:pt x="20955" y="41089"/>
                      <a:pt x="41910" y="2989"/>
                    </a:cubicBezTo>
                    <a:cubicBezTo>
                      <a:pt x="43815" y="-821"/>
                      <a:pt x="35242" y="-821"/>
                      <a:pt x="34290" y="2037"/>
                    </a:cubicBezTo>
                    <a:lnTo>
                      <a:pt x="34290" y="20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56" name="Figura a mano libera: Forma 3355">
                <a:extLst>
                  <a:ext uri="{FF2B5EF4-FFF2-40B4-BE49-F238E27FC236}">
                    <a16:creationId xmlns:a16="http://schemas.microsoft.com/office/drawing/2014/main" id="{D8309CB8-7B2E-41F7-8E0A-7FA8B329E4AF}"/>
                  </a:ext>
                </a:extLst>
              </p:cNvPr>
              <p:cNvSpPr/>
              <p:nvPr/>
            </p:nvSpPr>
            <p:spPr>
              <a:xfrm>
                <a:off x="2478131" y="7966366"/>
                <a:ext cx="47625" cy="219075"/>
              </a:xfrm>
              <a:custGeom>
                <a:avLst/>
                <a:gdLst>
                  <a:gd name="connsiteX0" fmla="*/ 44767 w 47625"/>
                  <a:gd name="connsiteY0" fmla="*/ 2382 h 219075"/>
                  <a:gd name="connsiteX1" fmla="*/ 0 w 47625"/>
                  <a:gd name="connsiteY1" fmla="*/ 224314 h 219075"/>
                  <a:gd name="connsiteX2" fmla="*/ 7620 w 47625"/>
                  <a:gd name="connsiteY2" fmla="*/ 223361 h 219075"/>
                  <a:gd name="connsiteX3" fmla="*/ 17145 w 47625"/>
                  <a:gd name="connsiteY3" fmla="*/ 120491 h 219075"/>
                  <a:gd name="connsiteX4" fmla="*/ 51435 w 47625"/>
                  <a:gd name="connsiteY4" fmla="*/ 3334 h 219075"/>
                  <a:gd name="connsiteX5" fmla="*/ 44767 w 47625"/>
                  <a:gd name="connsiteY5" fmla="*/ 2382 h 219075"/>
                  <a:gd name="connsiteX6" fmla="*/ 44767 w 47625"/>
                  <a:gd name="connsiteY6" fmla="*/ 23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44767" y="2382"/>
                    </a:moveTo>
                    <a:cubicBezTo>
                      <a:pt x="7620" y="68104"/>
                      <a:pt x="4763" y="150019"/>
                      <a:pt x="0" y="224314"/>
                    </a:cubicBezTo>
                    <a:cubicBezTo>
                      <a:pt x="0" y="228124"/>
                      <a:pt x="7620" y="226219"/>
                      <a:pt x="7620" y="223361"/>
                    </a:cubicBezTo>
                    <a:cubicBezTo>
                      <a:pt x="9525" y="189071"/>
                      <a:pt x="12382" y="154782"/>
                      <a:pt x="17145" y="120491"/>
                    </a:cubicBezTo>
                    <a:cubicBezTo>
                      <a:pt x="22860" y="80486"/>
                      <a:pt x="31432" y="38576"/>
                      <a:pt x="51435" y="3334"/>
                    </a:cubicBezTo>
                    <a:cubicBezTo>
                      <a:pt x="54292" y="-1429"/>
                      <a:pt x="46672" y="-476"/>
                      <a:pt x="44767" y="2382"/>
                    </a:cubicBezTo>
                    <a:lnTo>
                      <a:pt x="44767" y="238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57" name="Figura a mano libera: Forma 3356">
                <a:extLst>
                  <a:ext uri="{FF2B5EF4-FFF2-40B4-BE49-F238E27FC236}">
                    <a16:creationId xmlns:a16="http://schemas.microsoft.com/office/drawing/2014/main" id="{064912B1-E4D5-43B2-B375-ACDD6B45998F}"/>
                  </a:ext>
                </a:extLst>
              </p:cNvPr>
              <p:cNvSpPr/>
              <p:nvPr/>
            </p:nvSpPr>
            <p:spPr>
              <a:xfrm>
                <a:off x="2539966" y="7961228"/>
                <a:ext cx="38100" cy="247650"/>
              </a:xfrm>
              <a:custGeom>
                <a:avLst/>
                <a:gdLst>
                  <a:gd name="connsiteX0" fmla="*/ 36273 w 38100"/>
                  <a:gd name="connsiteY0" fmla="*/ 1803 h 247650"/>
                  <a:gd name="connsiteX1" fmla="*/ 3888 w 38100"/>
                  <a:gd name="connsiteY1" fmla="*/ 150394 h 247650"/>
                  <a:gd name="connsiteX2" fmla="*/ 78 w 38100"/>
                  <a:gd name="connsiteY2" fmla="*/ 253264 h 247650"/>
                  <a:gd name="connsiteX3" fmla="*/ 7698 w 38100"/>
                  <a:gd name="connsiteY3" fmla="*/ 252311 h 247650"/>
                  <a:gd name="connsiteX4" fmla="*/ 10555 w 38100"/>
                  <a:gd name="connsiteY4" fmla="*/ 152298 h 247650"/>
                  <a:gd name="connsiteX5" fmla="*/ 42940 w 38100"/>
                  <a:gd name="connsiteY5" fmla="*/ 1803 h 247650"/>
                  <a:gd name="connsiteX6" fmla="*/ 36273 w 38100"/>
                  <a:gd name="connsiteY6" fmla="*/ 1803 h 247650"/>
                  <a:gd name="connsiteX7" fmla="*/ 36273 w 38100"/>
                  <a:gd name="connsiteY7" fmla="*/ 180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47650">
                    <a:moveTo>
                      <a:pt x="36273" y="1803"/>
                    </a:moveTo>
                    <a:cubicBezTo>
                      <a:pt x="15318" y="48476"/>
                      <a:pt x="10555" y="99911"/>
                      <a:pt x="3888" y="150394"/>
                    </a:cubicBezTo>
                    <a:cubicBezTo>
                      <a:pt x="-875" y="184684"/>
                      <a:pt x="78" y="218973"/>
                      <a:pt x="78" y="253264"/>
                    </a:cubicBezTo>
                    <a:cubicBezTo>
                      <a:pt x="78" y="257073"/>
                      <a:pt x="7698" y="255169"/>
                      <a:pt x="7698" y="252311"/>
                    </a:cubicBezTo>
                    <a:cubicBezTo>
                      <a:pt x="7698" y="218973"/>
                      <a:pt x="6745" y="185636"/>
                      <a:pt x="10555" y="152298"/>
                    </a:cubicBezTo>
                    <a:cubicBezTo>
                      <a:pt x="17223" y="101816"/>
                      <a:pt x="21985" y="48476"/>
                      <a:pt x="42940" y="1803"/>
                    </a:cubicBezTo>
                    <a:cubicBezTo>
                      <a:pt x="45798" y="-1054"/>
                      <a:pt x="38178" y="-102"/>
                      <a:pt x="36273" y="1803"/>
                    </a:cubicBezTo>
                    <a:lnTo>
                      <a:pt x="36273" y="18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58" name="Figura a mano libera: Forma 3357">
                <a:extLst>
                  <a:ext uri="{FF2B5EF4-FFF2-40B4-BE49-F238E27FC236}">
                    <a16:creationId xmlns:a16="http://schemas.microsoft.com/office/drawing/2014/main" id="{57ADFA70-D3B6-4623-8666-2AB247214397}"/>
                  </a:ext>
                </a:extLst>
              </p:cNvPr>
              <p:cNvSpPr/>
              <p:nvPr/>
            </p:nvSpPr>
            <p:spPr>
              <a:xfrm>
                <a:off x="2445746" y="8036143"/>
                <a:ext cx="19050" cy="152400"/>
              </a:xfrm>
              <a:custGeom>
                <a:avLst/>
                <a:gdLst>
                  <a:gd name="connsiteX0" fmla="*/ 19050 w 19050"/>
                  <a:gd name="connsiteY0" fmla="*/ 4042 h 152400"/>
                  <a:gd name="connsiteX1" fmla="*/ 19050 w 19050"/>
                  <a:gd name="connsiteY1" fmla="*/ 11661 h 152400"/>
                  <a:gd name="connsiteX2" fmla="*/ 17145 w 19050"/>
                  <a:gd name="connsiteY2" fmla="*/ 28806 h 152400"/>
                  <a:gd name="connsiteX3" fmla="*/ 10478 w 19050"/>
                  <a:gd name="connsiteY3" fmla="*/ 74526 h 152400"/>
                  <a:gd name="connsiteX4" fmla="*/ 0 w 19050"/>
                  <a:gd name="connsiteY4" fmla="*/ 157394 h 152400"/>
                  <a:gd name="connsiteX5" fmla="*/ 7620 w 19050"/>
                  <a:gd name="connsiteY5" fmla="*/ 156442 h 152400"/>
                  <a:gd name="connsiteX6" fmla="*/ 19050 w 19050"/>
                  <a:gd name="connsiteY6" fmla="*/ 69764 h 152400"/>
                  <a:gd name="connsiteX7" fmla="*/ 25717 w 19050"/>
                  <a:gd name="connsiteY7" fmla="*/ 24044 h 152400"/>
                  <a:gd name="connsiteX8" fmla="*/ 26670 w 19050"/>
                  <a:gd name="connsiteY8" fmla="*/ 7851 h 152400"/>
                  <a:gd name="connsiteX9" fmla="*/ 25717 w 19050"/>
                  <a:gd name="connsiteY9" fmla="*/ 1184 h 152400"/>
                  <a:gd name="connsiteX10" fmla="*/ 19050 w 19050"/>
                  <a:gd name="connsiteY10" fmla="*/ 4042 h 152400"/>
                  <a:gd name="connsiteX11" fmla="*/ 19050 w 19050"/>
                  <a:gd name="connsiteY11" fmla="*/ 404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52400">
                    <a:moveTo>
                      <a:pt x="19050" y="4042"/>
                    </a:moveTo>
                    <a:cubicBezTo>
                      <a:pt x="20003" y="4994"/>
                      <a:pt x="19050" y="9756"/>
                      <a:pt x="19050" y="11661"/>
                    </a:cubicBezTo>
                    <a:cubicBezTo>
                      <a:pt x="19050" y="17376"/>
                      <a:pt x="18098" y="23092"/>
                      <a:pt x="17145" y="28806"/>
                    </a:cubicBezTo>
                    <a:cubicBezTo>
                      <a:pt x="15240" y="44046"/>
                      <a:pt x="13335" y="59286"/>
                      <a:pt x="10478" y="74526"/>
                    </a:cubicBezTo>
                    <a:cubicBezTo>
                      <a:pt x="5715" y="102149"/>
                      <a:pt x="953" y="128819"/>
                      <a:pt x="0" y="157394"/>
                    </a:cubicBezTo>
                    <a:cubicBezTo>
                      <a:pt x="0" y="161204"/>
                      <a:pt x="7620" y="160251"/>
                      <a:pt x="7620" y="156442"/>
                    </a:cubicBezTo>
                    <a:cubicBezTo>
                      <a:pt x="9525" y="126914"/>
                      <a:pt x="14288" y="98339"/>
                      <a:pt x="19050" y="69764"/>
                    </a:cubicBezTo>
                    <a:cubicBezTo>
                      <a:pt x="21908" y="54524"/>
                      <a:pt x="23813" y="39284"/>
                      <a:pt x="25717" y="24044"/>
                    </a:cubicBezTo>
                    <a:cubicBezTo>
                      <a:pt x="26670" y="18329"/>
                      <a:pt x="26670" y="13567"/>
                      <a:pt x="26670" y="7851"/>
                    </a:cubicBezTo>
                    <a:cubicBezTo>
                      <a:pt x="26670" y="5946"/>
                      <a:pt x="26670" y="3089"/>
                      <a:pt x="25717" y="1184"/>
                    </a:cubicBezTo>
                    <a:cubicBezTo>
                      <a:pt x="24765" y="-1674"/>
                      <a:pt x="17145" y="1184"/>
                      <a:pt x="19050" y="4042"/>
                    </a:cubicBezTo>
                    <a:lnTo>
                      <a:pt x="19050" y="40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59" name="Figura a mano libera: Forma 3358">
                <a:extLst>
                  <a:ext uri="{FF2B5EF4-FFF2-40B4-BE49-F238E27FC236}">
                    <a16:creationId xmlns:a16="http://schemas.microsoft.com/office/drawing/2014/main" id="{881B6DE3-DB06-46CC-998F-A292085FB77F}"/>
                  </a:ext>
                </a:extLst>
              </p:cNvPr>
              <p:cNvSpPr/>
              <p:nvPr/>
            </p:nvSpPr>
            <p:spPr>
              <a:xfrm>
                <a:off x="2620887" y="8308225"/>
                <a:ext cx="123825" cy="9525"/>
              </a:xfrm>
              <a:custGeom>
                <a:avLst/>
                <a:gdLst>
                  <a:gd name="connsiteX0" fmla="*/ 4881 w 123825"/>
                  <a:gd name="connsiteY0" fmla="*/ 10090 h 9525"/>
                  <a:gd name="connsiteX1" fmla="*/ 67746 w 123825"/>
                  <a:gd name="connsiteY1" fmla="*/ 6280 h 9525"/>
                  <a:gd name="connsiteX2" fmla="*/ 123944 w 123825"/>
                  <a:gd name="connsiteY2" fmla="*/ 13900 h 9525"/>
                  <a:gd name="connsiteX3" fmla="*/ 129659 w 123825"/>
                  <a:gd name="connsiteY3" fmla="*/ 11995 h 9525"/>
                  <a:gd name="connsiteX4" fmla="*/ 128706 w 123825"/>
                  <a:gd name="connsiteY4" fmla="*/ 10090 h 9525"/>
                  <a:gd name="connsiteX5" fmla="*/ 2024 w 123825"/>
                  <a:gd name="connsiteY5" fmla="*/ 8185 h 9525"/>
                  <a:gd name="connsiteX6" fmla="*/ 4881 w 123825"/>
                  <a:gd name="connsiteY6" fmla="*/ 10090 h 9525"/>
                  <a:gd name="connsiteX7" fmla="*/ 4881 w 123825"/>
                  <a:gd name="connsiteY7" fmla="*/ 1009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9525">
                    <a:moveTo>
                      <a:pt x="4881" y="10090"/>
                    </a:moveTo>
                    <a:cubicBezTo>
                      <a:pt x="23931" y="1517"/>
                      <a:pt x="47744" y="2470"/>
                      <a:pt x="67746" y="6280"/>
                    </a:cubicBezTo>
                    <a:cubicBezTo>
                      <a:pt x="85844" y="9137"/>
                      <a:pt x="104894" y="11995"/>
                      <a:pt x="123944" y="13900"/>
                    </a:cubicBezTo>
                    <a:cubicBezTo>
                      <a:pt x="125849" y="13900"/>
                      <a:pt x="128706" y="13900"/>
                      <a:pt x="129659" y="11995"/>
                    </a:cubicBezTo>
                    <a:cubicBezTo>
                      <a:pt x="130611" y="11042"/>
                      <a:pt x="130611" y="10090"/>
                      <a:pt x="128706" y="10090"/>
                    </a:cubicBezTo>
                    <a:cubicBezTo>
                      <a:pt x="86796" y="7232"/>
                      <a:pt x="42029" y="-9913"/>
                      <a:pt x="2024" y="8185"/>
                    </a:cubicBezTo>
                    <a:cubicBezTo>
                      <a:pt x="-2739" y="10090"/>
                      <a:pt x="2024" y="11042"/>
                      <a:pt x="4881" y="10090"/>
                    </a:cubicBezTo>
                    <a:lnTo>
                      <a:pt x="4881" y="100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60" name="Figura a mano libera: Forma 3359">
                <a:extLst>
                  <a:ext uri="{FF2B5EF4-FFF2-40B4-BE49-F238E27FC236}">
                    <a16:creationId xmlns:a16="http://schemas.microsoft.com/office/drawing/2014/main" id="{2751A768-DDD3-4D64-85C3-EB6345808D0E}"/>
                  </a:ext>
                </a:extLst>
              </p:cNvPr>
              <p:cNvSpPr/>
              <p:nvPr/>
            </p:nvSpPr>
            <p:spPr>
              <a:xfrm>
                <a:off x="2610215" y="8330118"/>
                <a:ext cx="133350" cy="28575"/>
              </a:xfrm>
              <a:custGeom>
                <a:avLst/>
                <a:gdLst>
                  <a:gd name="connsiteX0" fmla="*/ 3171 w 133350"/>
                  <a:gd name="connsiteY0" fmla="*/ 5342 h 28575"/>
                  <a:gd name="connsiteX1" fmla="*/ 72703 w 133350"/>
                  <a:gd name="connsiteY1" fmla="*/ 12962 h 28575"/>
                  <a:gd name="connsiteX2" fmla="*/ 127948 w 133350"/>
                  <a:gd name="connsiteY2" fmla="*/ 35821 h 28575"/>
                  <a:gd name="connsiteX3" fmla="*/ 134616 w 133350"/>
                  <a:gd name="connsiteY3" fmla="*/ 32012 h 28575"/>
                  <a:gd name="connsiteX4" fmla="*/ 75561 w 133350"/>
                  <a:gd name="connsiteY4" fmla="*/ 8199 h 28575"/>
                  <a:gd name="connsiteX5" fmla="*/ 5076 w 133350"/>
                  <a:gd name="connsiteY5" fmla="*/ 579 h 28575"/>
                  <a:gd name="connsiteX6" fmla="*/ 3171 w 133350"/>
                  <a:gd name="connsiteY6" fmla="*/ 5342 h 28575"/>
                  <a:gd name="connsiteX7" fmla="*/ 3171 w 133350"/>
                  <a:gd name="connsiteY7" fmla="*/ 53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8575">
                    <a:moveTo>
                      <a:pt x="3171" y="5342"/>
                    </a:moveTo>
                    <a:cubicBezTo>
                      <a:pt x="26031" y="3437"/>
                      <a:pt x="50796" y="7246"/>
                      <a:pt x="72703" y="12962"/>
                    </a:cubicBezTo>
                    <a:cubicBezTo>
                      <a:pt x="91753" y="18677"/>
                      <a:pt x="110803" y="25344"/>
                      <a:pt x="127948" y="35821"/>
                    </a:cubicBezTo>
                    <a:cubicBezTo>
                      <a:pt x="129853" y="36774"/>
                      <a:pt x="137473" y="33917"/>
                      <a:pt x="134616" y="32012"/>
                    </a:cubicBezTo>
                    <a:cubicBezTo>
                      <a:pt x="116518" y="21534"/>
                      <a:pt x="95563" y="13914"/>
                      <a:pt x="75561" y="8199"/>
                    </a:cubicBezTo>
                    <a:cubicBezTo>
                      <a:pt x="52701" y="1532"/>
                      <a:pt x="27936" y="-1326"/>
                      <a:pt x="5076" y="579"/>
                    </a:cubicBezTo>
                    <a:cubicBezTo>
                      <a:pt x="313" y="1532"/>
                      <a:pt x="-2544" y="6294"/>
                      <a:pt x="3171" y="5342"/>
                    </a:cubicBezTo>
                    <a:lnTo>
                      <a:pt x="3171" y="53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61" name="Figura a mano libera: Forma 3360">
                <a:extLst>
                  <a:ext uri="{FF2B5EF4-FFF2-40B4-BE49-F238E27FC236}">
                    <a16:creationId xmlns:a16="http://schemas.microsoft.com/office/drawing/2014/main" id="{46169350-530A-42A2-98D5-DE0FC0496C2D}"/>
                  </a:ext>
                </a:extLst>
              </p:cNvPr>
              <p:cNvSpPr/>
              <p:nvPr/>
            </p:nvSpPr>
            <p:spPr>
              <a:xfrm>
                <a:off x="2545676" y="8384349"/>
                <a:ext cx="66675" cy="152400"/>
              </a:xfrm>
              <a:custGeom>
                <a:avLst/>
                <a:gdLst>
                  <a:gd name="connsiteX0" fmla="*/ 82 w 66675"/>
                  <a:gd name="connsiteY0" fmla="*/ 2546 h 152400"/>
                  <a:gd name="connsiteX1" fmla="*/ 61995 w 66675"/>
                  <a:gd name="connsiteY1" fmla="*/ 154946 h 152400"/>
                  <a:gd name="connsiteX2" fmla="*/ 69615 w 66675"/>
                  <a:gd name="connsiteY2" fmla="*/ 153041 h 152400"/>
                  <a:gd name="connsiteX3" fmla="*/ 7702 w 66675"/>
                  <a:gd name="connsiteY3" fmla="*/ 641 h 152400"/>
                  <a:gd name="connsiteX4" fmla="*/ 82 w 66675"/>
                  <a:gd name="connsiteY4" fmla="*/ 2546 h 152400"/>
                  <a:gd name="connsiteX5" fmla="*/ 82 w 66675"/>
                  <a:gd name="connsiteY5" fmla="*/ 254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52400">
                    <a:moveTo>
                      <a:pt x="82" y="2546"/>
                    </a:moveTo>
                    <a:cubicBezTo>
                      <a:pt x="34372" y="46361"/>
                      <a:pt x="49612" y="101606"/>
                      <a:pt x="61995" y="154946"/>
                    </a:cubicBezTo>
                    <a:cubicBezTo>
                      <a:pt x="61995" y="156851"/>
                      <a:pt x="70567" y="154946"/>
                      <a:pt x="69615" y="153041"/>
                    </a:cubicBezTo>
                    <a:cubicBezTo>
                      <a:pt x="57232" y="99701"/>
                      <a:pt x="41992" y="44456"/>
                      <a:pt x="7702" y="641"/>
                    </a:cubicBezTo>
                    <a:cubicBezTo>
                      <a:pt x="6750" y="-1264"/>
                      <a:pt x="-870" y="1593"/>
                      <a:pt x="82" y="2546"/>
                    </a:cubicBezTo>
                    <a:lnTo>
                      <a:pt x="82" y="25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62" name="Figura a mano libera: Forma 3361">
                <a:extLst>
                  <a:ext uri="{FF2B5EF4-FFF2-40B4-BE49-F238E27FC236}">
                    <a16:creationId xmlns:a16="http://schemas.microsoft.com/office/drawing/2014/main" id="{A6C496DD-4DD0-4328-9AAB-FA54B34FAF35}"/>
                  </a:ext>
                </a:extLst>
              </p:cNvPr>
              <p:cNvSpPr/>
              <p:nvPr/>
            </p:nvSpPr>
            <p:spPr>
              <a:xfrm>
                <a:off x="2318790" y="8325935"/>
                <a:ext cx="123825" cy="28575"/>
              </a:xfrm>
              <a:custGeom>
                <a:avLst/>
                <a:gdLst>
                  <a:gd name="connsiteX0" fmla="*/ 129814 w 123825"/>
                  <a:gd name="connsiteY0" fmla="*/ 2857 h 28575"/>
                  <a:gd name="connsiteX1" fmla="*/ 126956 w 123825"/>
                  <a:gd name="connsiteY1" fmla="*/ 0 h 28575"/>
                  <a:gd name="connsiteX2" fmla="*/ 110764 w 123825"/>
                  <a:gd name="connsiteY2" fmla="*/ 2857 h 28575"/>
                  <a:gd name="connsiteX3" fmla="*/ 17419 w 123825"/>
                  <a:gd name="connsiteY3" fmla="*/ 22860 h 28575"/>
                  <a:gd name="connsiteX4" fmla="*/ 3131 w 123825"/>
                  <a:gd name="connsiteY4" fmla="*/ 26670 h 28575"/>
                  <a:gd name="connsiteX5" fmla="*/ 4084 w 123825"/>
                  <a:gd name="connsiteY5" fmla="*/ 29527 h 28575"/>
                  <a:gd name="connsiteX6" fmla="*/ 65044 w 123825"/>
                  <a:gd name="connsiteY6" fmla="*/ 15240 h 28575"/>
                  <a:gd name="connsiteX7" fmla="*/ 116479 w 123825"/>
                  <a:gd name="connsiteY7" fmla="*/ 4763 h 28575"/>
                  <a:gd name="connsiteX8" fmla="*/ 125051 w 123825"/>
                  <a:gd name="connsiteY8" fmla="*/ 2857 h 28575"/>
                  <a:gd name="connsiteX9" fmla="*/ 126004 w 123825"/>
                  <a:gd name="connsiteY9" fmla="*/ 2857 h 28575"/>
                  <a:gd name="connsiteX10" fmla="*/ 126004 w 123825"/>
                  <a:gd name="connsiteY10" fmla="*/ 0 h 28575"/>
                  <a:gd name="connsiteX11" fmla="*/ 129814 w 123825"/>
                  <a:gd name="connsiteY11" fmla="*/ 2857 h 28575"/>
                  <a:gd name="connsiteX12" fmla="*/ 129814 w 123825"/>
                  <a:gd name="connsiteY12" fmla="*/ 28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28575">
                    <a:moveTo>
                      <a:pt x="129814" y="2857"/>
                    </a:moveTo>
                    <a:cubicBezTo>
                      <a:pt x="133624" y="952"/>
                      <a:pt x="129814" y="0"/>
                      <a:pt x="126956" y="0"/>
                    </a:cubicBezTo>
                    <a:cubicBezTo>
                      <a:pt x="121241" y="0"/>
                      <a:pt x="116479" y="1905"/>
                      <a:pt x="110764" y="2857"/>
                    </a:cubicBezTo>
                    <a:cubicBezTo>
                      <a:pt x="79331" y="9525"/>
                      <a:pt x="48851" y="16192"/>
                      <a:pt x="17419" y="22860"/>
                    </a:cubicBezTo>
                    <a:cubicBezTo>
                      <a:pt x="12656" y="23813"/>
                      <a:pt x="7894" y="24765"/>
                      <a:pt x="3131" y="26670"/>
                    </a:cubicBezTo>
                    <a:cubicBezTo>
                      <a:pt x="-1631" y="27622"/>
                      <a:pt x="-679" y="31432"/>
                      <a:pt x="4084" y="29527"/>
                    </a:cubicBezTo>
                    <a:cubicBezTo>
                      <a:pt x="24086" y="23813"/>
                      <a:pt x="45041" y="20002"/>
                      <a:pt x="65044" y="15240"/>
                    </a:cubicBezTo>
                    <a:cubicBezTo>
                      <a:pt x="82189" y="11430"/>
                      <a:pt x="99334" y="7620"/>
                      <a:pt x="116479" y="4763"/>
                    </a:cubicBezTo>
                    <a:cubicBezTo>
                      <a:pt x="119336" y="3810"/>
                      <a:pt x="122194" y="3810"/>
                      <a:pt x="125051" y="2857"/>
                    </a:cubicBezTo>
                    <a:cubicBezTo>
                      <a:pt x="126956" y="2857"/>
                      <a:pt x="126004" y="2857"/>
                      <a:pt x="126004" y="2857"/>
                    </a:cubicBezTo>
                    <a:cubicBezTo>
                      <a:pt x="126004" y="2857"/>
                      <a:pt x="123146" y="1905"/>
                      <a:pt x="126004" y="0"/>
                    </a:cubicBezTo>
                    <a:cubicBezTo>
                      <a:pt x="120289" y="3810"/>
                      <a:pt x="126956" y="3810"/>
                      <a:pt x="129814" y="2857"/>
                    </a:cubicBezTo>
                    <a:lnTo>
                      <a:pt x="129814" y="28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63" name="Figura a mano libera: Forma 3362">
                <a:extLst>
                  <a:ext uri="{FF2B5EF4-FFF2-40B4-BE49-F238E27FC236}">
                    <a16:creationId xmlns:a16="http://schemas.microsoft.com/office/drawing/2014/main" id="{D53F9794-66E5-4AF1-A959-C2B03474948B}"/>
                  </a:ext>
                </a:extLst>
              </p:cNvPr>
              <p:cNvSpPr/>
              <p:nvPr/>
            </p:nvSpPr>
            <p:spPr>
              <a:xfrm>
                <a:off x="2327362" y="8328584"/>
                <a:ext cx="123825" cy="38100"/>
              </a:xfrm>
              <a:custGeom>
                <a:avLst/>
                <a:gdLst>
                  <a:gd name="connsiteX0" fmla="*/ 124099 w 123825"/>
                  <a:gd name="connsiteY0" fmla="*/ 1161 h 38100"/>
                  <a:gd name="connsiteX1" fmla="*/ 69806 w 123825"/>
                  <a:gd name="connsiteY1" fmla="*/ 25926 h 38100"/>
                  <a:gd name="connsiteX2" fmla="*/ 4084 w 123825"/>
                  <a:gd name="connsiteY2" fmla="*/ 35451 h 38100"/>
                  <a:gd name="connsiteX3" fmla="*/ 3131 w 123825"/>
                  <a:gd name="connsiteY3" fmla="*/ 41166 h 38100"/>
                  <a:gd name="connsiteX4" fmla="*/ 73616 w 123825"/>
                  <a:gd name="connsiteY4" fmla="*/ 30689 h 38100"/>
                  <a:gd name="connsiteX5" fmla="*/ 129814 w 123825"/>
                  <a:gd name="connsiteY5" fmla="*/ 4971 h 38100"/>
                  <a:gd name="connsiteX6" fmla="*/ 124099 w 123825"/>
                  <a:gd name="connsiteY6" fmla="*/ 1161 h 38100"/>
                  <a:gd name="connsiteX7" fmla="*/ 124099 w 123825"/>
                  <a:gd name="connsiteY7" fmla="*/ 11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38100">
                    <a:moveTo>
                      <a:pt x="124099" y="1161"/>
                    </a:moveTo>
                    <a:cubicBezTo>
                      <a:pt x="108859" y="13543"/>
                      <a:pt x="88856" y="21164"/>
                      <a:pt x="69806" y="25926"/>
                    </a:cubicBezTo>
                    <a:cubicBezTo>
                      <a:pt x="47899" y="30689"/>
                      <a:pt x="25991" y="33546"/>
                      <a:pt x="4084" y="35451"/>
                    </a:cubicBezTo>
                    <a:cubicBezTo>
                      <a:pt x="-679" y="35451"/>
                      <a:pt x="-1631" y="42118"/>
                      <a:pt x="3131" y="41166"/>
                    </a:cubicBezTo>
                    <a:cubicBezTo>
                      <a:pt x="26944" y="39261"/>
                      <a:pt x="50756" y="35451"/>
                      <a:pt x="73616" y="30689"/>
                    </a:cubicBezTo>
                    <a:cubicBezTo>
                      <a:pt x="93619" y="25926"/>
                      <a:pt x="113621" y="17353"/>
                      <a:pt x="129814" y="4971"/>
                    </a:cubicBezTo>
                    <a:cubicBezTo>
                      <a:pt x="133624" y="1161"/>
                      <a:pt x="126956" y="-1697"/>
                      <a:pt x="124099" y="1161"/>
                    </a:cubicBezTo>
                    <a:lnTo>
                      <a:pt x="124099" y="11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64" name="Figura a mano libera: Forma 3363">
                <a:extLst>
                  <a:ext uri="{FF2B5EF4-FFF2-40B4-BE49-F238E27FC236}">
                    <a16:creationId xmlns:a16="http://schemas.microsoft.com/office/drawing/2014/main" id="{5CDCD58A-2696-4169-8246-5BD2758947FE}"/>
                  </a:ext>
                </a:extLst>
              </p:cNvPr>
              <p:cNvSpPr/>
              <p:nvPr/>
            </p:nvSpPr>
            <p:spPr>
              <a:xfrm>
                <a:off x="2394930" y="8361357"/>
                <a:ext cx="114300" cy="142875"/>
              </a:xfrm>
              <a:custGeom>
                <a:avLst/>
                <a:gdLst>
                  <a:gd name="connsiteX0" fmla="*/ 17479 w 114300"/>
                  <a:gd name="connsiteY0" fmla="*/ 141743 h 142875"/>
                  <a:gd name="connsiteX1" fmla="*/ 7954 w 114300"/>
                  <a:gd name="connsiteY1" fmla="*/ 118883 h 142875"/>
                  <a:gd name="connsiteX2" fmla="*/ 42244 w 114300"/>
                  <a:gd name="connsiteY2" fmla="*/ 110311 h 142875"/>
                  <a:gd name="connsiteX3" fmla="*/ 68914 w 114300"/>
                  <a:gd name="connsiteY3" fmla="*/ 94118 h 142875"/>
                  <a:gd name="connsiteX4" fmla="*/ 102251 w 114300"/>
                  <a:gd name="connsiteY4" fmla="*/ 37920 h 142875"/>
                  <a:gd name="connsiteX5" fmla="*/ 117491 w 114300"/>
                  <a:gd name="connsiteY5" fmla="*/ 1725 h 142875"/>
                  <a:gd name="connsiteX6" fmla="*/ 109871 w 114300"/>
                  <a:gd name="connsiteY6" fmla="*/ 2678 h 142875"/>
                  <a:gd name="connsiteX7" fmla="*/ 62246 w 114300"/>
                  <a:gd name="connsiteY7" fmla="*/ 93166 h 142875"/>
                  <a:gd name="connsiteX8" fmla="*/ 47959 w 114300"/>
                  <a:gd name="connsiteY8" fmla="*/ 105548 h 142875"/>
                  <a:gd name="connsiteX9" fmla="*/ 31766 w 114300"/>
                  <a:gd name="connsiteY9" fmla="*/ 105548 h 142875"/>
                  <a:gd name="connsiteX10" fmla="*/ 334 w 114300"/>
                  <a:gd name="connsiteY10" fmla="*/ 118883 h 142875"/>
                  <a:gd name="connsiteX11" fmla="*/ 9859 w 114300"/>
                  <a:gd name="connsiteY11" fmla="*/ 144600 h 142875"/>
                  <a:gd name="connsiteX12" fmla="*/ 17479 w 114300"/>
                  <a:gd name="connsiteY12" fmla="*/ 141743 h 142875"/>
                  <a:gd name="connsiteX13" fmla="*/ 17479 w 114300"/>
                  <a:gd name="connsiteY13" fmla="*/ 14174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42875">
                    <a:moveTo>
                      <a:pt x="17479" y="141743"/>
                    </a:moveTo>
                    <a:cubicBezTo>
                      <a:pt x="12716" y="136028"/>
                      <a:pt x="7001" y="126503"/>
                      <a:pt x="7954" y="118883"/>
                    </a:cubicBezTo>
                    <a:cubicBezTo>
                      <a:pt x="9859" y="106500"/>
                      <a:pt x="33671" y="111263"/>
                      <a:pt x="42244" y="110311"/>
                    </a:cubicBezTo>
                    <a:cubicBezTo>
                      <a:pt x="53674" y="109358"/>
                      <a:pt x="62246" y="102691"/>
                      <a:pt x="68914" y="94118"/>
                    </a:cubicBezTo>
                    <a:cubicBezTo>
                      <a:pt x="82249" y="76973"/>
                      <a:pt x="92726" y="57923"/>
                      <a:pt x="102251" y="37920"/>
                    </a:cubicBezTo>
                    <a:cubicBezTo>
                      <a:pt x="107966" y="25538"/>
                      <a:pt x="113681" y="14108"/>
                      <a:pt x="117491" y="1725"/>
                    </a:cubicBezTo>
                    <a:cubicBezTo>
                      <a:pt x="118444" y="-1132"/>
                      <a:pt x="110824" y="-180"/>
                      <a:pt x="109871" y="2678"/>
                    </a:cubicBezTo>
                    <a:cubicBezTo>
                      <a:pt x="98441" y="34111"/>
                      <a:pt x="82249" y="66495"/>
                      <a:pt x="62246" y="93166"/>
                    </a:cubicBezTo>
                    <a:cubicBezTo>
                      <a:pt x="58436" y="97928"/>
                      <a:pt x="53674" y="103643"/>
                      <a:pt x="47959" y="105548"/>
                    </a:cubicBezTo>
                    <a:cubicBezTo>
                      <a:pt x="43196" y="106500"/>
                      <a:pt x="36529" y="105548"/>
                      <a:pt x="31766" y="105548"/>
                    </a:cubicBezTo>
                    <a:cubicBezTo>
                      <a:pt x="21289" y="105548"/>
                      <a:pt x="3191" y="105548"/>
                      <a:pt x="334" y="118883"/>
                    </a:cubicBezTo>
                    <a:cubicBezTo>
                      <a:pt x="-1571" y="127455"/>
                      <a:pt x="5096" y="137933"/>
                      <a:pt x="9859" y="144600"/>
                    </a:cubicBezTo>
                    <a:cubicBezTo>
                      <a:pt x="11764" y="147458"/>
                      <a:pt x="19384" y="144600"/>
                      <a:pt x="17479" y="141743"/>
                    </a:cubicBezTo>
                    <a:lnTo>
                      <a:pt x="17479" y="1417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65" name="Figura a mano libera: Forma 3364">
                <a:extLst>
                  <a:ext uri="{FF2B5EF4-FFF2-40B4-BE49-F238E27FC236}">
                    <a16:creationId xmlns:a16="http://schemas.microsoft.com/office/drawing/2014/main" id="{3F73B80C-A2FF-49B8-A9A7-23BF5C78D96F}"/>
                  </a:ext>
                </a:extLst>
              </p:cNvPr>
              <p:cNvSpPr/>
              <p:nvPr/>
            </p:nvSpPr>
            <p:spPr>
              <a:xfrm>
                <a:off x="2312647" y="8127814"/>
                <a:ext cx="123825" cy="123825"/>
              </a:xfrm>
              <a:custGeom>
                <a:avLst/>
                <a:gdLst>
                  <a:gd name="connsiteX0" fmla="*/ 702 w 123825"/>
                  <a:gd name="connsiteY0" fmla="*/ 4763 h 123825"/>
                  <a:gd name="connsiteX1" fmla="*/ 8322 w 123825"/>
                  <a:gd name="connsiteY1" fmla="*/ 11430 h 123825"/>
                  <a:gd name="connsiteX2" fmla="*/ 21657 w 123825"/>
                  <a:gd name="connsiteY2" fmla="*/ 25718 h 123825"/>
                  <a:gd name="connsiteX3" fmla="*/ 60709 w 123825"/>
                  <a:gd name="connsiteY3" fmla="*/ 68580 h 123825"/>
                  <a:gd name="connsiteX4" fmla="*/ 122622 w 123825"/>
                  <a:gd name="connsiteY4" fmla="*/ 129540 h 123825"/>
                  <a:gd name="connsiteX5" fmla="*/ 130242 w 123825"/>
                  <a:gd name="connsiteY5" fmla="*/ 126683 h 123825"/>
                  <a:gd name="connsiteX6" fmla="*/ 66424 w 123825"/>
                  <a:gd name="connsiteY6" fmla="*/ 63818 h 123825"/>
                  <a:gd name="connsiteX7" fmla="*/ 27372 w 123825"/>
                  <a:gd name="connsiteY7" fmla="*/ 20955 h 123825"/>
                  <a:gd name="connsiteX8" fmla="*/ 13084 w 123825"/>
                  <a:gd name="connsiteY8" fmla="*/ 5715 h 123825"/>
                  <a:gd name="connsiteX9" fmla="*/ 6417 w 123825"/>
                  <a:gd name="connsiteY9" fmla="*/ 0 h 123825"/>
                  <a:gd name="connsiteX10" fmla="*/ 702 w 123825"/>
                  <a:gd name="connsiteY10" fmla="*/ 4763 h 123825"/>
                  <a:gd name="connsiteX11" fmla="*/ 702 w 123825"/>
                  <a:gd name="connsiteY11" fmla="*/ 476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702" y="4763"/>
                    </a:moveTo>
                    <a:cubicBezTo>
                      <a:pt x="3559" y="5715"/>
                      <a:pt x="6417" y="9525"/>
                      <a:pt x="8322" y="11430"/>
                    </a:cubicBezTo>
                    <a:cubicBezTo>
                      <a:pt x="13084" y="16193"/>
                      <a:pt x="17847" y="20955"/>
                      <a:pt x="21657" y="25718"/>
                    </a:cubicBezTo>
                    <a:cubicBezTo>
                      <a:pt x="34992" y="40005"/>
                      <a:pt x="47374" y="54293"/>
                      <a:pt x="60709" y="68580"/>
                    </a:cubicBezTo>
                    <a:cubicBezTo>
                      <a:pt x="80712" y="89535"/>
                      <a:pt x="100714" y="110490"/>
                      <a:pt x="122622" y="129540"/>
                    </a:cubicBezTo>
                    <a:cubicBezTo>
                      <a:pt x="124527" y="131445"/>
                      <a:pt x="132147" y="128588"/>
                      <a:pt x="130242" y="126683"/>
                    </a:cubicBezTo>
                    <a:cubicBezTo>
                      <a:pt x="108334" y="106680"/>
                      <a:pt x="87379" y="85725"/>
                      <a:pt x="66424" y="63818"/>
                    </a:cubicBezTo>
                    <a:cubicBezTo>
                      <a:pt x="53089" y="49530"/>
                      <a:pt x="40707" y="35243"/>
                      <a:pt x="27372" y="20955"/>
                    </a:cubicBezTo>
                    <a:cubicBezTo>
                      <a:pt x="22609" y="16193"/>
                      <a:pt x="17847" y="10478"/>
                      <a:pt x="13084" y="5715"/>
                    </a:cubicBezTo>
                    <a:cubicBezTo>
                      <a:pt x="11179" y="3810"/>
                      <a:pt x="9274" y="953"/>
                      <a:pt x="6417" y="0"/>
                    </a:cubicBezTo>
                    <a:cubicBezTo>
                      <a:pt x="4512" y="953"/>
                      <a:pt x="-2156" y="3810"/>
                      <a:pt x="702" y="4763"/>
                    </a:cubicBezTo>
                    <a:lnTo>
                      <a:pt x="702" y="476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66" name="Figura a mano libera: Forma 3365">
                <a:extLst>
                  <a:ext uri="{FF2B5EF4-FFF2-40B4-BE49-F238E27FC236}">
                    <a16:creationId xmlns:a16="http://schemas.microsoft.com/office/drawing/2014/main" id="{4DBBB2BE-134B-4E40-8BB7-91E7D1375BEC}"/>
                  </a:ext>
                </a:extLst>
              </p:cNvPr>
              <p:cNvSpPr/>
              <p:nvPr/>
            </p:nvSpPr>
            <p:spPr>
              <a:xfrm>
                <a:off x="2327529" y="8222037"/>
                <a:ext cx="114300" cy="76200"/>
              </a:xfrm>
              <a:custGeom>
                <a:avLst/>
                <a:gdLst>
                  <a:gd name="connsiteX0" fmla="*/ 1059 w 114300"/>
                  <a:gd name="connsiteY0" fmla="*/ 3885 h 76200"/>
                  <a:gd name="connsiteX1" fmla="*/ 52494 w 114300"/>
                  <a:gd name="connsiteY1" fmla="*/ 44843 h 76200"/>
                  <a:gd name="connsiteX2" fmla="*/ 87737 w 114300"/>
                  <a:gd name="connsiteY2" fmla="*/ 72465 h 76200"/>
                  <a:gd name="connsiteX3" fmla="*/ 116312 w 114300"/>
                  <a:gd name="connsiteY3" fmla="*/ 78180 h 76200"/>
                  <a:gd name="connsiteX4" fmla="*/ 117264 w 114300"/>
                  <a:gd name="connsiteY4" fmla="*/ 73418 h 76200"/>
                  <a:gd name="connsiteX5" fmla="*/ 87737 w 114300"/>
                  <a:gd name="connsiteY5" fmla="*/ 65798 h 76200"/>
                  <a:gd name="connsiteX6" fmla="*/ 69639 w 114300"/>
                  <a:gd name="connsiteY6" fmla="*/ 51510 h 76200"/>
                  <a:gd name="connsiteX7" fmla="*/ 53447 w 114300"/>
                  <a:gd name="connsiteY7" fmla="*/ 38175 h 76200"/>
                  <a:gd name="connsiteX8" fmla="*/ 5822 w 114300"/>
                  <a:gd name="connsiteY8" fmla="*/ 1027 h 76200"/>
                  <a:gd name="connsiteX9" fmla="*/ 1059 w 114300"/>
                  <a:gd name="connsiteY9" fmla="*/ 3885 h 76200"/>
                  <a:gd name="connsiteX10" fmla="*/ 1059 w 114300"/>
                  <a:gd name="connsiteY10" fmla="*/ 38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76200">
                    <a:moveTo>
                      <a:pt x="1059" y="3885"/>
                    </a:moveTo>
                    <a:cubicBezTo>
                      <a:pt x="18204" y="17220"/>
                      <a:pt x="36302" y="30555"/>
                      <a:pt x="52494" y="44843"/>
                    </a:cubicBezTo>
                    <a:cubicBezTo>
                      <a:pt x="63924" y="54368"/>
                      <a:pt x="74402" y="65798"/>
                      <a:pt x="87737" y="72465"/>
                    </a:cubicBezTo>
                    <a:cubicBezTo>
                      <a:pt x="96309" y="76275"/>
                      <a:pt x="106787" y="79133"/>
                      <a:pt x="116312" y="78180"/>
                    </a:cubicBezTo>
                    <a:cubicBezTo>
                      <a:pt x="120122" y="78180"/>
                      <a:pt x="122979" y="72465"/>
                      <a:pt x="117264" y="73418"/>
                    </a:cubicBezTo>
                    <a:cubicBezTo>
                      <a:pt x="107739" y="74370"/>
                      <a:pt x="96309" y="70560"/>
                      <a:pt x="87737" y="65798"/>
                    </a:cubicBezTo>
                    <a:cubicBezTo>
                      <a:pt x="81069" y="61988"/>
                      <a:pt x="76307" y="56273"/>
                      <a:pt x="69639" y="51510"/>
                    </a:cubicBezTo>
                    <a:cubicBezTo>
                      <a:pt x="64877" y="46748"/>
                      <a:pt x="59162" y="42938"/>
                      <a:pt x="53447" y="38175"/>
                    </a:cubicBezTo>
                    <a:cubicBezTo>
                      <a:pt x="38207" y="25793"/>
                      <a:pt x="22014" y="13410"/>
                      <a:pt x="5822" y="1027"/>
                    </a:cubicBezTo>
                    <a:cubicBezTo>
                      <a:pt x="4869" y="-1830"/>
                      <a:pt x="-2751" y="1980"/>
                      <a:pt x="1059" y="3885"/>
                    </a:cubicBezTo>
                    <a:lnTo>
                      <a:pt x="1059" y="38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67" name="Figura a mano libera: Forma 3366">
                <a:extLst>
                  <a:ext uri="{FF2B5EF4-FFF2-40B4-BE49-F238E27FC236}">
                    <a16:creationId xmlns:a16="http://schemas.microsoft.com/office/drawing/2014/main" id="{504E25B0-B321-48EA-B832-B67624BBF3D4}"/>
                  </a:ext>
                </a:extLst>
              </p:cNvPr>
              <p:cNvSpPr/>
              <p:nvPr/>
            </p:nvSpPr>
            <p:spPr>
              <a:xfrm>
                <a:off x="2597120" y="8227788"/>
                <a:ext cx="152400" cy="28575"/>
              </a:xfrm>
              <a:custGeom>
                <a:avLst/>
                <a:gdLst>
                  <a:gd name="connsiteX0" fmla="*/ 74 w 152400"/>
                  <a:gd name="connsiteY0" fmla="*/ 23851 h 28575"/>
                  <a:gd name="connsiteX1" fmla="*/ 20076 w 152400"/>
                  <a:gd name="connsiteY1" fmla="*/ 31471 h 28575"/>
                  <a:gd name="connsiteX2" fmla="*/ 77226 w 152400"/>
                  <a:gd name="connsiteY2" fmla="*/ 27661 h 28575"/>
                  <a:gd name="connsiteX3" fmla="*/ 157236 w 152400"/>
                  <a:gd name="connsiteY3" fmla="*/ 2896 h 28575"/>
                  <a:gd name="connsiteX4" fmla="*/ 152474 w 152400"/>
                  <a:gd name="connsiteY4" fmla="*/ 991 h 28575"/>
                  <a:gd name="connsiteX5" fmla="*/ 85799 w 152400"/>
                  <a:gd name="connsiteY5" fmla="*/ 21946 h 28575"/>
                  <a:gd name="connsiteX6" fmla="*/ 27696 w 152400"/>
                  <a:gd name="connsiteY6" fmla="*/ 27661 h 28575"/>
                  <a:gd name="connsiteX7" fmla="*/ 7694 w 152400"/>
                  <a:gd name="connsiteY7" fmla="*/ 20993 h 28575"/>
                  <a:gd name="connsiteX8" fmla="*/ 74 w 152400"/>
                  <a:gd name="connsiteY8" fmla="*/ 23851 h 28575"/>
                  <a:gd name="connsiteX9" fmla="*/ 74 w 152400"/>
                  <a:gd name="connsiteY9" fmla="*/ 238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28575">
                    <a:moveTo>
                      <a:pt x="74" y="23851"/>
                    </a:moveTo>
                    <a:cubicBezTo>
                      <a:pt x="2931" y="30518"/>
                      <a:pt x="14361" y="31471"/>
                      <a:pt x="20076" y="31471"/>
                    </a:cubicBezTo>
                    <a:cubicBezTo>
                      <a:pt x="39126" y="34329"/>
                      <a:pt x="58176" y="31471"/>
                      <a:pt x="77226" y="27661"/>
                    </a:cubicBezTo>
                    <a:cubicBezTo>
                      <a:pt x="103896" y="22899"/>
                      <a:pt x="132471" y="16231"/>
                      <a:pt x="157236" y="2896"/>
                    </a:cubicBezTo>
                    <a:cubicBezTo>
                      <a:pt x="161999" y="38"/>
                      <a:pt x="155331" y="-914"/>
                      <a:pt x="152474" y="991"/>
                    </a:cubicBezTo>
                    <a:cubicBezTo>
                      <a:pt x="133424" y="10516"/>
                      <a:pt x="107706" y="17184"/>
                      <a:pt x="85799" y="21946"/>
                    </a:cubicBezTo>
                    <a:cubicBezTo>
                      <a:pt x="66749" y="25756"/>
                      <a:pt x="47699" y="29566"/>
                      <a:pt x="27696" y="27661"/>
                    </a:cubicBezTo>
                    <a:cubicBezTo>
                      <a:pt x="22934" y="27661"/>
                      <a:pt x="9599" y="26709"/>
                      <a:pt x="7694" y="20993"/>
                    </a:cubicBezTo>
                    <a:cubicBezTo>
                      <a:pt x="7694" y="19088"/>
                      <a:pt x="-879" y="21946"/>
                      <a:pt x="74" y="23851"/>
                    </a:cubicBezTo>
                    <a:lnTo>
                      <a:pt x="74" y="2385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68" name="Figura a mano libera: Forma 3367">
                <a:extLst>
                  <a:ext uri="{FF2B5EF4-FFF2-40B4-BE49-F238E27FC236}">
                    <a16:creationId xmlns:a16="http://schemas.microsoft.com/office/drawing/2014/main" id="{570D2DAB-865B-410B-B8E4-6AA084C96706}"/>
                  </a:ext>
                </a:extLst>
              </p:cNvPr>
              <p:cNvSpPr/>
              <p:nvPr/>
            </p:nvSpPr>
            <p:spPr>
              <a:xfrm>
                <a:off x="2603120" y="8220082"/>
                <a:ext cx="161925" cy="47625"/>
              </a:xfrm>
              <a:custGeom>
                <a:avLst/>
                <a:gdLst>
                  <a:gd name="connsiteX0" fmla="*/ 5503 w 161925"/>
                  <a:gd name="connsiteY0" fmla="*/ 54418 h 47625"/>
                  <a:gd name="connsiteX1" fmla="*/ 79798 w 161925"/>
                  <a:gd name="connsiteY1" fmla="*/ 23938 h 47625"/>
                  <a:gd name="connsiteX2" fmla="*/ 163618 w 161925"/>
                  <a:gd name="connsiteY2" fmla="*/ 4888 h 47625"/>
                  <a:gd name="connsiteX3" fmla="*/ 162666 w 161925"/>
                  <a:gd name="connsiteY3" fmla="*/ 125 h 47625"/>
                  <a:gd name="connsiteX4" fmla="*/ 77893 w 161925"/>
                  <a:gd name="connsiteY4" fmla="*/ 19175 h 47625"/>
                  <a:gd name="connsiteX5" fmla="*/ 2646 w 161925"/>
                  <a:gd name="connsiteY5" fmla="*/ 50608 h 47625"/>
                  <a:gd name="connsiteX6" fmla="*/ 5503 w 161925"/>
                  <a:gd name="connsiteY6" fmla="*/ 54418 h 47625"/>
                  <a:gd name="connsiteX7" fmla="*/ 5503 w 161925"/>
                  <a:gd name="connsiteY7" fmla="*/ 54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47625">
                    <a:moveTo>
                      <a:pt x="5503" y="54418"/>
                    </a:moveTo>
                    <a:cubicBezTo>
                      <a:pt x="30268" y="42988"/>
                      <a:pt x="55033" y="32510"/>
                      <a:pt x="79798" y="23938"/>
                    </a:cubicBezTo>
                    <a:cubicBezTo>
                      <a:pt x="106468" y="14413"/>
                      <a:pt x="135996" y="10603"/>
                      <a:pt x="163618" y="4888"/>
                    </a:cubicBezTo>
                    <a:cubicBezTo>
                      <a:pt x="168381" y="3935"/>
                      <a:pt x="167428" y="-827"/>
                      <a:pt x="162666" y="125"/>
                    </a:cubicBezTo>
                    <a:cubicBezTo>
                      <a:pt x="134091" y="5841"/>
                      <a:pt x="104563" y="9650"/>
                      <a:pt x="77893" y="19175"/>
                    </a:cubicBezTo>
                    <a:cubicBezTo>
                      <a:pt x="52176" y="27748"/>
                      <a:pt x="27411" y="39178"/>
                      <a:pt x="2646" y="50608"/>
                    </a:cubicBezTo>
                    <a:cubicBezTo>
                      <a:pt x="-3069" y="52513"/>
                      <a:pt x="1693" y="56323"/>
                      <a:pt x="5503" y="54418"/>
                    </a:cubicBezTo>
                    <a:lnTo>
                      <a:pt x="5503" y="544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69" name="Figura a mano libera: Forma 3368">
                <a:extLst>
                  <a:ext uri="{FF2B5EF4-FFF2-40B4-BE49-F238E27FC236}">
                    <a16:creationId xmlns:a16="http://schemas.microsoft.com/office/drawing/2014/main" id="{CF4DE88B-4A82-437E-A497-34A5EB9536E3}"/>
                  </a:ext>
                </a:extLst>
              </p:cNvPr>
              <p:cNvSpPr/>
              <p:nvPr/>
            </p:nvSpPr>
            <p:spPr>
              <a:xfrm>
                <a:off x="2513374" y="7965516"/>
                <a:ext cx="66675" cy="219075"/>
              </a:xfrm>
              <a:custGeom>
                <a:avLst/>
                <a:gdLst>
                  <a:gd name="connsiteX0" fmla="*/ 67627 w 66675"/>
                  <a:gd name="connsiteY0" fmla="*/ 2279 h 219075"/>
                  <a:gd name="connsiteX1" fmla="*/ 29527 w 66675"/>
                  <a:gd name="connsiteY1" fmla="*/ 126104 h 219075"/>
                  <a:gd name="connsiteX2" fmla="*/ 8572 w 66675"/>
                  <a:gd name="connsiteY2" fmla="*/ 175634 h 219075"/>
                  <a:gd name="connsiteX3" fmla="*/ 0 w 66675"/>
                  <a:gd name="connsiteY3" fmla="*/ 227069 h 219075"/>
                  <a:gd name="connsiteX4" fmla="*/ 7620 w 66675"/>
                  <a:gd name="connsiteY4" fmla="*/ 225164 h 219075"/>
                  <a:gd name="connsiteX5" fmla="*/ 17145 w 66675"/>
                  <a:gd name="connsiteY5" fmla="*/ 171824 h 219075"/>
                  <a:gd name="connsiteX6" fmla="*/ 39052 w 66675"/>
                  <a:gd name="connsiteY6" fmla="*/ 118484 h 219075"/>
                  <a:gd name="connsiteX7" fmla="*/ 74295 w 66675"/>
                  <a:gd name="connsiteY7" fmla="*/ 374 h 219075"/>
                  <a:gd name="connsiteX8" fmla="*/ 67627 w 66675"/>
                  <a:gd name="connsiteY8" fmla="*/ 2279 h 219075"/>
                  <a:gd name="connsiteX9" fmla="*/ 67627 w 66675"/>
                  <a:gd name="connsiteY9" fmla="*/ 227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19075">
                    <a:moveTo>
                      <a:pt x="67627" y="2279"/>
                    </a:moveTo>
                    <a:cubicBezTo>
                      <a:pt x="64770" y="45141"/>
                      <a:pt x="45720" y="88004"/>
                      <a:pt x="29527" y="126104"/>
                    </a:cubicBezTo>
                    <a:cubicBezTo>
                      <a:pt x="22860" y="142296"/>
                      <a:pt x="13335" y="158489"/>
                      <a:pt x="8572" y="175634"/>
                    </a:cubicBezTo>
                    <a:cubicBezTo>
                      <a:pt x="3810" y="191826"/>
                      <a:pt x="1905" y="209924"/>
                      <a:pt x="0" y="227069"/>
                    </a:cubicBezTo>
                    <a:cubicBezTo>
                      <a:pt x="0" y="228021"/>
                      <a:pt x="7620" y="227069"/>
                      <a:pt x="7620" y="225164"/>
                    </a:cubicBezTo>
                    <a:cubicBezTo>
                      <a:pt x="10477" y="207066"/>
                      <a:pt x="12383" y="188969"/>
                      <a:pt x="17145" y="171824"/>
                    </a:cubicBezTo>
                    <a:cubicBezTo>
                      <a:pt x="22860" y="153726"/>
                      <a:pt x="32385" y="136582"/>
                      <a:pt x="39052" y="118484"/>
                    </a:cubicBezTo>
                    <a:cubicBezTo>
                      <a:pt x="55245" y="81336"/>
                      <a:pt x="72390" y="40379"/>
                      <a:pt x="74295" y="374"/>
                    </a:cubicBezTo>
                    <a:cubicBezTo>
                      <a:pt x="75247" y="-579"/>
                      <a:pt x="67627" y="374"/>
                      <a:pt x="67627" y="2279"/>
                    </a:cubicBezTo>
                    <a:lnTo>
                      <a:pt x="67627" y="22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70" name="Figura a mano libera: Forma 3369">
                <a:extLst>
                  <a:ext uri="{FF2B5EF4-FFF2-40B4-BE49-F238E27FC236}">
                    <a16:creationId xmlns:a16="http://schemas.microsoft.com/office/drawing/2014/main" id="{49ED3637-F843-4541-A5BE-CE773D885386}"/>
                  </a:ext>
                </a:extLst>
              </p:cNvPr>
              <p:cNvSpPr/>
              <p:nvPr/>
            </p:nvSpPr>
            <p:spPr>
              <a:xfrm>
                <a:off x="2527661" y="8382846"/>
                <a:ext cx="57150" cy="152400"/>
              </a:xfrm>
              <a:custGeom>
                <a:avLst/>
                <a:gdLst>
                  <a:gd name="connsiteX0" fmla="*/ 0 w 57150"/>
                  <a:gd name="connsiteY0" fmla="*/ 3096 h 152400"/>
                  <a:gd name="connsiteX1" fmla="*/ 23813 w 57150"/>
                  <a:gd name="connsiteY1" fmla="*/ 81201 h 152400"/>
                  <a:gd name="connsiteX2" fmla="*/ 49530 w 57150"/>
                  <a:gd name="connsiteY2" fmla="*/ 150733 h 152400"/>
                  <a:gd name="connsiteX3" fmla="*/ 57150 w 57150"/>
                  <a:gd name="connsiteY3" fmla="*/ 148828 h 152400"/>
                  <a:gd name="connsiteX4" fmla="*/ 32385 w 57150"/>
                  <a:gd name="connsiteY4" fmla="*/ 81201 h 152400"/>
                  <a:gd name="connsiteX5" fmla="*/ 14288 w 57150"/>
                  <a:gd name="connsiteY5" fmla="*/ 31671 h 152400"/>
                  <a:gd name="connsiteX6" fmla="*/ 8572 w 57150"/>
                  <a:gd name="connsiteY6" fmla="*/ 4048 h 152400"/>
                  <a:gd name="connsiteX7" fmla="*/ 0 w 57150"/>
                  <a:gd name="connsiteY7" fmla="*/ 3096 h 152400"/>
                  <a:gd name="connsiteX8" fmla="*/ 0 w 57150"/>
                  <a:gd name="connsiteY8" fmla="*/ 30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0" y="3096"/>
                    </a:moveTo>
                    <a:cubicBezTo>
                      <a:pt x="1905" y="29766"/>
                      <a:pt x="14288" y="55483"/>
                      <a:pt x="23813" y="81201"/>
                    </a:cubicBezTo>
                    <a:cubicBezTo>
                      <a:pt x="32385" y="104061"/>
                      <a:pt x="40958" y="127873"/>
                      <a:pt x="49530" y="150733"/>
                    </a:cubicBezTo>
                    <a:cubicBezTo>
                      <a:pt x="50483" y="154543"/>
                      <a:pt x="59055" y="152638"/>
                      <a:pt x="57150" y="148828"/>
                    </a:cubicBezTo>
                    <a:cubicBezTo>
                      <a:pt x="49530" y="125968"/>
                      <a:pt x="40958" y="103108"/>
                      <a:pt x="32385" y="81201"/>
                    </a:cubicBezTo>
                    <a:cubicBezTo>
                      <a:pt x="25717" y="65008"/>
                      <a:pt x="19050" y="47863"/>
                      <a:pt x="14288" y="31671"/>
                    </a:cubicBezTo>
                    <a:cubicBezTo>
                      <a:pt x="11430" y="23098"/>
                      <a:pt x="8572" y="10716"/>
                      <a:pt x="8572" y="4048"/>
                    </a:cubicBezTo>
                    <a:cubicBezTo>
                      <a:pt x="7620" y="-1667"/>
                      <a:pt x="0" y="-714"/>
                      <a:pt x="0" y="3096"/>
                    </a:cubicBezTo>
                    <a:lnTo>
                      <a:pt x="0" y="30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71" name="Figura a mano libera: Forma 3370">
                <a:extLst>
                  <a:ext uri="{FF2B5EF4-FFF2-40B4-BE49-F238E27FC236}">
                    <a16:creationId xmlns:a16="http://schemas.microsoft.com/office/drawing/2014/main" id="{EEEAB7CD-0A66-4E37-87FF-D4F21342E7CF}"/>
                  </a:ext>
                </a:extLst>
              </p:cNvPr>
              <p:cNvSpPr/>
              <p:nvPr/>
            </p:nvSpPr>
            <p:spPr>
              <a:xfrm>
                <a:off x="2391150" y="8330940"/>
                <a:ext cx="95250" cy="114300"/>
              </a:xfrm>
              <a:custGeom>
                <a:avLst/>
                <a:gdLst>
                  <a:gd name="connsiteX0" fmla="*/ 7923 w 95250"/>
                  <a:gd name="connsiteY0" fmla="*/ 117866 h 114300"/>
                  <a:gd name="connsiteX1" fmla="*/ 34593 w 95250"/>
                  <a:gd name="connsiteY1" fmla="*/ 79766 h 114300"/>
                  <a:gd name="connsiteX2" fmla="*/ 54596 w 95250"/>
                  <a:gd name="connsiteY2" fmla="*/ 53097 h 114300"/>
                  <a:gd name="connsiteX3" fmla="*/ 78408 w 95250"/>
                  <a:gd name="connsiteY3" fmla="*/ 26427 h 114300"/>
                  <a:gd name="connsiteX4" fmla="*/ 97458 w 95250"/>
                  <a:gd name="connsiteY4" fmla="*/ 3566 h 114300"/>
                  <a:gd name="connsiteX5" fmla="*/ 90791 w 95250"/>
                  <a:gd name="connsiteY5" fmla="*/ 1661 h 114300"/>
                  <a:gd name="connsiteX6" fmla="*/ 49833 w 95250"/>
                  <a:gd name="connsiteY6" fmla="*/ 50239 h 114300"/>
                  <a:gd name="connsiteX7" fmla="*/ 10781 w 95250"/>
                  <a:gd name="connsiteY7" fmla="*/ 102627 h 114300"/>
                  <a:gd name="connsiteX8" fmla="*/ 303 w 95250"/>
                  <a:gd name="connsiteY8" fmla="*/ 117866 h 114300"/>
                  <a:gd name="connsiteX9" fmla="*/ 7923 w 95250"/>
                  <a:gd name="connsiteY9" fmla="*/ 117866 h 114300"/>
                  <a:gd name="connsiteX10" fmla="*/ 7923 w 95250"/>
                  <a:gd name="connsiteY10" fmla="*/ 11786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14300">
                    <a:moveTo>
                      <a:pt x="7923" y="117866"/>
                    </a:moveTo>
                    <a:cubicBezTo>
                      <a:pt x="16496" y="104532"/>
                      <a:pt x="26021" y="92149"/>
                      <a:pt x="34593" y="79766"/>
                    </a:cubicBezTo>
                    <a:cubicBezTo>
                      <a:pt x="41261" y="71194"/>
                      <a:pt x="47928" y="61669"/>
                      <a:pt x="54596" y="53097"/>
                    </a:cubicBezTo>
                    <a:cubicBezTo>
                      <a:pt x="62216" y="43572"/>
                      <a:pt x="70788" y="34999"/>
                      <a:pt x="78408" y="26427"/>
                    </a:cubicBezTo>
                    <a:cubicBezTo>
                      <a:pt x="85076" y="18807"/>
                      <a:pt x="90791" y="11186"/>
                      <a:pt x="97458" y="3566"/>
                    </a:cubicBezTo>
                    <a:cubicBezTo>
                      <a:pt x="100316" y="-243"/>
                      <a:pt x="92696" y="-1196"/>
                      <a:pt x="90791" y="1661"/>
                    </a:cubicBezTo>
                    <a:cubicBezTo>
                      <a:pt x="77456" y="18807"/>
                      <a:pt x="63168" y="34047"/>
                      <a:pt x="49833" y="50239"/>
                    </a:cubicBezTo>
                    <a:cubicBezTo>
                      <a:pt x="35546" y="66432"/>
                      <a:pt x="23163" y="84529"/>
                      <a:pt x="10781" y="102627"/>
                    </a:cubicBezTo>
                    <a:cubicBezTo>
                      <a:pt x="6971" y="107389"/>
                      <a:pt x="3161" y="113104"/>
                      <a:pt x="303" y="117866"/>
                    </a:cubicBezTo>
                    <a:cubicBezTo>
                      <a:pt x="-1602" y="120724"/>
                      <a:pt x="6018" y="120724"/>
                      <a:pt x="7923" y="117866"/>
                    </a:cubicBezTo>
                    <a:lnTo>
                      <a:pt x="7923" y="1178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72" name="Figura a mano libera: Forma 3371">
                <a:extLst>
                  <a:ext uri="{FF2B5EF4-FFF2-40B4-BE49-F238E27FC236}">
                    <a16:creationId xmlns:a16="http://schemas.microsoft.com/office/drawing/2014/main" id="{25157F9A-41C2-426E-8D50-7E17F330BA40}"/>
                  </a:ext>
                </a:extLst>
              </p:cNvPr>
              <p:cNvSpPr/>
              <p:nvPr/>
            </p:nvSpPr>
            <p:spPr>
              <a:xfrm>
                <a:off x="2215167" y="8145284"/>
                <a:ext cx="247650" cy="180975"/>
              </a:xfrm>
              <a:custGeom>
                <a:avLst/>
                <a:gdLst>
                  <a:gd name="connsiteX0" fmla="*/ 74 w 247650"/>
                  <a:gd name="connsiteY0" fmla="*/ 3486 h 180975"/>
                  <a:gd name="connsiteX1" fmla="*/ 18171 w 247650"/>
                  <a:gd name="connsiteY1" fmla="*/ 23489 h 180975"/>
                  <a:gd name="connsiteX2" fmla="*/ 60081 w 247650"/>
                  <a:gd name="connsiteY2" fmla="*/ 60636 h 180975"/>
                  <a:gd name="connsiteX3" fmla="*/ 144854 w 247650"/>
                  <a:gd name="connsiteY3" fmla="*/ 122548 h 180975"/>
                  <a:gd name="connsiteX4" fmla="*/ 205814 w 247650"/>
                  <a:gd name="connsiteY4" fmla="*/ 163506 h 180975"/>
                  <a:gd name="connsiteX5" fmla="*/ 242009 w 247650"/>
                  <a:gd name="connsiteY5" fmla="*/ 181603 h 180975"/>
                  <a:gd name="connsiteX6" fmla="*/ 248676 w 247650"/>
                  <a:gd name="connsiteY6" fmla="*/ 177793 h 180975"/>
                  <a:gd name="connsiteX7" fmla="*/ 212481 w 247650"/>
                  <a:gd name="connsiteY7" fmla="*/ 159696 h 180975"/>
                  <a:gd name="connsiteX8" fmla="*/ 152474 w 247650"/>
                  <a:gd name="connsiteY8" fmla="*/ 118739 h 180975"/>
                  <a:gd name="connsiteX9" fmla="*/ 71511 w 247650"/>
                  <a:gd name="connsiteY9" fmla="*/ 59683 h 180975"/>
                  <a:gd name="connsiteX10" fmla="*/ 28649 w 247650"/>
                  <a:gd name="connsiteY10" fmla="*/ 21583 h 180975"/>
                  <a:gd name="connsiteX11" fmla="*/ 8646 w 247650"/>
                  <a:gd name="connsiteY11" fmla="*/ 628 h 180975"/>
                  <a:gd name="connsiteX12" fmla="*/ 74 w 247650"/>
                  <a:gd name="connsiteY12" fmla="*/ 3486 h 180975"/>
                  <a:gd name="connsiteX13" fmla="*/ 74 w 247650"/>
                  <a:gd name="connsiteY13" fmla="*/ 348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180975">
                    <a:moveTo>
                      <a:pt x="74" y="3486"/>
                    </a:moveTo>
                    <a:cubicBezTo>
                      <a:pt x="3884" y="11106"/>
                      <a:pt x="12456" y="17773"/>
                      <a:pt x="18171" y="23489"/>
                    </a:cubicBezTo>
                    <a:cubicBezTo>
                      <a:pt x="31506" y="36823"/>
                      <a:pt x="45794" y="49206"/>
                      <a:pt x="60081" y="60636"/>
                    </a:cubicBezTo>
                    <a:cubicBezTo>
                      <a:pt x="86751" y="82543"/>
                      <a:pt x="116279" y="102546"/>
                      <a:pt x="144854" y="122548"/>
                    </a:cubicBezTo>
                    <a:cubicBezTo>
                      <a:pt x="164856" y="136836"/>
                      <a:pt x="185811" y="150171"/>
                      <a:pt x="205814" y="163506"/>
                    </a:cubicBezTo>
                    <a:cubicBezTo>
                      <a:pt x="217244" y="171126"/>
                      <a:pt x="229626" y="175889"/>
                      <a:pt x="242009" y="181603"/>
                    </a:cubicBezTo>
                    <a:cubicBezTo>
                      <a:pt x="243914" y="182556"/>
                      <a:pt x="251534" y="179698"/>
                      <a:pt x="248676" y="177793"/>
                    </a:cubicBezTo>
                    <a:cubicBezTo>
                      <a:pt x="236294" y="172078"/>
                      <a:pt x="222959" y="166364"/>
                      <a:pt x="212481" y="159696"/>
                    </a:cubicBezTo>
                    <a:cubicBezTo>
                      <a:pt x="192479" y="146361"/>
                      <a:pt x="172476" y="133026"/>
                      <a:pt x="152474" y="118739"/>
                    </a:cubicBezTo>
                    <a:cubicBezTo>
                      <a:pt x="124851" y="99689"/>
                      <a:pt x="97229" y="80639"/>
                      <a:pt x="71511" y="59683"/>
                    </a:cubicBezTo>
                    <a:cubicBezTo>
                      <a:pt x="56271" y="47301"/>
                      <a:pt x="41984" y="34918"/>
                      <a:pt x="28649" y="21583"/>
                    </a:cubicBezTo>
                    <a:cubicBezTo>
                      <a:pt x="21981" y="15868"/>
                      <a:pt x="12456" y="8248"/>
                      <a:pt x="8646" y="628"/>
                    </a:cubicBezTo>
                    <a:cubicBezTo>
                      <a:pt x="7694" y="-1277"/>
                      <a:pt x="-879" y="1581"/>
                      <a:pt x="74" y="3486"/>
                    </a:cubicBezTo>
                    <a:lnTo>
                      <a:pt x="74" y="348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73" name="Figura a mano libera: Forma 3372">
                <a:extLst>
                  <a:ext uri="{FF2B5EF4-FFF2-40B4-BE49-F238E27FC236}">
                    <a16:creationId xmlns:a16="http://schemas.microsoft.com/office/drawing/2014/main" id="{22968340-6C72-48DB-8D92-E8028A4C7C46}"/>
                  </a:ext>
                </a:extLst>
              </p:cNvPr>
              <p:cNvSpPr/>
              <p:nvPr/>
            </p:nvSpPr>
            <p:spPr>
              <a:xfrm>
                <a:off x="2625944" y="8269218"/>
                <a:ext cx="114300" cy="28575"/>
              </a:xfrm>
              <a:custGeom>
                <a:avLst/>
                <a:gdLst>
                  <a:gd name="connsiteX0" fmla="*/ 2682 w 114300"/>
                  <a:gd name="connsiteY0" fmla="*/ 30999 h 28575"/>
                  <a:gd name="connsiteX1" fmla="*/ 119840 w 114300"/>
                  <a:gd name="connsiteY1" fmla="*/ 4329 h 28575"/>
                  <a:gd name="connsiteX2" fmla="*/ 116030 w 114300"/>
                  <a:gd name="connsiteY2" fmla="*/ 519 h 28575"/>
                  <a:gd name="connsiteX3" fmla="*/ 4587 w 114300"/>
                  <a:gd name="connsiteY3" fmla="*/ 26237 h 28575"/>
                  <a:gd name="connsiteX4" fmla="*/ 2682 w 114300"/>
                  <a:gd name="connsiteY4" fmla="*/ 30999 h 28575"/>
                  <a:gd name="connsiteX5" fmla="*/ 2682 w 114300"/>
                  <a:gd name="connsiteY5" fmla="*/ 309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28575">
                    <a:moveTo>
                      <a:pt x="2682" y="30999"/>
                    </a:moveTo>
                    <a:cubicBezTo>
                      <a:pt x="43640" y="34809"/>
                      <a:pt x="83645" y="20521"/>
                      <a:pt x="119840" y="4329"/>
                    </a:cubicBezTo>
                    <a:cubicBezTo>
                      <a:pt x="124602" y="2424"/>
                      <a:pt x="120792" y="-1386"/>
                      <a:pt x="116030" y="519"/>
                    </a:cubicBezTo>
                    <a:cubicBezTo>
                      <a:pt x="80787" y="15759"/>
                      <a:pt x="43640" y="29094"/>
                      <a:pt x="4587" y="26237"/>
                    </a:cubicBezTo>
                    <a:cubicBezTo>
                      <a:pt x="1730" y="25284"/>
                      <a:pt x="-3033" y="30046"/>
                      <a:pt x="2682" y="30999"/>
                    </a:cubicBezTo>
                    <a:lnTo>
                      <a:pt x="2682" y="309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74" name="Figura a mano libera: Forma 3373">
                <a:extLst>
                  <a:ext uri="{FF2B5EF4-FFF2-40B4-BE49-F238E27FC236}">
                    <a16:creationId xmlns:a16="http://schemas.microsoft.com/office/drawing/2014/main" id="{B59DCD59-8412-4B85-B6BB-F1930617F696}"/>
                  </a:ext>
                </a:extLst>
              </p:cNvPr>
              <p:cNvSpPr/>
              <p:nvPr/>
            </p:nvSpPr>
            <p:spPr>
              <a:xfrm>
                <a:off x="2436926" y="8091964"/>
                <a:ext cx="9525" cy="95250"/>
              </a:xfrm>
              <a:custGeom>
                <a:avLst/>
                <a:gdLst>
                  <a:gd name="connsiteX0" fmla="*/ 4058 w 9525"/>
                  <a:gd name="connsiteY0" fmla="*/ 2513 h 95250"/>
                  <a:gd name="connsiteX1" fmla="*/ 248 w 9525"/>
                  <a:gd name="connsiteY1" fmla="*/ 52996 h 95250"/>
                  <a:gd name="connsiteX2" fmla="*/ 1200 w 9525"/>
                  <a:gd name="connsiteY2" fmla="*/ 102525 h 95250"/>
                  <a:gd name="connsiteX3" fmla="*/ 8820 w 9525"/>
                  <a:gd name="connsiteY3" fmla="*/ 101573 h 95250"/>
                  <a:gd name="connsiteX4" fmla="*/ 7868 w 9525"/>
                  <a:gd name="connsiteY4" fmla="*/ 54900 h 95250"/>
                  <a:gd name="connsiteX5" fmla="*/ 11678 w 9525"/>
                  <a:gd name="connsiteY5" fmla="*/ 2513 h 95250"/>
                  <a:gd name="connsiteX6" fmla="*/ 4058 w 9525"/>
                  <a:gd name="connsiteY6" fmla="*/ 2513 h 95250"/>
                  <a:gd name="connsiteX7" fmla="*/ 4058 w 9525"/>
                  <a:gd name="connsiteY7" fmla="*/ 25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95250">
                    <a:moveTo>
                      <a:pt x="4058" y="2513"/>
                    </a:moveTo>
                    <a:cubicBezTo>
                      <a:pt x="1200" y="18705"/>
                      <a:pt x="-705" y="35850"/>
                      <a:pt x="248" y="52996"/>
                    </a:cubicBezTo>
                    <a:cubicBezTo>
                      <a:pt x="1200" y="69188"/>
                      <a:pt x="3105" y="85380"/>
                      <a:pt x="1200" y="102525"/>
                    </a:cubicBezTo>
                    <a:cubicBezTo>
                      <a:pt x="1200" y="105383"/>
                      <a:pt x="8820" y="104430"/>
                      <a:pt x="8820" y="101573"/>
                    </a:cubicBezTo>
                    <a:cubicBezTo>
                      <a:pt x="10725" y="86333"/>
                      <a:pt x="8820" y="70141"/>
                      <a:pt x="7868" y="54900"/>
                    </a:cubicBezTo>
                    <a:cubicBezTo>
                      <a:pt x="6915" y="37755"/>
                      <a:pt x="8820" y="19658"/>
                      <a:pt x="11678" y="2513"/>
                    </a:cubicBezTo>
                    <a:cubicBezTo>
                      <a:pt x="12630" y="-1297"/>
                      <a:pt x="5010" y="-345"/>
                      <a:pt x="4058" y="2513"/>
                    </a:cubicBezTo>
                    <a:lnTo>
                      <a:pt x="4058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75" name="Figura a mano libera: Forma 3374">
                <a:extLst>
                  <a:ext uri="{FF2B5EF4-FFF2-40B4-BE49-F238E27FC236}">
                    <a16:creationId xmlns:a16="http://schemas.microsoft.com/office/drawing/2014/main" id="{BFAE798B-8A28-44C5-ABC7-3C48ACFC2840}"/>
                  </a:ext>
                </a:extLst>
              </p:cNvPr>
              <p:cNvSpPr/>
              <p:nvPr/>
            </p:nvSpPr>
            <p:spPr>
              <a:xfrm>
                <a:off x="2332317" y="8083743"/>
                <a:ext cx="114300" cy="142875"/>
              </a:xfrm>
              <a:custGeom>
                <a:avLst/>
                <a:gdLst>
                  <a:gd name="connsiteX0" fmla="*/ 82 w 114300"/>
                  <a:gd name="connsiteY0" fmla="*/ 3114 h 142875"/>
                  <a:gd name="connsiteX1" fmla="*/ 19132 w 114300"/>
                  <a:gd name="connsiteY1" fmla="*/ 32642 h 142875"/>
                  <a:gd name="connsiteX2" fmla="*/ 57232 w 114300"/>
                  <a:gd name="connsiteY2" fmla="*/ 85029 h 142875"/>
                  <a:gd name="connsiteX3" fmla="*/ 113429 w 114300"/>
                  <a:gd name="connsiteY3" fmla="*/ 145037 h 142875"/>
                  <a:gd name="connsiteX4" fmla="*/ 121049 w 114300"/>
                  <a:gd name="connsiteY4" fmla="*/ 142179 h 142875"/>
                  <a:gd name="connsiteX5" fmla="*/ 64852 w 114300"/>
                  <a:gd name="connsiteY5" fmla="*/ 82171 h 142875"/>
                  <a:gd name="connsiteX6" fmla="*/ 25799 w 114300"/>
                  <a:gd name="connsiteY6" fmla="*/ 28832 h 142875"/>
                  <a:gd name="connsiteX7" fmla="*/ 8654 w 114300"/>
                  <a:gd name="connsiteY7" fmla="*/ 1209 h 142875"/>
                  <a:gd name="connsiteX8" fmla="*/ 82 w 114300"/>
                  <a:gd name="connsiteY8" fmla="*/ 3114 h 142875"/>
                  <a:gd name="connsiteX9" fmla="*/ 82 w 114300"/>
                  <a:gd name="connsiteY9" fmla="*/ 311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42875">
                    <a:moveTo>
                      <a:pt x="82" y="3114"/>
                    </a:moveTo>
                    <a:cubicBezTo>
                      <a:pt x="6749" y="11687"/>
                      <a:pt x="12465" y="23117"/>
                      <a:pt x="19132" y="32642"/>
                    </a:cubicBezTo>
                    <a:cubicBezTo>
                      <a:pt x="30562" y="50739"/>
                      <a:pt x="43897" y="67884"/>
                      <a:pt x="57232" y="85029"/>
                    </a:cubicBezTo>
                    <a:cubicBezTo>
                      <a:pt x="75329" y="105984"/>
                      <a:pt x="94379" y="125987"/>
                      <a:pt x="113429" y="145037"/>
                    </a:cubicBezTo>
                    <a:cubicBezTo>
                      <a:pt x="115334" y="146942"/>
                      <a:pt x="122954" y="144084"/>
                      <a:pt x="121049" y="142179"/>
                    </a:cubicBezTo>
                    <a:cubicBezTo>
                      <a:pt x="101999" y="122176"/>
                      <a:pt x="81997" y="103126"/>
                      <a:pt x="64852" y="82171"/>
                    </a:cubicBezTo>
                    <a:cubicBezTo>
                      <a:pt x="50565" y="65026"/>
                      <a:pt x="37229" y="46929"/>
                      <a:pt x="25799" y="28832"/>
                    </a:cubicBezTo>
                    <a:cubicBezTo>
                      <a:pt x="20084" y="20259"/>
                      <a:pt x="15322" y="9782"/>
                      <a:pt x="8654" y="1209"/>
                    </a:cubicBezTo>
                    <a:cubicBezTo>
                      <a:pt x="6749" y="-1649"/>
                      <a:pt x="-871" y="1209"/>
                      <a:pt x="82" y="3114"/>
                    </a:cubicBezTo>
                    <a:lnTo>
                      <a:pt x="82" y="3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76" name="Figura a mano libera: Forma 3375">
                <a:extLst>
                  <a:ext uri="{FF2B5EF4-FFF2-40B4-BE49-F238E27FC236}">
                    <a16:creationId xmlns:a16="http://schemas.microsoft.com/office/drawing/2014/main" id="{3AB80B90-5B80-4E0C-A512-430C76CE7934}"/>
                  </a:ext>
                </a:extLst>
              </p:cNvPr>
              <p:cNvSpPr/>
              <p:nvPr/>
            </p:nvSpPr>
            <p:spPr>
              <a:xfrm>
                <a:off x="2378877" y="8328083"/>
                <a:ext cx="114300" cy="95250"/>
              </a:xfrm>
              <a:custGeom>
                <a:avLst/>
                <a:gdLst>
                  <a:gd name="connsiteX0" fmla="*/ 6862 w 114300"/>
                  <a:gd name="connsiteY0" fmla="*/ 95006 h 95250"/>
                  <a:gd name="connsiteX1" fmla="*/ 53534 w 114300"/>
                  <a:gd name="connsiteY1" fmla="*/ 62622 h 95250"/>
                  <a:gd name="connsiteX2" fmla="*/ 84967 w 114300"/>
                  <a:gd name="connsiteY2" fmla="*/ 39761 h 95250"/>
                  <a:gd name="connsiteX3" fmla="*/ 101159 w 114300"/>
                  <a:gd name="connsiteY3" fmla="*/ 27379 h 95250"/>
                  <a:gd name="connsiteX4" fmla="*/ 120209 w 114300"/>
                  <a:gd name="connsiteY4" fmla="*/ 3567 h 95250"/>
                  <a:gd name="connsiteX5" fmla="*/ 113542 w 114300"/>
                  <a:gd name="connsiteY5" fmla="*/ 1661 h 95250"/>
                  <a:gd name="connsiteX6" fmla="*/ 95444 w 114300"/>
                  <a:gd name="connsiteY6" fmla="*/ 24522 h 95250"/>
                  <a:gd name="connsiteX7" fmla="*/ 95444 w 114300"/>
                  <a:gd name="connsiteY7" fmla="*/ 24522 h 95250"/>
                  <a:gd name="connsiteX8" fmla="*/ 92587 w 114300"/>
                  <a:gd name="connsiteY8" fmla="*/ 26427 h 95250"/>
                  <a:gd name="connsiteX9" fmla="*/ 90682 w 114300"/>
                  <a:gd name="connsiteY9" fmla="*/ 28331 h 95250"/>
                  <a:gd name="connsiteX10" fmla="*/ 81157 w 114300"/>
                  <a:gd name="connsiteY10" fmla="*/ 34999 h 95250"/>
                  <a:gd name="connsiteX11" fmla="*/ 19244 w 114300"/>
                  <a:gd name="connsiteY11" fmla="*/ 78814 h 95250"/>
                  <a:gd name="connsiteX12" fmla="*/ 1147 w 114300"/>
                  <a:gd name="connsiteY12" fmla="*/ 91197 h 95250"/>
                  <a:gd name="connsiteX13" fmla="*/ 6862 w 114300"/>
                  <a:gd name="connsiteY13" fmla="*/ 95006 h 95250"/>
                  <a:gd name="connsiteX14" fmla="*/ 6862 w 114300"/>
                  <a:gd name="connsiteY14" fmla="*/ 950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95250">
                    <a:moveTo>
                      <a:pt x="6862" y="95006"/>
                    </a:moveTo>
                    <a:cubicBezTo>
                      <a:pt x="22102" y="84529"/>
                      <a:pt x="38294" y="73099"/>
                      <a:pt x="53534" y="62622"/>
                    </a:cubicBezTo>
                    <a:cubicBezTo>
                      <a:pt x="64012" y="55002"/>
                      <a:pt x="74489" y="47381"/>
                      <a:pt x="84967" y="39761"/>
                    </a:cubicBezTo>
                    <a:cubicBezTo>
                      <a:pt x="90682" y="35952"/>
                      <a:pt x="96397" y="32142"/>
                      <a:pt x="101159" y="27379"/>
                    </a:cubicBezTo>
                    <a:cubicBezTo>
                      <a:pt x="107827" y="20711"/>
                      <a:pt x="113542" y="11186"/>
                      <a:pt x="120209" y="3567"/>
                    </a:cubicBezTo>
                    <a:cubicBezTo>
                      <a:pt x="123067" y="-244"/>
                      <a:pt x="115447" y="-1196"/>
                      <a:pt x="113542" y="1661"/>
                    </a:cubicBezTo>
                    <a:cubicBezTo>
                      <a:pt x="107827" y="9281"/>
                      <a:pt x="102112" y="16902"/>
                      <a:pt x="95444" y="24522"/>
                    </a:cubicBezTo>
                    <a:cubicBezTo>
                      <a:pt x="95444" y="24522"/>
                      <a:pt x="96397" y="23569"/>
                      <a:pt x="95444" y="24522"/>
                    </a:cubicBezTo>
                    <a:cubicBezTo>
                      <a:pt x="94492" y="25474"/>
                      <a:pt x="93539" y="26427"/>
                      <a:pt x="92587" y="26427"/>
                    </a:cubicBezTo>
                    <a:cubicBezTo>
                      <a:pt x="91634" y="27379"/>
                      <a:pt x="91634" y="27379"/>
                      <a:pt x="90682" y="28331"/>
                    </a:cubicBezTo>
                    <a:cubicBezTo>
                      <a:pt x="87824" y="30236"/>
                      <a:pt x="84967" y="33094"/>
                      <a:pt x="81157" y="34999"/>
                    </a:cubicBezTo>
                    <a:cubicBezTo>
                      <a:pt x="60202" y="49286"/>
                      <a:pt x="39247" y="64527"/>
                      <a:pt x="19244" y="78814"/>
                    </a:cubicBezTo>
                    <a:cubicBezTo>
                      <a:pt x="13529" y="82624"/>
                      <a:pt x="6862" y="87386"/>
                      <a:pt x="1147" y="91197"/>
                    </a:cubicBezTo>
                    <a:cubicBezTo>
                      <a:pt x="-2663" y="94054"/>
                      <a:pt x="4004" y="96911"/>
                      <a:pt x="6862" y="95006"/>
                    </a:cubicBezTo>
                    <a:lnTo>
                      <a:pt x="6862" y="950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77" name="Figura a mano libera: Forma 3376">
                <a:extLst>
                  <a:ext uri="{FF2B5EF4-FFF2-40B4-BE49-F238E27FC236}">
                    <a16:creationId xmlns:a16="http://schemas.microsoft.com/office/drawing/2014/main" id="{1A30A794-0DD1-4950-8DD7-6472D058510E}"/>
                  </a:ext>
                </a:extLst>
              </p:cNvPr>
              <p:cNvSpPr/>
              <p:nvPr/>
            </p:nvSpPr>
            <p:spPr>
              <a:xfrm>
                <a:off x="2590273" y="8088242"/>
                <a:ext cx="114300" cy="123825"/>
              </a:xfrm>
              <a:custGeom>
                <a:avLst/>
                <a:gdLst>
                  <a:gd name="connsiteX0" fmla="*/ 6921 w 114300"/>
                  <a:gd name="connsiteY0" fmla="*/ 127203 h 123825"/>
                  <a:gd name="connsiteX1" fmla="*/ 7873 w 114300"/>
                  <a:gd name="connsiteY1" fmla="*/ 128156 h 123825"/>
                  <a:gd name="connsiteX2" fmla="*/ 9778 w 114300"/>
                  <a:gd name="connsiteY2" fmla="*/ 124345 h 123825"/>
                  <a:gd name="connsiteX3" fmla="*/ 31686 w 114300"/>
                  <a:gd name="connsiteY3" fmla="*/ 101485 h 123825"/>
                  <a:gd name="connsiteX4" fmla="*/ 106933 w 114300"/>
                  <a:gd name="connsiteY4" fmla="*/ 20523 h 123825"/>
                  <a:gd name="connsiteX5" fmla="*/ 117411 w 114300"/>
                  <a:gd name="connsiteY5" fmla="*/ 3378 h 123825"/>
                  <a:gd name="connsiteX6" fmla="*/ 109791 w 114300"/>
                  <a:gd name="connsiteY6" fmla="*/ 2426 h 123825"/>
                  <a:gd name="connsiteX7" fmla="*/ 69786 w 114300"/>
                  <a:gd name="connsiteY7" fmla="*/ 55765 h 123825"/>
                  <a:gd name="connsiteX8" fmla="*/ 22161 w 114300"/>
                  <a:gd name="connsiteY8" fmla="*/ 102438 h 123825"/>
                  <a:gd name="connsiteX9" fmla="*/ 3111 w 114300"/>
                  <a:gd name="connsiteY9" fmla="*/ 123393 h 123825"/>
                  <a:gd name="connsiteX10" fmla="*/ 253 w 114300"/>
                  <a:gd name="connsiteY10" fmla="*/ 131013 h 123825"/>
                  <a:gd name="connsiteX11" fmla="*/ 6921 w 114300"/>
                  <a:gd name="connsiteY11" fmla="*/ 127203 h 123825"/>
                  <a:gd name="connsiteX12" fmla="*/ 6921 w 114300"/>
                  <a:gd name="connsiteY12" fmla="*/ 1272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23825">
                    <a:moveTo>
                      <a:pt x="6921" y="127203"/>
                    </a:moveTo>
                    <a:cubicBezTo>
                      <a:pt x="7873" y="129108"/>
                      <a:pt x="6921" y="129108"/>
                      <a:pt x="7873" y="128156"/>
                    </a:cubicBezTo>
                    <a:cubicBezTo>
                      <a:pt x="8826" y="128156"/>
                      <a:pt x="8826" y="126251"/>
                      <a:pt x="9778" y="124345"/>
                    </a:cubicBezTo>
                    <a:cubicBezTo>
                      <a:pt x="16446" y="115773"/>
                      <a:pt x="24066" y="109106"/>
                      <a:pt x="31686" y="101485"/>
                    </a:cubicBezTo>
                    <a:cubicBezTo>
                      <a:pt x="58356" y="75768"/>
                      <a:pt x="85978" y="51003"/>
                      <a:pt x="106933" y="20523"/>
                    </a:cubicBezTo>
                    <a:cubicBezTo>
                      <a:pt x="110743" y="14808"/>
                      <a:pt x="114553" y="9093"/>
                      <a:pt x="117411" y="3378"/>
                    </a:cubicBezTo>
                    <a:cubicBezTo>
                      <a:pt x="119316" y="-432"/>
                      <a:pt x="111696" y="-1385"/>
                      <a:pt x="109791" y="2426"/>
                    </a:cubicBezTo>
                    <a:cubicBezTo>
                      <a:pt x="99313" y="21476"/>
                      <a:pt x="84073" y="39573"/>
                      <a:pt x="69786" y="55765"/>
                    </a:cubicBezTo>
                    <a:cubicBezTo>
                      <a:pt x="54546" y="71958"/>
                      <a:pt x="37401" y="87198"/>
                      <a:pt x="22161" y="102438"/>
                    </a:cubicBezTo>
                    <a:cubicBezTo>
                      <a:pt x="15493" y="109106"/>
                      <a:pt x="8826" y="115773"/>
                      <a:pt x="3111" y="123393"/>
                    </a:cubicBezTo>
                    <a:cubicBezTo>
                      <a:pt x="1206" y="125298"/>
                      <a:pt x="-699" y="128156"/>
                      <a:pt x="253" y="131013"/>
                    </a:cubicBezTo>
                    <a:cubicBezTo>
                      <a:pt x="1206" y="133870"/>
                      <a:pt x="8826" y="131013"/>
                      <a:pt x="6921" y="127203"/>
                    </a:cubicBezTo>
                    <a:lnTo>
                      <a:pt x="6921" y="1272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78" name="Figura a mano libera: Forma 3377">
                <a:extLst>
                  <a:ext uri="{FF2B5EF4-FFF2-40B4-BE49-F238E27FC236}">
                    <a16:creationId xmlns:a16="http://schemas.microsoft.com/office/drawing/2014/main" id="{74A7FF99-8537-493C-B6DA-15709271DA86}"/>
                  </a:ext>
                </a:extLst>
              </p:cNvPr>
              <p:cNvSpPr/>
              <p:nvPr/>
            </p:nvSpPr>
            <p:spPr>
              <a:xfrm>
                <a:off x="2579949" y="8130877"/>
                <a:ext cx="76200" cy="76200"/>
              </a:xfrm>
              <a:custGeom>
                <a:avLst/>
                <a:gdLst>
                  <a:gd name="connsiteX0" fmla="*/ 6767 w 76200"/>
                  <a:gd name="connsiteY0" fmla="*/ 81710 h 76200"/>
                  <a:gd name="connsiteX1" fmla="*/ 31532 w 76200"/>
                  <a:gd name="connsiteY1" fmla="*/ 54087 h 76200"/>
                  <a:gd name="connsiteX2" fmla="*/ 62965 w 76200"/>
                  <a:gd name="connsiteY2" fmla="*/ 19797 h 76200"/>
                  <a:gd name="connsiteX3" fmla="*/ 62965 w 76200"/>
                  <a:gd name="connsiteY3" fmla="*/ 19797 h 76200"/>
                  <a:gd name="connsiteX4" fmla="*/ 64870 w 76200"/>
                  <a:gd name="connsiteY4" fmla="*/ 18845 h 76200"/>
                  <a:gd name="connsiteX5" fmla="*/ 71537 w 76200"/>
                  <a:gd name="connsiteY5" fmla="*/ 13130 h 76200"/>
                  <a:gd name="connsiteX6" fmla="*/ 82015 w 76200"/>
                  <a:gd name="connsiteY6" fmla="*/ 4558 h 76200"/>
                  <a:gd name="connsiteX7" fmla="*/ 77252 w 76200"/>
                  <a:gd name="connsiteY7" fmla="*/ 747 h 76200"/>
                  <a:gd name="connsiteX8" fmla="*/ 58202 w 76200"/>
                  <a:gd name="connsiteY8" fmla="*/ 15987 h 76200"/>
                  <a:gd name="connsiteX9" fmla="*/ 46772 w 76200"/>
                  <a:gd name="connsiteY9" fmla="*/ 27417 h 76200"/>
                  <a:gd name="connsiteX10" fmla="*/ 10577 w 76200"/>
                  <a:gd name="connsiteY10" fmla="*/ 67422 h 76200"/>
                  <a:gd name="connsiteX11" fmla="*/ 1052 w 76200"/>
                  <a:gd name="connsiteY11" fmla="*/ 77900 h 76200"/>
                  <a:gd name="connsiteX12" fmla="*/ 6767 w 76200"/>
                  <a:gd name="connsiteY12" fmla="*/ 81710 h 76200"/>
                  <a:gd name="connsiteX13" fmla="*/ 6767 w 76200"/>
                  <a:gd name="connsiteY13" fmla="*/ 817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76200">
                    <a:moveTo>
                      <a:pt x="6767" y="81710"/>
                    </a:moveTo>
                    <a:cubicBezTo>
                      <a:pt x="14387" y="72185"/>
                      <a:pt x="22960" y="63612"/>
                      <a:pt x="31532" y="54087"/>
                    </a:cubicBezTo>
                    <a:cubicBezTo>
                      <a:pt x="42010" y="42658"/>
                      <a:pt x="51535" y="30275"/>
                      <a:pt x="62965" y="19797"/>
                    </a:cubicBezTo>
                    <a:cubicBezTo>
                      <a:pt x="62965" y="19797"/>
                      <a:pt x="62965" y="19797"/>
                      <a:pt x="62965" y="19797"/>
                    </a:cubicBezTo>
                    <a:cubicBezTo>
                      <a:pt x="63917" y="18845"/>
                      <a:pt x="63917" y="18845"/>
                      <a:pt x="64870" y="18845"/>
                    </a:cubicBezTo>
                    <a:cubicBezTo>
                      <a:pt x="66775" y="16940"/>
                      <a:pt x="69632" y="15035"/>
                      <a:pt x="71537" y="13130"/>
                    </a:cubicBezTo>
                    <a:cubicBezTo>
                      <a:pt x="75347" y="10272"/>
                      <a:pt x="78205" y="7415"/>
                      <a:pt x="82015" y="4558"/>
                    </a:cubicBezTo>
                    <a:cubicBezTo>
                      <a:pt x="85825" y="747"/>
                      <a:pt x="80110" y="-1158"/>
                      <a:pt x="77252" y="747"/>
                    </a:cubicBezTo>
                    <a:cubicBezTo>
                      <a:pt x="70585" y="5510"/>
                      <a:pt x="64870" y="11225"/>
                      <a:pt x="58202" y="15987"/>
                    </a:cubicBezTo>
                    <a:cubicBezTo>
                      <a:pt x="54392" y="19797"/>
                      <a:pt x="50582" y="23608"/>
                      <a:pt x="46772" y="27417"/>
                    </a:cubicBezTo>
                    <a:cubicBezTo>
                      <a:pt x="34390" y="40753"/>
                      <a:pt x="22007" y="54087"/>
                      <a:pt x="10577" y="67422"/>
                    </a:cubicBezTo>
                    <a:cubicBezTo>
                      <a:pt x="7720" y="71233"/>
                      <a:pt x="3910" y="74090"/>
                      <a:pt x="1052" y="77900"/>
                    </a:cubicBezTo>
                    <a:cubicBezTo>
                      <a:pt x="-2758" y="83615"/>
                      <a:pt x="4862" y="84567"/>
                      <a:pt x="6767" y="81710"/>
                    </a:cubicBezTo>
                    <a:lnTo>
                      <a:pt x="6767" y="817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79" name="Figura a mano libera: Forma 3378">
                <a:extLst>
                  <a:ext uri="{FF2B5EF4-FFF2-40B4-BE49-F238E27FC236}">
                    <a16:creationId xmlns:a16="http://schemas.microsoft.com/office/drawing/2014/main" id="{3186C456-E087-42F8-9A2C-1EC12E169DC1}"/>
                  </a:ext>
                </a:extLst>
              </p:cNvPr>
              <p:cNvSpPr/>
              <p:nvPr/>
            </p:nvSpPr>
            <p:spPr>
              <a:xfrm>
                <a:off x="2390427" y="8058110"/>
                <a:ext cx="57150" cy="152400"/>
              </a:xfrm>
              <a:custGeom>
                <a:avLst/>
                <a:gdLst>
                  <a:gd name="connsiteX0" fmla="*/ 63891 w 57150"/>
                  <a:gd name="connsiteY0" fmla="*/ 154477 h 152400"/>
                  <a:gd name="connsiteX1" fmla="*/ 21029 w 57150"/>
                  <a:gd name="connsiteY1" fmla="*/ 71609 h 152400"/>
                  <a:gd name="connsiteX2" fmla="*/ 7694 w 57150"/>
                  <a:gd name="connsiteY2" fmla="*/ 2077 h 152400"/>
                  <a:gd name="connsiteX3" fmla="*/ 74 w 57150"/>
                  <a:gd name="connsiteY3" fmla="*/ 3982 h 152400"/>
                  <a:gd name="connsiteX4" fmla="*/ 13409 w 57150"/>
                  <a:gd name="connsiteY4" fmla="*/ 75420 h 152400"/>
                  <a:gd name="connsiteX5" fmla="*/ 38174 w 57150"/>
                  <a:gd name="connsiteY5" fmla="*/ 126854 h 152400"/>
                  <a:gd name="connsiteX6" fmla="*/ 56271 w 57150"/>
                  <a:gd name="connsiteY6" fmla="*/ 157334 h 152400"/>
                  <a:gd name="connsiteX7" fmla="*/ 63891 w 57150"/>
                  <a:gd name="connsiteY7" fmla="*/ 154477 h 152400"/>
                  <a:gd name="connsiteX8" fmla="*/ 63891 w 57150"/>
                  <a:gd name="connsiteY8" fmla="*/ 1544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63891" y="154477"/>
                    </a:moveTo>
                    <a:cubicBezTo>
                      <a:pt x="47699" y="128759"/>
                      <a:pt x="29601" y="101137"/>
                      <a:pt x="21029" y="71609"/>
                    </a:cubicBezTo>
                    <a:cubicBezTo>
                      <a:pt x="14361" y="48750"/>
                      <a:pt x="9599" y="24937"/>
                      <a:pt x="7694" y="2077"/>
                    </a:cubicBezTo>
                    <a:cubicBezTo>
                      <a:pt x="7694" y="-1733"/>
                      <a:pt x="-879" y="172"/>
                      <a:pt x="74" y="3982"/>
                    </a:cubicBezTo>
                    <a:cubicBezTo>
                      <a:pt x="1979" y="27795"/>
                      <a:pt x="6741" y="52559"/>
                      <a:pt x="13409" y="75420"/>
                    </a:cubicBezTo>
                    <a:cubicBezTo>
                      <a:pt x="19124" y="93517"/>
                      <a:pt x="28649" y="109709"/>
                      <a:pt x="38174" y="126854"/>
                    </a:cubicBezTo>
                    <a:cubicBezTo>
                      <a:pt x="43889" y="137332"/>
                      <a:pt x="49604" y="147809"/>
                      <a:pt x="56271" y="157334"/>
                    </a:cubicBezTo>
                    <a:cubicBezTo>
                      <a:pt x="59129" y="161145"/>
                      <a:pt x="66749" y="158287"/>
                      <a:pt x="63891" y="154477"/>
                    </a:cubicBezTo>
                    <a:lnTo>
                      <a:pt x="63891" y="15447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80" name="Figura a mano libera: Forma 3379">
                <a:extLst>
                  <a:ext uri="{FF2B5EF4-FFF2-40B4-BE49-F238E27FC236}">
                    <a16:creationId xmlns:a16="http://schemas.microsoft.com/office/drawing/2014/main" id="{0329610B-1D6E-475E-AA2A-B5A1CA0F4A77}"/>
                  </a:ext>
                </a:extLst>
              </p:cNvPr>
              <p:cNvSpPr/>
              <p:nvPr/>
            </p:nvSpPr>
            <p:spPr>
              <a:xfrm>
                <a:off x="2243723" y="8039082"/>
                <a:ext cx="123825" cy="95250"/>
              </a:xfrm>
              <a:custGeom>
                <a:avLst/>
                <a:gdLst>
                  <a:gd name="connsiteX0" fmla="*/ 1045 w 123825"/>
                  <a:gd name="connsiteY0" fmla="*/ 4913 h 95250"/>
                  <a:gd name="connsiteX1" fmla="*/ 48670 w 123825"/>
                  <a:gd name="connsiteY1" fmla="*/ 30630 h 95250"/>
                  <a:gd name="connsiteX2" fmla="*/ 73435 w 123825"/>
                  <a:gd name="connsiteY2" fmla="*/ 49680 h 95250"/>
                  <a:gd name="connsiteX3" fmla="*/ 101058 w 123825"/>
                  <a:gd name="connsiteY3" fmla="*/ 77303 h 95250"/>
                  <a:gd name="connsiteX4" fmla="*/ 120108 w 123825"/>
                  <a:gd name="connsiteY4" fmla="*/ 96353 h 95250"/>
                  <a:gd name="connsiteX5" fmla="*/ 127728 w 123825"/>
                  <a:gd name="connsiteY5" fmla="*/ 93495 h 95250"/>
                  <a:gd name="connsiteX6" fmla="*/ 83913 w 123825"/>
                  <a:gd name="connsiteY6" fmla="*/ 48728 h 95250"/>
                  <a:gd name="connsiteX7" fmla="*/ 27715 w 123825"/>
                  <a:gd name="connsiteY7" fmla="*/ 10628 h 95250"/>
                  <a:gd name="connsiteX8" fmla="*/ 7713 w 123825"/>
                  <a:gd name="connsiteY8" fmla="*/ 150 h 95250"/>
                  <a:gd name="connsiteX9" fmla="*/ 1045 w 123825"/>
                  <a:gd name="connsiteY9" fmla="*/ 4913 h 95250"/>
                  <a:gd name="connsiteX10" fmla="*/ 1045 w 123825"/>
                  <a:gd name="connsiteY10" fmla="*/ 49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95250">
                    <a:moveTo>
                      <a:pt x="1045" y="4913"/>
                    </a:moveTo>
                    <a:cubicBezTo>
                      <a:pt x="17238" y="12533"/>
                      <a:pt x="33430" y="21105"/>
                      <a:pt x="48670" y="30630"/>
                    </a:cubicBezTo>
                    <a:cubicBezTo>
                      <a:pt x="58195" y="36345"/>
                      <a:pt x="65815" y="42061"/>
                      <a:pt x="73435" y="49680"/>
                    </a:cubicBezTo>
                    <a:cubicBezTo>
                      <a:pt x="82008" y="59205"/>
                      <a:pt x="91533" y="67778"/>
                      <a:pt x="101058" y="77303"/>
                    </a:cubicBezTo>
                    <a:cubicBezTo>
                      <a:pt x="107725" y="83970"/>
                      <a:pt x="114393" y="90638"/>
                      <a:pt x="120108" y="96353"/>
                    </a:cubicBezTo>
                    <a:cubicBezTo>
                      <a:pt x="122013" y="98258"/>
                      <a:pt x="129633" y="95400"/>
                      <a:pt x="127728" y="93495"/>
                    </a:cubicBezTo>
                    <a:cubicBezTo>
                      <a:pt x="112488" y="79208"/>
                      <a:pt x="98200" y="63968"/>
                      <a:pt x="83913" y="48728"/>
                    </a:cubicBezTo>
                    <a:cubicBezTo>
                      <a:pt x="67720" y="32536"/>
                      <a:pt x="47718" y="21105"/>
                      <a:pt x="27715" y="10628"/>
                    </a:cubicBezTo>
                    <a:cubicBezTo>
                      <a:pt x="21048" y="6818"/>
                      <a:pt x="14380" y="3961"/>
                      <a:pt x="7713" y="150"/>
                    </a:cubicBezTo>
                    <a:cubicBezTo>
                      <a:pt x="4855" y="-802"/>
                      <a:pt x="-2765" y="3008"/>
                      <a:pt x="1045" y="4913"/>
                    </a:cubicBezTo>
                    <a:lnTo>
                      <a:pt x="1045" y="49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81" name="Figura a mano libera: Forma 3380">
                <a:extLst>
                  <a:ext uri="{FF2B5EF4-FFF2-40B4-BE49-F238E27FC236}">
                    <a16:creationId xmlns:a16="http://schemas.microsoft.com/office/drawing/2014/main" id="{FE22CD99-8850-4238-972D-1AE86D0A12FE}"/>
                  </a:ext>
                </a:extLst>
              </p:cNvPr>
              <p:cNvSpPr/>
              <p:nvPr/>
            </p:nvSpPr>
            <p:spPr>
              <a:xfrm>
                <a:off x="2420965" y="8154995"/>
                <a:ext cx="219075" cy="238125"/>
              </a:xfrm>
              <a:custGeom>
                <a:avLst/>
                <a:gdLst>
                  <a:gd name="connsiteX0" fmla="*/ 157179 w 219075"/>
                  <a:gd name="connsiteY0" fmla="*/ 21397 h 238125"/>
                  <a:gd name="connsiteX1" fmla="*/ 150511 w 219075"/>
                  <a:gd name="connsiteY1" fmla="*/ 43304 h 238125"/>
                  <a:gd name="connsiteX2" fmla="*/ 164799 w 219075"/>
                  <a:gd name="connsiteY2" fmla="*/ 40447 h 238125"/>
                  <a:gd name="connsiteX3" fmla="*/ 186706 w 219075"/>
                  <a:gd name="connsiteY3" fmla="*/ 38542 h 238125"/>
                  <a:gd name="connsiteX4" fmla="*/ 186706 w 219075"/>
                  <a:gd name="connsiteY4" fmla="*/ 66164 h 238125"/>
                  <a:gd name="connsiteX5" fmla="*/ 214329 w 219075"/>
                  <a:gd name="connsiteY5" fmla="*/ 65212 h 238125"/>
                  <a:gd name="connsiteX6" fmla="*/ 206709 w 219075"/>
                  <a:gd name="connsiteY6" fmla="*/ 92834 h 238125"/>
                  <a:gd name="connsiteX7" fmla="*/ 205756 w 219075"/>
                  <a:gd name="connsiteY7" fmla="*/ 111884 h 238125"/>
                  <a:gd name="connsiteX8" fmla="*/ 206709 w 219075"/>
                  <a:gd name="connsiteY8" fmla="*/ 123314 h 238125"/>
                  <a:gd name="connsiteX9" fmla="*/ 220996 w 219075"/>
                  <a:gd name="connsiteY9" fmla="*/ 131887 h 238125"/>
                  <a:gd name="connsiteX10" fmla="*/ 223854 w 219075"/>
                  <a:gd name="connsiteY10" fmla="*/ 157604 h 238125"/>
                  <a:gd name="connsiteX11" fmla="*/ 164799 w 219075"/>
                  <a:gd name="connsiteY11" fmla="*/ 214754 h 238125"/>
                  <a:gd name="connsiteX12" fmla="*/ 122889 w 219075"/>
                  <a:gd name="connsiteY12" fmla="*/ 237614 h 238125"/>
                  <a:gd name="connsiteX13" fmla="*/ 76216 w 219075"/>
                  <a:gd name="connsiteY13" fmla="*/ 225231 h 238125"/>
                  <a:gd name="connsiteX14" fmla="*/ 41926 w 219075"/>
                  <a:gd name="connsiteY14" fmla="*/ 207134 h 238125"/>
                  <a:gd name="connsiteX15" fmla="*/ 7636 w 219075"/>
                  <a:gd name="connsiteY15" fmla="*/ 173797 h 238125"/>
                  <a:gd name="connsiteX16" fmla="*/ 5731 w 219075"/>
                  <a:gd name="connsiteY16" fmla="*/ 142364 h 238125"/>
                  <a:gd name="connsiteX17" fmla="*/ 969 w 219075"/>
                  <a:gd name="connsiteY17" fmla="*/ 94739 h 238125"/>
                  <a:gd name="connsiteX18" fmla="*/ 9541 w 219075"/>
                  <a:gd name="connsiteY18" fmla="*/ 57592 h 238125"/>
                  <a:gd name="connsiteX19" fmla="*/ 26686 w 219075"/>
                  <a:gd name="connsiteY19" fmla="*/ 6156 h 238125"/>
                  <a:gd name="connsiteX20" fmla="*/ 40974 w 219075"/>
                  <a:gd name="connsiteY20" fmla="*/ 30922 h 238125"/>
                  <a:gd name="connsiteX21" fmla="*/ 76216 w 219075"/>
                  <a:gd name="connsiteY21" fmla="*/ 20444 h 238125"/>
                  <a:gd name="connsiteX22" fmla="*/ 120031 w 219075"/>
                  <a:gd name="connsiteY22" fmla="*/ 2347 h 238125"/>
                  <a:gd name="connsiteX23" fmla="*/ 126699 w 219075"/>
                  <a:gd name="connsiteY23" fmla="*/ 25206 h 238125"/>
                  <a:gd name="connsiteX24" fmla="*/ 157179 w 219075"/>
                  <a:gd name="connsiteY24" fmla="*/ 2139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075" h="238125">
                    <a:moveTo>
                      <a:pt x="157179" y="21397"/>
                    </a:moveTo>
                    <a:lnTo>
                      <a:pt x="150511" y="43304"/>
                    </a:lnTo>
                    <a:cubicBezTo>
                      <a:pt x="150511" y="43304"/>
                      <a:pt x="154321" y="46162"/>
                      <a:pt x="164799" y="40447"/>
                    </a:cubicBezTo>
                    <a:cubicBezTo>
                      <a:pt x="175276" y="34731"/>
                      <a:pt x="184801" y="28064"/>
                      <a:pt x="186706" y="38542"/>
                    </a:cubicBezTo>
                    <a:cubicBezTo>
                      <a:pt x="188611" y="49019"/>
                      <a:pt x="186706" y="66164"/>
                      <a:pt x="186706" y="66164"/>
                    </a:cubicBezTo>
                    <a:cubicBezTo>
                      <a:pt x="186706" y="66164"/>
                      <a:pt x="214329" y="58544"/>
                      <a:pt x="214329" y="65212"/>
                    </a:cubicBezTo>
                    <a:cubicBezTo>
                      <a:pt x="214329" y="71879"/>
                      <a:pt x="208614" y="86167"/>
                      <a:pt x="206709" y="92834"/>
                    </a:cubicBezTo>
                    <a:cubicBezTo>
                      <a:pt x="204804" y="100454"/>
                      <a:pt x="203851" y="104264"/>
                      <a:pt x="205756" y="111884"/>
                    </a:cubicBezTo>
                    <a:cubicBezTo>
                      <a:pt x="207661" y="119504"/>
                      <a:pt x="204804" y="119504"/>
                      <a:pt x="206709" y="123314"/>
                    </a:cubicBezTo>
                    <a:cubicBezTo>
                      <a:pt x="208614" y="127124"/>
                      <a:pt x="216234" y="121409"/>
                      <a:pt x="220996" y="131887"/>
                    </a:cubicBezTo>
                    <a:cubicBezTo>
                      <a:pt x="225759" y="142364"/>
                      <a:pt x="228616" y="140459"/>
                      <a:pt x="223854" y="157604"/>
                    </a:cubicBezTo>
                    <a:cubicBezTo>
                      <a:pt x="219091" y="173797"/>
                      <a:pt x="168609" y="206181"/>
                      <a:pt x="164799" y="214754"/>
                    </a:cubicBezTo>
                    <a:cubicBezTo>
                      <a:pt x="160989" y="224279"/>
                      <a:pt x="140986" y="232852"/>
                      <a:pt x="122889" y="237614"/>
                    </a:cubicBezTo>
                    <a:cubicBezTo>
                      <a:pt x="105744" y="242377"/>
                      <a:pt x="92409" y="229042"/>
                      <a:pt x="76216" y="225231"/>
                    </a:cubicBezTo>
                    <a:cubicBezTo>
                      <a:pt x="59071" y="221422"/>
                      <a:pt x="52404" y="213802"/>
                      <a:pt x="41926" y="207134"/>
                    </a:cubicBezTo>
                    <a:cubicBezTo>
                      <a:pt x="31449" y="200467"/>
                      <a:pt x="5731" y="187131"/>
                      <a:pt x="7636" y="173797"/>
                    </a:cubicBezTo>
                    <a:cubicBezTo>
                      <a:pt x="9541" y="160462"/>
                      <a:pt x="9541" y="163319"/>
                      <a:pt x="5731" y="142364"/>
                    </a:cubicBezTo>
                    <a:cubicBezTo>
                      <a:pt x="1921" y="121409"/>
                      <a:pt x="2874" y="111884"/>
                      <a:pt x="969" y="94739"/>
                    </a:cubicBezTo>
                    <a:cubicBezTo>
                      <a:pt x="-936" y="77594"/>
                      <a:pt x="-936" y="69022"/>
                      <a:pt x="9541" y="57592"/>
                    </a:cubicBezTo>
                    <a:cubicBezTo>
                      <a:pt x="20019" y="46162"/>
                      <a:pt x="18114" y="4252"/>
                      <a:pt x="26686" y="6156"/>
                    </a:cubicBezTo>
                    <a:cubicBezTo>
                      <a:pt x="35259" y="8062"/>
                      <a:pt x="29544" y="25206"/>
                      <a:pt x="40974" y="30922"/>
                    </a:cubicBezTo>
                    <a:cubicBezTo>
                      <a:pt x="52404" y="36637"/>
                      <a:pt x="62881" y="15681"/>
                      <a:pt x="76216" y="20444"/>
                    </a:cubicBezTo>
                    <a:cubicBezTo>
                      <a:pt x="89551" y="25206"/>
                      <a:pt x="115269" y="-9083"/>
                      <a:pt x="120031" y="2347"/>
                    </a:cubicBezTo>
                    <a:cubicBezTo>
                      <a:pt x="124794" y="13777"/>
                      <a:pt x="111459" y="28064"/>
                      <a:pt x="126699" y="25206"/>
                    </a:cubicBezTo>
                    <a:cubicBezTo>
                      <a:pt x="140986" y="26159"/>
                      <a:pt x="158131" y="8062"/>
                      <a:pt x="157179" y="21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248" name="Elemento grafico 20">
              <a:extLst>
                <a:ext uri="{FF2B5EF4-FFF2-40B4-BE49-F238E27FC236}">
                  <a16:creationId xmlns:a16="http://schemas.microsoft.com/office/drawing/2014/main" id="{88CD2017-61A6-47F3-878C-10561F640259}"/>
                </a:ext>
              </a:extLst>
            </p:cNvPr>
            <p:cNvGrpSpPr/>
            <p:nvPr/>
          </p:nvGrpSpPr>
          <p:grpSpPr>
            <a:xfrm>
              <a:off x="2188193" y="7921122"/>
              <a:ext cx="714375" cy="666750"/>
              <a:chOff x="1539814" y="7909560"/>
              <a:chExt cx="714375" cy="666750"/>
            </a:xfrm>
            <a:solidFill>
              <a:schemeClr val="accent4"/>
            </a:solidFill>
          </p:grpSpPr>
          <p:sp>
            <p:nvSpPr>
              <p:cNvPr id="3287" name="Figura a mano libera: Forma 3286">
                <a:extLst>
                  <a:ext uri="{FF2B5EF4-FFF2-40B4-BE49-F238E27FC236}">
                    <a16:creationId xmlns:a16="http://schemas.microsoft.com/office/drawing/2014/main" id="{28984C2E-FA8F-431B-80ED-48714956D602}"/>
                  </a:ext>
                </a:extLst>
              </p:cNvPr>
              <p:cNvSpPr/>
              <p:nvPr/>
            </p:nvSpPr>
            <p:spPr>
              <a:xfrm>
                <a:off x="1863933" y="7909560"/>
                <a:ext cx="28575" cy="57150"/>
              </a:xfrm>
              <a:custGeom>
                <a:avLst/>
                <a:gdLst>
                  <a:gd name="connsiteX0" fmla="*/ 22016 w 28575"/>
                  <a:gd name="connsiteY0" fmla="*/ 0 h 57150"/>
                  <a:gd name="connsiteX1" fmla="*/ 108 w 28575"/>
                  <a:gd name="connsiteY1" fmla="*/ 15240 h 57150"/>
                  <a:gd name="connsiteX2" fmla="*/ 3919 w 28575"/>
                  <a:gd name="connsiteY2" fmla="*/ 38100 h 57150"/>
                  <a:gd name="connsiteX3" fmla="*/ 17254 w 28575"/>
                  <a:gd name="connsiteY3" fmla="*/ 58102 h 57150"/>
                  <a:gd name="connsiteX4" fmla="*/ 33446 w 28575"/>
                  <a:gd name="connsiteY4" fmla="*/ 23813 h 57150"/>
                  <a:gd name="connsiteX5" fmla="*/ 22016 w 2857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7150">
                    <a:moveTo>
                      <a:pt x="22016" y="0"/>
                    </a:moveTo>
                    <a:cubicBezTo>
                      <a:pt x="22016" y="0"/>
                      <a:pt x="-1796" y="5715"/>
                      <a:pt x="108" y="15240"/>
                    </a:cubicBezTo>
                    <a:cubicBezTo>
                      <a:pt x="2013" y="24765"/>
                      <a:pt x="2013" y="24765"/>
                      <a:pt x="3919" y="38100"/>
                    </a:cubicBezTo>
                    <a:cubicBezTo>
                      <a:pt x="5824" y="51435"/>
                      <a:pt x="11538" y="65722"/>
                      <a:pt x="17254" y="58102"/>
                    </a:cubicBezTo>
                    <a:cubicBezTo>
                      <a:pt x="22969" y="49530"/>
                      <a:pt x="34399" y="38100"/>
                      <a:pt x="33446" y="23813"/>
                    </a:cubicBezTo>
                    <a:cubicBezTo>
                      <a:pt x="32494" y="7620"/>
                      <a:pt x="22016" y="0"/>
                      <a:pt x="2201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88" name="Figura a mano libera: Forma 3287">
                <a:extLst>
                  <a:ext uri="{FF2B5EF4-FFF2-40B4-BE49-F238E27FC236}">
                    <a16:creationId xmlns:a16="http://schemas.microsoft.com/office/drawing/2014/main" id="{BE29559E-C3B3-48F1-AA2E-1E7DF0CBC866}"/>
                  </a:ext>
                </a:extLst>
              </p:cNvPr>
              <p:cNvSpPr/>
              <p:nvPr/>
            </p:nvSpPr>
            <p:spPr>
              <a:xfrm>
                <a:off x="1926833" y="7918056"/>
                <a:ext cx="19050" cy="28575"/>
              </a:xfrm>
              <a:custGeom>
                <a:avLst/>
                <a:gdLst>
                  <a:gd name="connsiteX0" fmla="*/ 7694 w 19050"/>
                  <a:gd name="connsiteY0" fmla="*/ 76 h 28575"/>
                  <a:gd name="connsiteX1" fmla="*/ 74 w 19050"/>
                  <a:gd name="connsiteY1" fmla="*/ 13411 h 28575"/>
                  <a:gd name="connsiteX2" fmla="*/ 11504 w 19050"/>
                  <a:gd name="connsiteY2" fmla="*/ 27699 h 28575"/>
                  <a:gd name="connsiteX3" fmla="*/ 7694 w 19050"/>
                  <a:gd name="connsiteY3" fmla="*/ 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694" y="76"/>
                    </a:moveTo>
                    <a:cubicBezTo>
                      <a:pt x="7694" y="76"/>
                      <a:pt x="-879" y="-1829"/>
                      <a:pt x="74" y="13411"/>
                    </a:cubicBezTo>
                    <a:cubicBezTo>
                      <a:pt x="1026" y="29604"/>
                      <a:pt x="7694" y="33414"/>
                      <a:pt x="11504" y="27699"/>
                    </a:cubicBezTo>
                    <a:cubicBezTo>
                      <a:pt x="16266" y="22936"/>
                      <a:pt x="28649" y="76"/>
                      <a:pt x="7694" y="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89" name="Figura a mano libera: Forma 3288">
                <a:extLst>
                  <a:ext uri="{FF2B5EF4-FFF2-40B4-BE49-F238E27FC236}">
                    <a16:creationId xmlns:a16="http://schemas.microsoft.com/office/drawing/2014/main" id="{2917C4A5-2603-4305-8D13-0B94D7020ED7}"/>
                  </a:ext>
                </a:extLst>
              </p:cNvPr>
              <p:cNvSpPr/>
              <p:nvPr/>
            </p:nvSpPr>
            <p:spPr>
              <a:xfrm>
                <a:off x="2000127" y="7945616"/>
                <a:ext cx="19050" cy="38100"/>
              </a:xfrm>
              <a:custGeom>
                <a:avLst/>
                <a:gdLst>
                  <a:gd name="connsiteX0" fmla="*/ 19172 w 19050"/>
                  <a:gd name="connsiteY0" fmla="*/ 139 h 38100"/>
                  <a:gd name="connsiteX1" fmla="*/ 122 w 19050"/>
                  <a:gd name="connsiteY1" fmla="*/ 20141 h 38100"/>
                  <a:gd name="connsiteX2" fmla="*/ 5837 w 19050"/>
                  <a:gd name="connsiteY2" fmla="*/ 40144 h 38100"/>
                  <a:gd name="connsiteX3" fmla="*/ 20125 w 19050"/>
                  <a:gd name="connsiteY3" fmla="*/ 28714 h 38100"/>
                  <a:gd name="connsiteX4" fmla="*/ 19172 w 19050"/>
                  <a:gd name="connsiteY4" fmla="*/ 1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72" y="139"/>
                    </a:moveTo>
                    <a:cubicBezTo>
                      <a:pt x="19172" y="139"/>
                      <a:pt x="-1783" y="10616"/>
                      <a:pt x="122" y="20141"/>
                    </a:cubicBezTo>
                    <a:cubicBezTo>
                      <a:pt x="2027" y="29666"/>
                      <a:pt x="2980" y="39191"/>
                      <a:pt x="5837" y="40144"/>
                    </a:cubicBezTo>
                    <a:cubicBezTo>
                      <a:pt x="8695" y="41096"/>
                      <a:pt x="12505" y="41096"/>
                      <a:pt x="20125" y="28714"/>
                    </a:cubicBezTo>
                    <a:cubicBezTo>
                      <a:pt x="27745" y="16332"/>
                      <a:pt x="27745" y="-1766"/>
                      <a:pt x="19172" y="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90" name="Figura a mano libera: Forma 3289">
                <a:extLst>
                  <a:ext uri="{FF2B5EF4-FFF2-40B4-BE49-F238E27FC236}">
                    <a16:creationId xmlns:a16="http://schemas.microsoft.com/office/drawing/2014/main" id="{9F731F99-00F1-4205-BA76-8E71E89C374A}"/>
                  </a:ext>
                </a:extLst>
              </p:cNvPr>
              <p:cNvSpPr/>
              <p:nvPr/>
            </p:nvSpPr>
            <p:spPr>
              <a:xfrm>
                <a:off x="2063115" y="7973377"/>
                <a:ext cx="38100" cy="28575"/>
              </a:xfrm>
              <a:custGeom>
                <a:avLst/>
                <a:gdLst>
                  <a:gd name="connsiteX0" fmla="*/ 39052 w 38100"/>
                  <a:gd name="connsiteY0" fmla="*/ 0 h 28575"/>
                  <a:gd name="connsiteX1" fmla="*/ 9525 w 38100"/>
                  <a:gd name="connsiteY1" fmla="*/ 16193 h 28575"/>
                  <a:gd name="connsiteX2" fmla="*/ 0 w 38100"/>
                  <a:gd name="connsiteY2" fmla="*/ 37148 h 28575"/>
                  <a:gd name="connsiteX3" fmla="*/ 24765 w 38100"/>
                  <a:gd name="connsiteY3" fmla="*/ 24765 h 28575"/>
                  <a:gd name="connsiteX4" fmla="*/ 39052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9052" y="0"/>
                    </a:moveTo>
                    <a:cubicBezTo>
                      <a:pt x="39052" y="0"/>
                      <a:pt x="16192" y="6668"/>
                      <a:pt x="9525" y="16193"/>
                    </a:cubicBezTo>
                    <a:cubicBezTo>
                      <a:pt x="3810" y="25718"/>
                      <a:pt x="0" y="37148"/>
                      <a:pt x="0" y="37148"/>
                    </a:cubicBezTo>
                    <a:cubicBezTo>
                      <a:pt x="0" y="37148"/>
                      <a:pt x="15240" y="30480"/>
                      <a:pt x="24765" y="24765"/>
                    </a:cubicBezTo>
                    <a:cubicBezTo>
                      <a:pt x="34290" y="20003"/>
                      <a:pt x="51435" y="3810"/>
                      <a:pt x="390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91" name="Figura a mano libera: Forma 3290">
                <a:extLst>
                  <a:ext uri="{FF2B5EF4-FFF2-40B4-BE49-F238E27FC236}">
                    <a16:creationId xmlns:a16="http://schemas.microsoft.com/office/drawing/2014/main" id="{B55ACD6E-DFE3-449B-B77E-A73AE98FD0C2}"/>
                  </a:ext>
                </a:extLst>
              </p:cNvPr>
              <p:cNvSpPr/>
              <p:nvPr/>
            </p:nvSpPr>
            <p:spPr>
              <a:xfrm>
                <a:off x="2077402" y="8015247"/>
                <a:ext cx="9525" cy="47625"/>
              </a:xfrm>
              <a:custGeom>
                <a:avLst/>
                <a:gdLst>
                  <a:gd name="connsiteX0" fmla="*/ 14288 w 9525"/>
                  <a:gd name="connsiteY0" fmla="*/ 40 h 47625"/>
                  <a:gd name="connsiteX1" fmla="*/ 0 w 9525"/>
                  <a:gd name="connsiteY1" fmla="*/ 17185 h 47625"/>
                  <a:gd name="connsiteX2" fmla="*/ 0 w 9525"/>
                  <a:gd name="connsiteY2" fmla="*/ 51475 h 47625"/>
                  <a:gd name="connsiteX3" fmla="*/ 16192 w 9525"/>
                  <a:gd name="connsiteY3" fmla="*/ 33378 h 47625"/>
                  <a:gd name="connsiteX4" fmla="*/ 14288 w 9525"/>
                  <a:gd name="connsiteY4" fmla="*/ 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5">
                    <a:moveTo>
                      <a:pt x="14288" y="40"/>
                    </a:moveTo>
                    <a:cubicBezTo>
                      <a:pt x="14288" y="40"/>
                      <a:pt x="0" y="3850"/>
                      <a:pt x="0" y="17185"/>
                    </a:cubicBezTo>
                    <a:cubicBezTo>
                      <a:pt x="0" y="30520"/>
                      <a:pt x="0" y="51475"/>
                      <a:pt x="0" y="51475"/>
                    </a:cubicBezTo>
                    <a:cubicBezTo>
                      <a:pt x="0" y="51475"/>
                      <a:pt x="13335" y="51475"/>
                      <a:pt x="16192" y="33378"/>
                    </a:cubicBezTo>
                    <a:cubicBezTo>
                      <a:pt x="19050" y="15280"/>
                      <a:pt x="20955" y="-912"/>
                      <a:pt x="14288" y="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92" name="Figura a mano libera: Forma 3291">
                <a:extLst>
                  <a:ext uri="{FF2B5EF4-FFF2-40B4-BE49-F238E27FC236}">
                    <a16:creationId xmlns:a16="http://schemas.microsoft.com/office/drawing/2014/main" id="{3FDB62B0-8675-4F8C-9312-2C0DD84168D2}"/>
                  </a:ext>
                </a:extLst>
              </p:cNvPr>
              <p:cNvSpPr/>
              <p:nvPr/>
            </p:nvSpPr>
            <p:spPr>
              <a:xfrm>
                <a:off x="2163043" y="8118660"/>
                <a:ext cx="28575" cy="38100"/>
              </a:xfrm>
              <a:custGeom>
                <a:avLst/>
                <a:gdLst>
                  <a:gd name="connsiteX0" fmla="*/ 13419 w 28575"/>
                  <a:gd name="connsiteY0" fmla="*/ 1402 h 38100"/>
                  <a:gd name="connsiteX1" fmla="*/ 84 w 28575"/>
                  <a:gd name="connsiteY1" fmla="*/ 27120 h 38100"/>
                  <a:gd name="connsiteX2" fmla="*/ 9609 w 28575"/>
                  <a:gd name="connsiteY2" fmla="*/ 42360 h 38100"/>
                  <a:gd name="connsiteX3" fmla="*/ 34374 w 28575"/>
                  <a:gd name="connsiteY3" fmla="*/ 20452 h 38100"/>
                  <a:gd name="connsiteX4" fmla="*/ 13419 w 28575"/>
                  <a:gd name="connsiteY4" fmla="*/ 140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3419" y="1402"/>
                    </a:moveTo>
                    <a:cubicBezTo>
                      <a:pt x="13419" y="1402"/>
                      <a:pt x="-869" y="14737"/>
                      <a:pt x="84" y="27120"/>
                    </a:cubicBezTo>
                    <a:cubicBezTo>
                      <a:pt x="1036" y="39502"/>
                      <a:pt x="-3726" y="45217"/>
                      <a:pt x="9609" y="42360"/>
                    </a:cubicBezTo>
                    <a:cubicBezTo>
                      <a:pt x="22944" y="39502"/>
                      <a:pt x="35326" y="34740"/>
                      <a:pt x="34374" y="20452"/>
                    </a:cubicBezTo>
                    <a:cubicBezTo>
                      <a:pt x="32469" y="4260"/>
                      <a:pt x="23896" y="-3360"/>
                      <a:pt x="13419" y="14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93" name="Figura a mano libera: Forma 3292">
                <a:extLst>
                  <a:ext uri="{FF2B5EF4-FFF2-40B4-BE49-F238E27FC236}">
                    <a16:creationId xmlns:a16="http://schemas.microsoft.com/office/drawing/2014/main" id="{F9AA0C40-A61C-4007-A6F8-CDE79C8D6FCE}"/>
                  </a:ext>
                </a:extLst>
              </p:cNvPr>
              <p:cNvSpPr/>
              <p:nvPr/>
            </p:nvSpPr>
            <p:spPr>
              <a:xfrm>
                <a:off x="2174557" y="8169541"/>
                <a:ext cx="66675" cy="28575"/>
              </a:xfrm>
              <a:custGeom>
                <a:avLst/>
                <a:gdLst>
                  <a:gd name="connsiteX0" fmla="*/ 53340 w 66675"/>
                  <a:gd name="connsiteY0" fmla="*/ 52 h 28575"/>
                  <a:gd name="connsiteX1" fmla="*/ 27622 w 66675"/>
                  <a:gd name="connsiteY1" fmla="*/ 9577 h 28575"/>
                  <a:gd name="connsiteX2" fmla="*/ 0 w 66675"/>
                  <a:gd name="connsiteY2" fmla="*/ 23864 h 28575"/>
                  <a:gd name="connsiteX3" fmla="*/ 40958 w 66675"/>
                  <a:gd name="connsiteY3" fmla="*/ 28627 h 28575"/>
                  <a:gd name="connsiteX4" fmla="*/ 74295 w 66675"/>
                  <a:gd name="connsiteY4" fmla="*/ 21007 h 28575"/>
                  <a:gd name="connsiteX5" fmla="*/ 53340 w 66675"/>
                  <a:gd name="connsiteY5" fmla="*/ 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28575">
                    <a:moveTo>
                      <a:pt x="53340" y="52"/>
                    </a:moveTo>
                    <a:cubicBezTo>
                      <a:pt x="53340" y="52"/>
                      <a:pt x="45720" y="-901"/>
                      <a:pt x="27622" y="9577"/>
                    </a:cubicBezTo>
                    <a:cubicBezTo>
                      <a:pt x="9525" y="20054"/>
                      <a:pt x="0" y="23864"/>
                      <a:pt x="0" y="23864"/>
                    </a:cubicBezTo>
                    <a:cubicBezTo>
                      <a:pt x="0" y="23864"/>
                      <a:pt x="12383" y="26722"/>
                      <a:pt x="40958" y="28627"/>
                    </a:cubicBezTo>
                    <a:cubicBezTo>
                      <a:pt x="69533" y="31484"/>
                      <a:pt x="77152" y="31484"/>
                      <a:pt x="74295" y="21007"/>
                    </a:cubicBezTo>
                    <a:cubicBezTo>
                      <a:pt x="71438" y="11482"/>
                      <a:pt x="72390" y="-901"/>
                      <a:pt x="53340" y="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94" name="Figura a mano libera: Forma 3293">
                <a:extLst>
                  <a:ext uri="{FF2B5EF4-FFF2-40B4-BE49-F238E27FC236}">
                    <a16:creationId xmlns:a16="http://schemas.microsoft.com/office/drawing/2014/main" id="{1A35D2E5-D0C2-4A7B-B140-405A2118EDB4}"/>
                  </a:ext>
                </a:extLst>
              </p:cNvPr>
              <p:cNvSpPr/>
              <p:nvPr/>
            </p:nvSpPr>
            <p:spPr>
              <a:xfrm>
                <a:off x="2100482" y="8127682"/>
                <a:ext cx="28575" cy="28575"/>
              </a:xfrm>
              <a:custGeom>
                <a:avLst/>
                <a:gdLst>
                  <a:gd name="connsiteX0" fmla="*/ 25497 w 28575"/>
                  <a:gd name="connsiteY0" fmla="*/ 0 h 28575"/>
                  <a:gd name="connsiteX1" fmla="*/ 2637 w 28575"/>
                  <a:gd name="connsiteY1" fmla="*/ 24765 h 28575"/>
                  <a:gd name="connsiteX2" fmla="*/ 32165 w 28575"/>
                  <a:gd name="connsiteY2" fmla="*/ 26670 h 28575"/>
                  <a:gd name="connsiteX3" fmla="*/ 2549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5497" y="0"/>
                    </a:moveTo>
                    <a:cubicBezTo>
                      <a:pt x="25497" y="0"/>
                      <a:pt x="-9745" y="12382"/>
                      <a:pt x="2637" y="24765"/>
                    </a:cubicBezTo>
                    <a:cubicBezTo>
                      <a:pt x="15020" y="37148"/>
                      <a:pt x="25497" y="34290"/>
                      <a:pt x="32165" y="26670"/>
                    </a:cubicBezTo>
                    <a:cubicBezTo>
                      <a:pt x="38832" y="19050"/>
                      <a:pt x="36927" y="0"/>
                      <a:pt x="254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95" name="Figura a mano libera: Forma 3294">
                <a:extLst>
                  <a:ext uri="{FF2B5EF4-FFF2-40B4-BE49-F238E27FC236}">
                    <a16:creationId xmlns:a16="http://schemas.microsoft.com/office/drawing/2014/main" id="{F7FD92F7-E758-4CB4-A982-535470DEE85E}"/>
                  </a:ext>
                </a:extLst>
              </p:cNvPr>
              <p:cNvSpPr/>
              <p:nvPr/>
            </p:nvSpPr>
            <p:spPr>
              <a:xfrm>
                <a:off x="2039487" y="8058124"/>
                <a:ext cx="28575" cy="38100"/>
              </a:xfrm>
              <a:custGeom>
                <a:avLst/>
                <a:gdLst>
                  <a:gd name="connsiteX0" fmla="*/ 16960 w 28575"/>
                  <a:gd name="connsiteY0" fmla="*/ 1931 h 38100"/>
                  <a:gd name="connsiteX1" fmla="*/ 5530 w 28575"/>
                  <a:gd name="connsiteY1" fmla="*/ 19076 h 38100"/>
                  <a:gd name="connsiteX2" fmla="*/ 5530 w 28575"/>
                  <a:gd name="connsiteY2" fmla="*/ 41937 h 38100"/>
                  <a:gd name="connsiteX3" fmla="*/ 29343 w 28575"/>
                  <a:gd name="connsiteY3" fmla="*/ 29554 h 38100"/>
                  <a:gd name="connsiteX4" fmla="*/ 16960 w 28575"/>
                  <a:gd name="connsiteY4" fmla="*/ 19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6960" y="1931"/>
                    </a:moveTo>
                    <a:cubicBezTo>
                      <a:pt x="16960" y="1931"/>
                      <a:pt x="7435" y="2884"/>
                      <a:pt x="5530" y="19076"/>
                    </a:cubicBezTo>
                    <a:cubicBezTo>
                      <a:pt x="3625" y="35269"/>
                      <a:pt x="-5900" y="42889"/>
                      <a:pt x="5530" y="41937"/>
                    </a:cubicBezTo>
                    <a:cubicBezTo>
                      <a:pt x="16960" y="40984"/>
                      <a:pt x="24580" y="42889"/>
                      <a:pt x="29343" y="29554"/>
                    </a:cubicBezTo>
                    <a:cubicBezTo>
                      <a:pt x="34105" y="15266"/>
                      <a:pt x="32200" y="-6641"/>
                      <a:pt x="16960" y="1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96" name="Figura a mano libera: Forma 3295">
                <a:extLst>
                  <a:ext uri="{FF2B5EF4-FFF2-40B4-BE49-F238E27FC236}">
                    <a16:creationId xmlns:a16="http://schemas.microsoft.com/office/drawing/2014/main" id="{E2461CA3-917B-4472-B80D-B268D664DAC1}"/>
                  </a:ext>
                </a:extLst>
              </p:cNvPr>
              <p:cNvSpPr/>
              <p:nvPr/>
            </p:nvSpPr>
            <p:spPr>
              <a:xfrm>
                <a:off x="1992629" y="8095375"/>
                <a:ext cx="38100" cy="38100"/>
              </a:xfrm>
              <a:custGeom>
                <a:avLst/>
                <a:gdLst>
                  <a:gd name="connsiteX0" fmla="*/ 28575 w 38100"/>
                  <a:gd name="connsiteY0" fmla="*/ 875 h 38100"/>
                  <a:gd name="connsiteX1" fmla="*/ 6667 w 38100"/>
                  <a:gd name="connsiteY1" fmla="*/ 17068 h 38100"/>
                  <a:gd name="connsiteX2" fmla="*/ 0 w 38100"/>
                  <a:gd name="connsiteY2" fmla="*/ 41833 h 38100"/>
                  <a:gd name="connsiteX3" fmla="*/ 32385 w 38100"/>
                  <a:gd name="connsiteY3" fmla="*/ 36118 h 38100"/>
                  <a:gd name="connsiteX4" fmla="*/ 28575 w 38100"/>
                  <a:gd name="connsiteY4" fmla="*/ 8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575" y="875"/>
                    </a:moveTo>
                    <a:cubicBezTo>
                      <a:pt x="28575" y="875"/>
                      <a:pt x="10478" y="4686"/>
                      <a:pt x="6667" y="17068"/>
                    </a:cubicBezTo>
                    <a:cubicBezTo>
                      <a:pt x="2858" y="29450"/>
                      <a:pt x="0" y="41833"/>
                      <a:pt x="0" y="41833"/>
                    </a:cubicBezTo>
                    <a:cubicBezTo>
                      <a:pt x="0" y="41833"/>
                      <a:pt x="21908" y="44690"/>
                      <a:pt x="32385" y="36118"/>
                    </a:cubicBezTo>
                    <a:cubicBezTo>
                      <a:pt x="42863" y="27545"/>
                      <a:pt x="50483" y="-5792"/>
                      <a:pt x="28575" y="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97" name="Figura a mano libera: Forma 3296">
                <a:extLst>
                  <a:ext uri="{FF2B5EF4-FFF2-40B4-BE49-F238E27FC236}">
                    <a16:creationId xmlns:a16="http://schemas.microsoft.com/office/drawing/2014/main" id="{2AB2F5B5-88B0-4467-8600-4994E7737489}"/>
                  </a:ext>
                </a:extLst>
              </p:cNvPr>
              <p:cNvSpPr/>
              <p:nvPr/>
            </p:nvSpPr>
            <p:spPr>
              <a:xfrm>
                <a:off x="2065844" y="8146732"/>
                <a:ext cx="38100" cy="28575"/>
              </a:xfrm>
              <a:custGeom>
                <a:avLst/>
                <a:gdLst>
                  <a:gd name="connsiteX0" fmla="*/ 18226 w 38100"/>
                  <a:gd name="connsiteY0" fmla="*/ 0 h 28575"/>
                  <a:gd name="connsiteX1" fmla="*/ 128 w 38100"/>
                  <a:gd name="connsiteY1" fmla="*/ 14288 h 28575"/>
                  <a:gd name="connsiteX2" fmla="*/ 22035 w 38100"/>
                  <a:gd name="connsiteY2" fmla="*/ 29528 h 28575"/>
                  <a:gd name="connsiteX3" fmla="*/ 42038 w 38100"/>
                  <a:gd name="connsiteY3" fmla="*/ 14288 h 28575"/>
                  <a:gd name="connsiteX4" fmla="*/ 18226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18226" y="0"/>
                    </a:moveTo>
                    <a:cubicBezTo>
                      <a:pt x="18226" y="0"/>
                      <a:pt x="-1777" y="6668"/>
                      <a:pt x="128" y="14288"/>
                    </a:cubicBezTo>
                    <a:cubicBezTo>
                      <a:pt x="1080" y="20955"/>
                      <a:pt x="4890" y="31432"/>
                      <a:pt x="22035" y="29528"/>
                    </a:cubicBezTo>
                    <a:cubicBezTo>
                      <a:pt x="38228" y="27623"/>
                      <a:pt x="47753" y="19050"/>
                      <a:pt x="42038" y="14288"/>
                    </a:cubicBezTo>
                    <a:cubicBezTo>
                      <a:pt x="36323" y="9525"/>
                      <a:pt x="18226" y="0"/>
                      <a:pt x="18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98" name="Figura a mano libera: Forma 3297">
                <a:extLst>
                  <a:ext uri="{FF2B5EF4-FFF2-40B4-BE49-F238E27FC236}">
                    <a16:creationId xmlns:a16="http://schemas.microsoft.com/office/drawing/2014/main" id="{4D7B069B-B87B-4DBF-A1DB-419D055E1753}"/>
                  </a:ext>
                </a:extLst>
              </p:cNvPr>
              <p:cNvSpPr/>
              <p:nvPr/>
            </p:nvSpPr>
            <p:spPr>
              <a:xfrm>
                <a:off x="1735973" y="8028823"/>
                <a:ext cx="19050" cy="47625"/>
              </a:xfrm>
              <a:custGeom>
                <a:avLst/>
                <a:gdLst>
                  <a:gd name="connsiteX0" fmla="*/ 9959 w 19050"/>
                  <a:gd name="connsiteY0" fmla="*/ 1704 h 47625"/>
                  <a:gd name="connsiteX1" fmla="*/ 434 w 19050"/>
                  <a:gd name="connsiteY1" fmla="*/ 16944 h 47625"/>
                  <a:gd name="connsiteX2" fmla="*/ 7101 w 19050"/>
                  <a:gd name="connsiteY2" fmla="*/ 48377 h 47625"/>
                  <a:gd name="connsiteX3" fmla="*/ 19484 w 19050"/>
                  <a:gd name="connsiteY3" fmla="*/ 34089 h 47625"/>
                  <a:gd name="connsiteX4" fmla="*/ 9959 w 19050"/>
                  <a:gd name="connsiteY4" fmla="*/ 17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9959" y="1704"/>
                    </a:moveTo>
                    <a:cubicBezTo>
                      <a:pt x="9959" y="1704"/>
                      <a:pt x="2339" y="752"/>
                      <a:pt x="434" y="16944"/>
                    </a:cubicBezTo>
                    <a:cubicBezTo>
                      <a:pt x="-1471" y="33137"/>
                      <a:pt x="3291" y="37899"/>
                      <a:pt x="7101" y="48377"/>
                    </a:cubicBezTo>
                    <a:cubicBezTo>
                      <a:pt x="10911" y="58854"/>
                      <a:pt x="11864" y="59807"/>
                      <a:pt x="19484" y="34089"/>
                    </a:cubicBezTo>
                    <a:cubicBezTo>
                      <a:pt x="27104" y="8371"/>
                      <a:pt x="17579" y="-4963"/>
                      <a:pt x="9959" y="1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99" name="Figura a mano libera: Forma 3298">
                <a:extLst>
                  <a:ext uri="{FF2B5EF4-FFF2-40B4-BE49-F238E27FC236}">
                    <a16:creationId xmlns:a16="http://schemas.microsoft.com/office/drawing/2014/main" id="{88D075F9-3DD3-478B-A5A1-E4FFB046D12B}"/>
                  </a:ext>
                </a:extLst>
              </p:cNvPr>
              <p:cNvSpPr/>
              <p:nvPr/>
            </p:nvSpPr>
            <p:spPr>
              <a:xfrm>
                <a:off x="1634026" y="7989570"/>
                <a:ext cx="28575" cy="38100"/>
              </a:xfrm>
              <a:custGeom>
                <a:avLst/>
                <a:gdLst>
                  <a:gd name="connsiteX0" fmla="*/ 13798 w 28575"/>
                  <a:gd name="connsiteY0" fmla="*/ 0 h 38100"/>
                  <a:gd name="connsiteX1" fmla="*/ 1416 w 28575"/>
                  <a:gd name="connsiteY1" fmla="*/ 19050 h 38100"/>
                  <a:gd name="connsiteX2" fmla="*/ 29038 w 28575"/>
                  <a:gd name="connsiteY2" fmla="*/ 41910 h 38100"/>
                  <a:gd name="connsiteX3" fmla="*/ 13798 w 28575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3798" y="0"/>
                    </a:moveTo>
                    <a:cubicBezTo>
                      <a:pt x="13798" y="0"/>
                      <a:pt x="-5252" y="4763"/>
                      <a:pt x="1416" y="19050"/>
                    </a:cubicBezTo>
                    <a:cubicBezTo>
                      <a:pt x="8083" y="33338"/>
                      <a:pt x="21418" y="39053"/>
                      <a:pt x="29038" y="41910"/>
                    </a:cubicBezTo>
                    <a:cubicBezTo>
                      <a:pt x="36658" y="44768"/>
                      <a:pt x="29991" y="1905"/>
                      <a:pt x="1379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00" name="Figura a mano libera: Forma 3299">
                <a:extLst>
                  <a:ext uri="{FF2B5EF4-FFF2-40B4-BE49-F238E27FC236}">
                    <a16:creationId xmlns:a16="http://schemas.microsoft.com/office/drawing/2014/main" id="{CAACD536-9B61-4C3D-9160-2442F4A176FC}"/>
                  </a:ext>
                </a:extLst>
              </p:cNvPr>
              <p:cNvSpPr/>
              <p:nvPr/>
            </p:nvSpPr>
            <p:spPr>
              <a:xfrm>
                <a:off x="1574375" y="8007206"/>
                <a:ext cx="47625" cy="38100"/>
              </a:xfrm>
              <a:custGeom>
                <a:avLst/>
                <a:gdLst>
                  <a:gd name="connsiteX0" fmla="*/ 3917 w 47625"/>
                  <a:gd name="connsiteY0" fmla="*/ 2367 h 38100"/>
                  <a:gd name="connsiteX1" fmla="*/ 8679 w 47625"/>
                  <a:gd name="connsiteY1" fmla="*/ 25226 h 38100"/>
                  <a:gd name="connsiteX2" fmla="*/ 48684 w 47625"/>
                  <a:gd name="connsiteY2" fmla="*/ 46181 h 38100"/>
                  <a:gd name="connsiteX3" fmla="*/ 34396 w 47625"/>
                  <a:gd name="connsiteY3" fmla="*/ 13796 h 38100"/>
                  <a:gd name="connsiteX4" fmla="*/ 3917 w 47625"/>
                  <a:gd name="connsiteY4" fmla="*/ 23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3917" y="2367"/>
                    </a:moveTo>
                    <a:cubicBezTo>
                      <a:pt x="3917" y="2367"/>
                      <a:pt x="-7513" y="6176"/>
                      <a:pt x="8679" y="25226"/>
                    </a:cubicBezTo>
                    <a:cubicBezTo>
                      <a:pt x="24871" y="44276"/>
                      <a:pt x="41064" y="43324"/>
                      <a:pt x="48684" y="46181"/>
                    </a:cubicBezTo>
                    <a:cubicBezTo>
                      <a:pt x="57257" y="48087"/>
                      <a:pt x="50589" y="23321"/>
                      <a:pt x="34396" y="13796"/>
                    </a:cubicBezTo>
                    <a:cubicBezTo>
                      <a:pt x="18204" y="4271"/>
                      <a:pt x="7727" y="-4301"/>
                      <a:pt x="3917" y="23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01" name="Figura a mano libera: Forma 3300">
                <a:extLst>
                  <a:ext uri="{FF2B5EF4-FFF2-40B4-BE49-F238E27FC236}">
                    <a16:creationId xmlns:a16="http://schemas.microsoft.com/office/drawing/2014/main" id="{2E0FC4AC-955D-412B-8010-D0B398171F36}"/>
                  </a:ext>
                </a:extLst>
              </p:cNvPr>
              <p:cNvSpPr/>
              <p:nvPr/>
            </p:nvSpPr>
            <p:spPr>
              <a:xfrm>
                <a:off x="1539814" y="8108352"/>
                <a:ext cx="38100" cy="38100"/>
              </a:xfrm>
              <a:custGeom>
                <a:avLst/>
                <a:gdLst>
                  <a:gd name="connsiteX0" fmla="*/ 11808 w 38100"/>
                  <a:gd name="connsiteY0" fmla="*/ 280 h 38100"/>
                  <a:gd name="connsiteX1" fmla="*/ 378 w 38100"/>
                  <a:gd name="connsiteY1" fmla="*/ 19330 h 38100"/>
                  <a:gd name="connsiteX2" fmla="*/ 42288 w 38100"/>
                  <a:gd name="connsiteY2" fmla="*/ 39333 h 38100"/>
                  <a:gd name="connsiteX3" fmla="*/ 11808 w 38100"/>
                  <a:gd name="connsiteY3" fmla="*/ 2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11808" y="280"/>
                    </a:moveTo>
                    <a:cubicBezTo>
                      <a:pt x="11808" y="280"/>
                      <a:pt x="-2480" y="8853"/>
                      <a:pt x="378" y="19330"/>
                    </a:cubicBezTo>
                    <a:cubicBezTo>
                      <a:pt x="4188" y="30760"/>
                      <a:pt x="38478" y="46000"/>
                      <a:pt x="42288" y="39333"/>
                    </a:cubicBezTo>
                    <a:cubicBezTo>
                      <a:pt x="45145" y="32665"/>
                      <a:pt x="36573" y="-3530"/>
                      <a:pt x="11808" y="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02" name="Figura a mano libera: Forma 3301">
                <a:extLst>
                  <a:ext uri="{FF2B5EF4-FFF2-40B4-BE49-F238E27FC236}">
                    <a16:creationId xmlns:a16="http://schemas.microsoft.com/office/drawing/2014/main" id="{99C4049F-4F0E-4BA1-A081-E3A6FDC4D66F}"/>
                  </a:ext>
                </a:extLst>
              </p:cNvPr>
              <p:cNvSpPr/>
              <p:nvPr/>
            </p:nvSpPr>
            <p:spPr>
              <a:xfrm>
                <a:off x="1614637" y="8185232"/>
                <a:ext cx="38100" cy="28575"/>
              </a:xfrm>
              <a:custGeom>
                <a:avLst/>
                <a:gdLst>
                  <a:gd name="connsiteX0" fmla="*/ 21758 w 38100"/>
                  <a:gd name="connsiteY0" fmla="*/ 1505 h 28575"/>
                  <a:gd name="connsiteX1" fmla="*/ 803 w 38100"/>
                  <a:gd name="connsiteY1" fmla="*/ 12935 h 28575"/>
                  <a:gd name="connsiteX2" fmla="*/ 33188 w 38100"/>
                  <a:gd name="connsiteY2" fmla="*/ 30080 h 28575"/>
                  <a:gd name="connsiteX3" fmla="*/ 45570 w 38100"/>
                  <a:gd name="connsiteY3" fmla="*/ 29128 h 28575"/>
                  <a:gd name="connsiteX4" fmla="*/ 21758 w 38100"/>
                  <a:gd name="connsiteY4" fmla="*/ 15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1758" y="1505"/>
                    </a:moveTo>
                    <a:cubicBezTo>
                      <a:pt x="21758" y="1505"/>
                      <a:pt x="-4912" y="-6115"/>
                      <a:pt x="803" y="12935"/>
                    </a:cubicBezTo>
                    <a:cubicBezTo>
                      <a:pt x="6518" y="32938"/>
                      <a:pt x="20805" y="31032"/>
                      <a:pt x="33188" y="30080"/>
                    </a:cubicBezTo>
                    <a:cubicBezTo>
                      <a:pt x="45570" y="29128"/>
                      <a:pt x="45570" y="29128"/>
                      <a:pt x="45570" y="29128"/>
                    </a:cubicBezTo>
                    <a:cubicBezTo>
                      <a:pt x="45570" y="29128"/>
                      <a:pt x="45570" y="1505"/>
                      <a:pt x="21758" y="1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03" name="Figura a mano libera: Forma 3302">
                <a:extLst>
                  <a:ext uri="{FF2B5EF4-FFF2-40B4-BE49-F238E27FC236}">
                    <a16:creationId xmlns:a16="http://schemas.microsoft.com/office/drawing/2014/main" id="{269CFC43-AF04-4FEA-8FEE-01BE64F75EA3}"/>
                  </a:ext>
                </a:extLst>
              </p:cNvPr>
              <p:cNvSpPr/>
              <p:nvPr/>
            </p:nvSpPr>
            <p:spPr>
              <a:xfrm>
                <a:off x="1621348" y="8136022"/>
                <a:ext cx="38100" cy="28575"/>
              </a:xfrm>
              <a:custGeom>
                <a:avLst/>
                <a:gdLst>
                  <a:gd name="connsiteX0" fmla="*/ 25524 w 38100"/>
                  <a:gd name="connsiteY0" fmla="*/ 233 h 28575"/>
                  <a:gd name="connsiteX1" fmla="*/ 1712 w 38100"/>
                  <a:gd name="connsiteY1" fmla="*/ 11663 h 28575"/>
                  <a:gd name="connsiteX2" fmla="*/ 35049 w 38100"/>
                  <a:gd name="connsiteY2" fmla="*/ 32618 h 28575"/>
                  <a:gd name="connsiteX3" fmla="*/ 25524 w 38100"/>
                  <a:gd name="connsiteY3" fmla="*/ 2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5524" y="233"/>
                    </a:moveTo>
                    <a:cubicBezTo>
                      <a:pt x="25524" y="233"/>
                      <a:pt x="-7813" y="-2624"/>
                      <a:pt x="1712" y="11663"/>
                    </a:cubicBezTo>
                    <a:cubicBezTo>
                      <a:pt x="11237" y="25951"/>
                      <a:pt x="18857" y="34523"/>
                      <a:pt x="35049" y="32618"/>
                    </a:cubicBezTo>
                    <a:cubicBezTo>
                      <a:pt x="51242" y="29761"/>
                      <a:pt x="47432" y="-1672"/>
                      <a:pt x="25524" y="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04" name="Figura a mano libera: Forma 3303">
                <a:extLst>
                  <a:ext uri="{FF2B5EF4-FFF2-40B4-BE49-F238E27FC236}">
                    <a16:creationId xmlns:a16="http://schemas.microsoft.com/office/drawing/2014/main" id="{25AE5E6A-454B-46EC-84FA-691F80B1A292}"/>
                  </a:ext>
                </a:extLst>
              </p:cNvPr>
              <p:cNvSpPr/>
              <p:nvPr/>
            </p:nvSpPr>
            <p:spPr>
              <a:xfrm>
                <a:off x="2085975" y="8462010"/>
                <a:ext cx="47625" cy="28575"/>
              </a:xfrm>
              <a:custGeom>
                <a:avLst/>
                <a:gdLst>
                  <a:gd name="connsiteX0" fmla="*/ 40005 w 47625"/>
                  <a:gd name="connsiteY0" fmla="*/ 5715 h 28575"/>
                  <a:gd name="connsiteX1" fmla="*/ 0 w 47625"/>
                  <a:gd name="connsiteY1" fmla="*/ 0 h 28575"/>
                  <a:gd name="connsiteX2" fmla="*/ 23813 w 47625"/>
                  <a:gd name="connsiteY2" fmla="*/ 23813 h 28575"/>
                  <a:gd name="connsiteX3" fmla="*/ 53340 w 47625"/>
                  <a:gd name="connsiteY3" fmla="*/ 27622 h 28575"/>
                  <a:gd name="connsiteX4" fmla="*/ 40005 w 47625"/>
                  <a:gd name="connsiteY4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5715"/>
                    </a:moveTo>
                    <a:lnTo>
                      <a:pt x="0" y="0"/>
                    </a:lnTo>
                    <a:cubicBezTo>
                      <a:pt x="0" y="0"/>
                      <a:pt x="3810" y="15240"/>
                      <a:pt x="23813" y="23813"/>
                    </a:cubicBezTo>
                    <a:cubicBezTo>
                      <a:pt x="43815" y="32385"/>
                      <a:pt x="47625" y="38100"/>
                      <a:pt x="53340" y="27622"/>
                    </a:cubicBezTo>
                    <a:cubicBezTo>
                      <a:pt x="59055" y="16192"/>
                      <a:pt x="53340" y="9525"/>
                      <a:pt x="4000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05" name="Figura a mano libera: Forma 3304">
                <a:extLst>
                  <a:ext uri="{FF2B5EF4-FFF2-40B4-BE49-F238E27FC236}">
                    <a16:creationId xmlns:a16="http://schemas.microsoft.com/office/drawing/2014/main" id="{A91D653A-E0C4-4A0A-8227-1A40015FB24E}"/>
                  </a:ext>
                </a:extLst>
              </p:cNvPr>
              <p:cNvSpPr/>
              <p:nvPr/>
            </p:nvSpPr>
            <p:spPr>
              <a:xfrm>
                <a:off x="2124075" y="8441055"/>
                <a:ext cx="47625" cy="28575"/>
              </a:xfrm>
              <a:custGeom>
                <a:avLst/>
                <a:gdLst>
                  <a:gd name="connsiteX0" fmla="*/ 40005 w 47625"/>
                  <a:gd name="connsiteY0" fmla="*/ 6668 h 28575"/>
                  <a:gd name="connsiteX1" fmla="*/ 0 w 47625"/>
                  <a:gd name="connsiteY1" fmla="*/ 0 h 28575"/>
                  <a:gd name="connsiteX2" fmla="*/ 22860 w 47625"/>
                  <a:gd name="connsiteY2" fmla="*/ 29527 h 28575"/>
                  <a:gd name="connsiteX3" fmla="*/ 49530 w 47625"/>
                  <a:gd name="connsiteY3" fmla="*/ 31432 h 28575"/>
                  <a:gd name="connsiteX4" fmla="*/ 40005 w 47625"/>
                  <a:gd name="connsiteY4" fmla="*/ 666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6668"/>
                    </a:moveTo>
                    <a:lnTo>
                      <a:pt x="0" y="0"/>
                    </a:lnTo>
                    <a:cubicBezTo>
                      <a:pt x="0" y="0"/>
                      <a:pt x="8572" y="22860"/>
                      <a:pt x="22860" y="29527"/>
                    </a:cubicBezTo>
                    <a:cubicBezTo>
                      <a:pt x="38100" y="36195"/>
                      <a:pt x="41910" y="41910"/>
                      <a:pt x="49530" y="31432"/>
                    </a:cubicBezTo>
                    <a:cubicBezTo>
                      <a:pt x="58103" y="20955"/>
                      <a:pt x="57150" y="13335"/>
                      <a:pt x="40005" y="6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06" name="Figura a mano libera: Forma 3305">
                <a:extLst>
                  <a:ext uri="{FF2B5EF4-FFF2-40B4-BE49-F238E27FC236}">
                    <a16:creationId xmlns:a16="http://schemas.microsoft.com/office/drawing/2014/main" id="{7207B434-BC18-46FB-901E-8732F7C738E2}"/>
                  </a:ext>
                </a:extLst>
              </p:cNvPr>
              <p:cNvSpPr/>
              <p:nvPr/>
            </p:nvSpPr>
            <p:spPr>
              <a:xfrm>
                <a:off x="2182177" y="8413432"/>
                <a:ext cx="76200" cy="28575"/>
              </a:xfrm>
              <a:custGeom>
                <a:avLst/>
                <a:gdLst>
                  <a:gd name="connsiteX0" fmla="*/ 59055 w 76200"/>
                  <a:gd name="connsiteY0" fmla="*/ 0 h 28575"/>
                  <a:gd name="connsiteX1" fmla="*/ 0 w 76200"/>
                  <a:gd name="connsiteY1" fmla="*/ 4763 h 28575"/>
                  <a:gd name="connsiteX2" fmla="*/ 44767 w 76200"/>
                  <a:gd name="connsiteY2" fmla="*/ 29528 h 28575"/>
                  <a:gd name="connsiteX3" fmla="*/ 76200 w 76200"/>
                  <a:gd name="connsiteY3" fmla="*/ 25718 h 28575"/>
                  <a:gd name="connsiteX4" fmla="*/ 59055 w 762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28575">
                    <a:moveTo>
                      <a:pt x="59055" y="0"/>
                    </a:moveTo>
                    <a:lnTo>
                      <a:pt x="0" y="4763"/>
                    </a:lnTo>
                    <a:cubicBezTo>
                      <a:pt x="0" y="4763"/>
                      <a:pt x="25717" y="24765"/>
                      <a:pt x="44767" y="29528"/>
                    </a:cubicBezTo>
                    <a:cubicBezTo>
                      <a:pt x="63817" y="34290"/>
                      <a:pt x="78105" y="39053"/>
                      <a:pt x="76200" y="25718"/>
                    </a:cubicBezTo>
                    <a:cubicBezTo>
                      <a:pt x="74295" y="13335"/>
                      <a:pt x="80963" y="3810"/>
                      <a:pt x="590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07" name="Figura a mano libera: Forma 3306">
                <a:extLst>
                  <a:ext uri="{FF2B5EF4-FFF2-40B4-BE49-F238E27FC236}">
                    <a16:creationId xmlns:a16="http://schemas.microsoft.com/office/drawing/2014/main" id="{68A9AF11-CD4F-4AA5-BBBD-BFEE2853A807}"/>
                  </a:ext>
                </a:extLst>
              </p:cNvPr>
              <p:cNvSpPr/>
              <p:nvPr/>
            </p:nvSpPr>
            <p:spPr>
              <a:xfrm>
                <a:off x="2201202" y="8296119"/>
                <a:ext cx="38100" cy="19050"/>
              </a:xfrm>
              <a:custGeom>
                <a:avLst/>
                <a:gdLst>
                  <a:gd name="connsiteX0" fmla="*/ 25742 w 38100"/>
                  <a:gd name="connsiteY0" fmla="*/ 156 h 19050"/>
                  <a:gd name="connsiteX1" fmla="*/ 25 w 38100"/>
                  <a:gd name="connsiteY1" fmla="*/ 7775 h 19050"/>
                  <a:gd name="connsiteX2" fmla="*/ 25742 w 38100"/>
                  <a:gd name="connsiteY2" fmla="*/ 23016 h 19050"/>
                  <a:gd name="connsiteX3" fmla="*/ 25742 w 38100"/>
                  <a:gd name="connsiteY3" fmla="*/ 1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25742" y="156"/>
                    </a:moveTo>
                    <a:cubicBezTo>
                      <a:pt x="25742" y="156"/>
                      <a:pt x="-928" y="-1750"/>
                      <a:pt x="25" y="7775"/>
                    </a:cubicBezTo>
                    <a:cubicBezTo>
                      <a:pt x="977" y="17300"/>
                      <a:pt x="13360" y="20158"/>
                      <a:pt x="25742" y="23016"/>
                    </a:cubicBezTo>
                    <a:cubicBezTo>
                      <a:pt x="39077" y="24920"/>
                      <a:pt x="52412" y="3013"/>
                      <a:pt x="25742" y="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08" name="Figura a mano libera: Forma 3307">
                <a:extLst>
                  <a:ext uri="{FF2B5EF4-FFF2-40B4-BE49-F238E27FC236}">
                    <a16:creationId xmlns:a16="http://schemas.microsoft.com/office/drawing/2014/main" id="{D672DAD9-94AC-4E9F-8AF5-2B5029C97792}"/>
                  </a:ext>
                </a:extLst>
              </p:cNvPr>
              <p:cNvSpPr/>
              <p:nvPr/>
            </p:nvSpPr>
            <p:spPr>
              <a:xfrm>
                <a:off x="2138362" y="8265795"/>
                <a:ext cx="57150" cy="19050"/>
              </a:xfrm>
              <a:custGeom>
                <a:avLst/>
                <a:gdLst>
                  <a:gd name="connsiteX0" fmla="*/ 45720 w 57150"/>
                  <a:gd name="connsiteY0" fmla="*/ 0 h 19050"/>
                  <a:gd name="connsiteX1" fmla="*/ 0 w 57150"/>
                  <a:gd name="connsiteY1" fmla="*/ 14288 h 19050"/>
                  <a:gd name="connsiteX2" fmla="*/ 40958 w 57150"/>
                  <a:gd name="connsiteY2" fmla="*/ 23813 h 19050"/>
                  <a:gd name="connsiteX3" fmla="*/ 45720 w 57150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9050">
                    <a:moveTo>
                      <a:pt x="45720" y="0"/>
                    </a:moveTo>
                    <a:lnTo>
                      <a:pt x="0" y="14288"/>
                    </a:lnTo>
                    <a:cubicBezTo>
                      <a:pt x="0" y="14288"/>
                      <a:pt x="23813" y="20955"/>
                      <a:pt x="40958" y="23813"/>
                    </a:cubicBezTo>
                    <a:cubicBezTo>
                      <a:pt x="58103" y="26670"/>
                      <a:pt x="64770" y="0"/>
                      <a:pt x="4572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09" name="Figura a mano libera: Forma 3308">
                <a:extLst>
                  <a:ext uri="{FF2B5EF4-FFF2-40B4-BE49-F238E27FC236}">
                    <a16:creationId xmlns:a16="http://schemas.microsoft.com/office/drawing/2014/main" id="{9B2455FE-8667-4D46-A2FC-4F70F9BC3DE0}"/>
                  </a:ext>
                </a:extLst>
              </p:cNvPr>
              <p:cNvSpPr/>
              <p:nvPr/>
            </p:nvSpPr>
            <p:spPr>
              <a:xfrm>
                <a:off x="2073354" y="8280082"/>
                <a:ext cx="47625" cy="38100"/>
              </a:xfrm>
              <a:custGeom>
                <a:avLst/>
                <a:gdLst>
                  <a:gd name="connsiteX0" fmla="*/ 45006 w 47625"/>
                  <a:gd name="connsiteY0" fmla="*/ 12382 h 38100"/>
                  <a:gd name="connsiteX1" fmla="*/ 238 w 47625"/>
                  <a:gd name="connsiteY1" fmla="*/ 0 h 38100"/>
                  <a:gd name="connsiteX2" fmla="*/ 19288 w 47625"/>
                  <a:gd name="connsiteY2" fmla="*/ 37148 h 38100"/>
                  <a:gd name="connsiteX3" fmla="*/ 53578 w 47625"/>
                  <a:gd name="connsiteY3" fmla="*/ 33338 h 38100"/>
                  <a:gd name="connsiteX4" fmla="*/ 45006 w 47625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5006" y="12382"/>
                    </a:moveTo>
                    <a:lnTo>
                      <a:pt x="238" y="0"/>
                    </a:lnTo>
                    <a:cubicBezTo>
                      <a:pt x="238" y="0"/>
                      <a:pt x="-3572" y="25718"/>
                      <a:pt x="19288" y="37148"/>
                    </a:cubicBezTo>
                    <a:cubicBezTo>
                      <a:pt x="42148" y="48578"/>
                      <a:pt x="51673" y="46673"/>
                      <a:pt x="53578" y="33338"/>
                    </a:cubicBezTo>
                    <a:cubicBezTo>
                      <a:pt x="55483" y="20003"/>
                      <a:pt x="61198" y="15240"/>
                      <a:pt x="45006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10" name="Figura a mano libera: Forma 3309">
                <a:extLst>
                  <a:ext uri="{FF2B5EF4-FFF2-40B4-BE49-F238E27FC236}">
                    <a16:creationId xmlns:a16="http://schemas.microsoft.com/office/drawing/2014/main" id="{6724A076-72BB-432F-A23A-86A83512DEC6}"/>
                  </a:ext>
                </a:extLst>
              </p:cNvPr>
              <p:cNvSpPr/>
              <p:nvPr/>
            </p:nvSpPr>
            <p:spPr>
              <a:xfrm>
                <a:off x="2030100" y="8456824"/>
                <a:ext cx="28575" cy="28575"/>
              </a:xfrm>
              <a:custGeom>
                <a:avLst/>
                <a:gdLst>
                  <a:gd name="connsiteX0" fmla="*/ 19680 w 28575"/>
                  <a:gd name="connsiteY0" fmla="*/ 423 h 28575"/>
                  <a:gd name="connsiteX1" fmla="*/ 630 w 28575"/>
                  <a:gd name="connsiteY1" fmla="*/ 11853 h 28575"/>
                  <a:gd name="connsiteX2" fmla="*/ 19680 w 28575"/>
                  <a:gd name="connsiteY2" fmla="*/ 34713 h 28575"/>
                  <a:gd name="connsiteX3" fmla="*/ 19680 w 28575"/>
                  <a:gd name="connsiteY3" fmla="*/ 4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680" y="423"/>
                    </a:moveTo>
                    <a:cubicBezTo>
                      <a:pt x="19680" y="423"/>
                      <a:pt x="-4133" y="-3387"/>
                      <a:pt x="630" y="11853"/>
                    </a:cubicBezTo>
                    <a:cubicBezTo>
                      <a:pt x="5392" y="27093"/>
                      <a:pt x="4440" y="30903"/>
                      <a:pt x="19680" y="34713"/>
                    </a:cubicBezTo>
                    <a:cubicBezTo>
                      <a:pt x="35872" y="37571"/>
                      <a:pt x="44445" y="7090"/>
                      <a:pt x="19680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11" name="Figura a mano libera: Forma 3310">
                <a:extLst>
                  <a:ext uri="{FF2B5EF4-FFF2-40B4-BE49-F238E27FC236}">
                    <a16:creationId xmlns:a16="http://schemas.microsoft.com/office/drawing/2014/main" id="{C86EE2D3-0183-472C-AE21-FDBA5B11CF73}"/>
                  </a:ext>
                </a:extLst>
              </p:cNvPr>
              <p:cNvSpPr/>
              <p:nvPr/>
            </p:nvSpPr>
            <p:spPr>
              <a:xfrm>
                <a:off x="1945224" y="8507253"/>
                <a:ext cx="47625" cy="38100"/>
              </a:xfrm>
              <a:custGeom>
                <a:avLst/>
                <a:gdLst>
                  <a:gd name="connsiteX0" fmla="*/ 24546 w 47625"/>
                  <a:gd name="connsiteY0" fmla="*/ 3334 h 38100"/>
                  <a:gd name="connsiteX1" fmla="*/ 2639 w 47625"/>
                  <a:gd name="connsiteY1" fmla="*/ 9049 h 38100"/>
                  <a:gd name="connsiteX2" fmla="*/ 10259 w 47625"/>
                  <a:gd name="connsiteY2" fmla="*/ 38577 h 38100"/>
                  <a:gd name="connsiteX3" fmla="*/ 50264 w 47625"/>
                  <a:gd name="connsiteY3" fmla="*/ 30004 h 38100"/>
                  <a:gd name="connsiteX4" fmla="*/ 24546 w 47625"/>
                  <a:gd name="connsiteY4" fmla="*/ 33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24546" y="3334"/>
                    </a:moveTo>
                    <a:cubicBezTo>
                      <a:pt x="24546" y="3334"/>
                      <a:pt x="2639" y="-7143"/>
                      <a:pt x="2639" y="9049"/>
                    </a:cubicBezTo>
                    <a:cubicBezTo>
                      <a:pt x="2639" y="26194"/>
                      <a:pt x="-6887" y="33814"/>
                      <a:pt x="10259" y="38577"/>
                    </a:cubicBezTo>
                    <a:cubicBezTo>
                      <a:pt x="27404" y="43339"/>
                      <a:pt x="55026" y="42386"/>
                      <a:pt x="50264" y="30004"/>
                    </a:cubicBezTo>
                    <a:cubicBezTo>
                      <a:pt x="44548" y="16669"/>
                      <a:pt x="34071" y="3334"/>
                      <a:pt x="24546" y="3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12" name="Figura a mano libera: Forma 3311">
                <a:extLst>
                  <a:ext uri="{FF2B5EF4-FFF2-40B4-BE49-F238E27FC236}">
                    <a16:creationId xmlns:a16="http://schemas.microsoft.com/office/drawing/2014/main" id="{825D5FCC-A4F1-436D-A001-953CA4F04BE7}"/>
                  </a:ext>
                </a:extLst>
              </p:cNvPr>
              <p:cNvSpPr/>
              <p:nvPr/>
            </p:nvSpPr>
            <p:spPr>
              <a:xfrm>
                <a:off x="1803170" y="8513445"/>
                <a:ext cx="38100" cy="38100"/>
              </a:xfrm>
              <a:custGeom>
                <a:avLst/>
                <a:gdLst>
                  <a:gd name="connsiteX0" fmla="*/ 11342 w 38100"/>
                  <a:gd name="connsiteY0" fmla="*/ 0 h 38100"/>
                  <a:gd name="connsiteX1" fmla="*/ 2770 w 38100"/>
                  <a:gd name="connsiteY1" fmla="*/ 24765 h 38100"/>
                  <a:gd name="connsiteX2" fmla="*/ 37060 w 38100"/>
                  <a:gd name="connsiteY2" fmla="*/ 37148 h 38100"/>
                  <a:gd name="connsiteX3" fmla="*/ 38012 w 38100"/>
                  <a:gd name="connsiteY3" fmla="*/ 3810 h 38100"/>
                  <a:gd name="connsiteX4" fmla="*/ 11342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1342" y="0"/>
                    </a:moveTo>
                    <a:cubicBezTo>
                      <a:pt x="11342" y="0"/>
                      <a:pt x="-6755" y="10478"/>
                      <a:pt x="2770" y="24765"/>
                    </a:cubicBezTo>
                    <a:cubicBezTo>
                      <a:pt x="12295" y="39053"/>
                      <a:pt x="29440" y="46673"/>
                      <a:pt x="37060" y="37148"/>
                    </a:cubicBezTo>
                    <a:cubicBezTo>
                      <a:pt x="45632" y="27623"/>
                      <a:pt x="48490" y="6668"/>
                      <a:pt x="38012" y="3810"/>
                    </a:cubicBezTo>
                    <a:cubicBezTo>
                      <a:pt x="27535" y="0"/>
                      <a:pt x="11342" y="0"/>
                      <a:pt x="113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13" name="Figura a mano libera: Forma 3312">
                <a:extLst>
                  <a:ext uri="{FF2B5EF4-FFF2-40B4-BE49-F238E27FC236}">
                    <a16:creationId xmlns:a16="http://schemas.microsoft.com/office/drawing/2014/main" id="{B378A138-7790-42A0-8B5D-6B0CE5FEAA51}"/>
                  </a:ext>
                </a:extLst>
              </p:cNvPr>
              <p:cNvSpPr/>
              <p:nvPr/>
            </p:nvSpPr>
            <p:spPr>
              <a:xfrm>
                <a:off x="1851108" y="8468958"/>
                <a:ext cx="28575" cy="28575"/>
              </a:xfrm>
              <a:custGeom>
                <a:avLst/>
                <a:gdLst>
                  <a:gd name="connsiteX0" fmla="*/ 17697 w 28575"/>
                  <a:gd name="connsiteY0" fmla="*/ 672 h 28575"/>
                  <a:gd name="connsiteX1" fmla="*/ 1504 w 28575"/>
                  <a:gd name="connsiteY1" fmla="*/ 16864 h 28575"/>
                  <a:gd name="connsiteX2" fmla="*/ 29127 w 28575"/>
                  <a:gd name="connsiteY2" fmla="*/ 21627 h 28575"/>
                  <a:gd name="connsiteX3" fmla="*/ 17697 w 28575"/>
                  <a:gd name="connsiteY3" fmla="*/ 6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7697" y="672"/>
                    </a:moveTo>
                    <a:cubicBezTo>
                      <a:pt x="17697" y="672"/>
                      <a:pt x="-6116" y="-5043"/>
                      <a:pt x="1504" y="16864"/>
                    </a:cubicBezTo>
                    <a:cubicBezTo>
                      <a:pt x="10077" y="38772"/>
                      <a:pt x="24364" y="31152"/>
                      <a:pt x="29127" y="21627"/>
                    </a:cubicBezTo>
                    <a:cubicBezTo>
                      <a:pt x="34842" y="11149"/>
                      <a:pt x="17697" y="672"/>
                      <a:pt x="17697" y="6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14" name="Figura a mano libera: Forma 3313">
                <a:extLst>
                  <a:ext uri="{FF2B5EF4-FFF2-40B4-BE49-F238E27FC236}">
                    <a16:creationId xmlns:a16="http://schemas.microsoft.com/office/drawing/2014/main" id="{68D4CC39-F538-4F90-88EB-694CFECEC088}"/>
                  </a:ext>
                </a:extLst>
              </p:cNvPr>
              <p:cNvSpPr/>
              <p:nvPr/>
            </p:nvSpPr>
            <p:spPr>
              <a:xfrm>
                <a:off x="1985855" y="8431530"/>
                <a:ext cx="38100" cy="38100"/>
              </a:xfrm>
              <a:custGeom>
                <a:avLst/>
                <a:gdLst>
                  <a:gd name="connsiteX0" fmla="*/ 31539 w 38100"/>
                  <a:gd name="connsiteY0" fmla="*/ 12382 h 38100"/>
                  <a:gd name="connsiteX1" fmla="*/ 3917 w 38100"/>
                  <a:gd name="connsiteY1" fmla="*/ 0 h 38100"/>
                  <a:gd name="connsiteX2" fmla="*/ 8679 w 38100"/>
                  <a:gd name="connsiteY2" fmla="*/ 29527 h 38100"/>
                  <a:gd name="connsiteX3" fmla="*/ 37254 w 38100"/>
                  <a:gd name="connsiteY3" fmla="*/ 39052 h 38100"/>
                  <a:gd name="connsiteX4" fmla="*/ 31539 w 38100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539" y="12382"/>
                    </a:moveTo>
                    <a:lnTo>
                      <a:pt x="3917" y="0"/>
                    </a:lnTo>
                    <a:cubicBezTo>
                      <a:pt x="3917" y="0"/>
                      <a:pt x="-7513" y="17145"/>
                      <a:pt x="8679" y="29527"/>
                    </a:cubicBezTo>
                    <a:cubicBezTo>
                      <a:pt x="24872" y="41910"/>
                      <a:pt x="31539" y="47625"/>
                      <a:pt x="37254" y="39052"/>
                    </a:cubicBezTo>
                    <a:cubicBezTo>
                      <a:pt x="42969" y="30480"/>
                      <a:pt x="49637" y="17145"/>
                      <a:pt x="31539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15" name="Figura a mano libera: Forma 3314">
                <a:extLst>
                  <a:ext uri="{FF2B5EF4-FFF2-40B4-BE49-F238E27FC236}">
                    <a16:creationId xmlns:a16="http://schemas.microsoft.com/office/drawing/2014/main" id="{32F36E95-F622-474D-9C03-4CCA74DEA416}"/>
                  </a:ext>
                </a:extLst>
              </p:cNvPr>
              <p:cNvSpPr/>
              <p:nvPr/>
            </p:nvSpPr>
            <p:spPr>
              <a:xfrm>
                <a:off x="1637347" y="8320466"/>
                <a:ext cx="66675" cy="76200"/>
              </a:xfrm>
              <a:custGeom>
                <a:avLst/>
                <a:gdLst>
                  <a:gd name="connsiteX0" fmla="*/ 27623 w 66675"/>
                  <a:gd name="connsiteY0" fmla="*/ 12004 h 76200"/>
                  <a:gd name="connsiteX1" fmla="*/ 10478 w 66675"/>
                  <a:gd name="connsiteY1" fmla="*/ 28197 h 76200"/>
                  <a:gd name="connsiteX2" fmla="*/ 0 w 66675"/>
                  <a:gd name="connsiteY2" fmla="*/ 39627 h 76200"/>
                  <a:gd name="connsiteX3" fmla="*/ 11430 w 66675"/>
                  <a:gd name="connsiteY3" fmla="*/ 57724 h 76200"/>
                  <a:gd name="connsiteX4" fmla="*/ 32385 w 66675"/>
                  <a:gd name="connsiteY4" fmla="*/ 73917 h 76200"/>
                  <a:gd name="connsiteX5" fmla="*/ 64770 w 66675"/>
                  <a:gd name="connsiteY5" fmla="*/ 82490 h 76200"/>
                  <a:gd name="connsiteX6" fmla="*/ 55245 w 66675"/>
                  <a:gd name="connsiteY6" fmla="*/ 49152 h 76200"/>
                  <a:gd name="connsiteX7" fmla="*/ 58103 w 66675"/>
                  <a:gd name="connsiteY7" fmla="*/ 26292 h 76200"/>
                  <a:gd name="connsiteX8" fmla="*/ 57150 w 66675"/>
                  <a:gd name="connsiteY8" fmla="*/ 3432 h 76200"/>
                  <a:gd name="connsiteX9" fmla="*/ 27623 w 66675"/>
                  <a:gd name="connsiteY9" fmla="*/ 120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27623" y="12004"/>
                    </a:moveTo>
                    <a:cubicBezTo>
                      <a:pt x="25718" y="14862"/>
                      <a:pt x="18098" y="26292"/>
                      <a:pt x="10478" y="28197"/>
                    </a:cubicBezTo>
                    <a:cubicBezTo>
                      <a:pt x="2858" y="30102"/>
                      <a:pt x="0" y="32007"/>
                      <a:pt x="0" y="39627"/>
                    </a:cubicBezTo>
                    <a:cubicBezTo>
                      <a:pt x="0" y="47247"/>
                      <a:pt x="1905" y="50104"/>
                      <a:pt x="11430" y="57724"/>
                    </a:cubicBezTo>
                    <a:cubicBezTo>
                      <a:pt x="21908" y="65345"/>
                      <a:pt x="24765" y="69154"/>
                      <a:pt x="32385" y="73917"/>
                    </a:cubicBezTo>
                    <a:cubicBezTo>
                      <a:pt x="40005" y="78679"/>
                      <a:pt x="56198" y="86299"/>
                      <a:pt x="64770" y="82490"/>
                    </a:cubicBezTo>
                    <a:cubicBezTo>
                      <a:pt x="73343" y="78679"/>
                      <a:pt x="64770" y="52009"/>
                      <a:pt x="55245" y="49152"/>
                    </a:cubicBezTo>
                    <a:cubicBezTo>
                      <a:pt x="45720" y="46295"/>
                      <a:pt x="53340" y="32007"/>
                      <a:pt x="58103" y="26292"/>
                    </a:cubicBezTo>
                    <a:cubicBezTo>
                      <a:pt x="62865" y="20577"/>
                      <a:pt x="65723" y="8195"/>
                      <a:pt x="57150" y="3432"/>
                    </a:cubicBezTo>
                    <a:cubicBezTo>
                      <a:pt x="48578" y="-1330"/>
                      <a:pt x="36195" y="-3235"/>
                      <a:pt x="27623" y="12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16" name="Figura a mano libera: Forma 3315">
                <a:extLst>
                  <a:ext uri="{FF2B5EF4-FFF2-40B4-BE49-F238E27FC236}">
                    <a16:creationId xmlns:a16="http://schemas.microsoft.com/office/drawing/2014/main" id="{F46A8969-F36A-4656-98E9-B81B5CB87618}"/>
                  </a:ext>
                </a:extLst>
              </p:cNvPr>
              <p:cNvSpPr/>
              <p:nvPr/>
            </p:nvSpPr>
            <p:spPr>
              <a:xfrm>
                <a:off x="1679094" y="8293305"/>
                <a:ext cx="28575" cy="19050"/>
              </a:xfrm>
              <a:custGeom>
                <a:avLst/>
                <a:gdLst>
                  <a:gd name="connsiteX0" fmla="*/ 13498 w 28575"/>
                  <a:gd name="connsiteY0" fmla="*/ 113 h 19050"/>
                  <a:gd name="connsiteX1" fmla="*/ 1116 w 28575"/>
                  <a:gd name="connsiteY1" fmla="*/ 11543 h 19050"/>
                  <a:gd name="connsiteX2" fmla="*/ 19213 w 28575"/>
                  <a:gd name="connsiteY2" fmla="*/ 24877 h 19050"/>
                  <a:gd name="connsiteX3" fmla="*/ 13498 w 28575"/>
                  <a:gd name="connsiteY3" fmla="*/ 1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3498" y="113"/>
                    </a:moveTo>
                    <a:cubicBezTo>
                      <a:pt x="13498" y="113"/>
                      <a:pt x="-4599" y="113"/>
                      <a:pt x="1116" y="11543"/>
                    </a:cubicBezTo>
                    <a:cubicBezTo>
                      <a:pt x="6831" y="22020"/>
                      <a:pt x="7783" y="26782"/>
                      <a:pt x="19213" y="24877"/>
                    </a:cubicBezTo>
                    <a:cubicBezTo>
                      <a:pt x="29691" y="21068"/>
                      <a:pt x="41121" y="-1793"/>
                      <a:pt x="13498" y="1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17" name="Figura a mano libera: Forma 3316">
                <a:extLst>
                  <a:ext uri="{FF2B5EF4-FFF2-40B4-BE49-F238E27FC236}">
                    <a16:creationId xmlns:a16="http://schemas.microsoft.com/office/drawing/2014/main" id="{7305DE1F-F574-4F10-BF20-76BA95C934B7}"/>
                  </a:ext>
                </a:extLst>
              </p:cNvPr>
              <p:cNvSpPr/>
              <p:nvPr/>
            </p:nvSpPr>
            <p:spPr>
              <a:xfrm>
                <a:off x="1630899" y="8268652"/>
                <a:ext cx="38100" cy="19050"/>
              </a:xfrm>
              <a:custGeom>
                <a:avLst/>
                <a:gdLst>
                  <a:gd name="connsiteX0" fmla="*/ 15973 w 38100"/>
                  <a:gd name="connsiteY0" fmla="*/ 0 h 19050"/>
                  <a:gd name="connsiteX1" fmla="*/ 733 w 38100"/>
                  <a:gd name="connsiteY1" fmla="*/ 12383 h 19050"/>
                  <a:gd name="connsiteX2" fmla="*/ 16925 w 38100"/>
                  <a:gd name="connsiteY2" fmla="*/ 25718 h 19050"/>
                  <a:gd name="connsiteX3" fmla="*/ 41691 w 38100"/>
                  <a:gd name="connsiteY3" fmla="*/ 11430 h 19050"/>
                  <a:gd name="connsiteX4" fmla="*/ 15973 w 38100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15973" y="0"/>
                    </a:moveTo>
                    <a:cubicBezTo>
                      <a:pt x="15973" y="0"/>
                      <a:pt x="-4029" y="2858"/>
                      <a:pt x="733" y="12383"/>
                    </a:cubicBezTo>
                    <a:cubicBezTo>
                      <a:pt x="5496" y="21908"/>
                      <a:pt x="-3077" y="21908"/>
                      <a:pt x="16925" y="25718"/>
                    </a:cubicBezTo>
                    <a:cubicBezTo>
                      <a:pt x="36928" y="30480"/>
                      <a:pt x="47405" y="20003"/>
                      <a:pt x="41691" y="11430"/>
                    </a:cubicBezTo>
                    <a:cubicBezTo>
                      <a:pt x="35975" y="2858"/>
                      <a:pt x="15973" y="0"/>
                      <a:pt x="159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18" name="Figura a mano libera: Forma 3317">
                <a:extLst>
                  <a:ext uri="{FF2B5EF4-FFF2-40B4-BE49-F238E27FC236}">
                    <a16:creationId xmlns:a16="http://schemas.microsoft.com/office/drawing/2014/main" id="{F38DD95B-D5F7-43CA-8270-2968683D8B04}"/>
                  </a:ext>
                </a:extLst>
              </p:cNvPr>
              <p:cNvSpPr/>
              <p:nvPr/>
            </p:nvSpPr>
            <p:spPr>
              <a:xfrm>
                <a:off x="1609136" y="8230497"/>
                <a:ext cx="28575" cy="19050"/>
              </a:xfrm>
              <a:custGeom>
                <a:avLst/>
                <a:gdLst>
                  <a:gd name="connsiteX0" fmla="*/ 21543 w 28575"/>
                  <a:gd name="connsiteY0" fmla="*/ 56 h 19050"/>
                  <a:gd name="connsiteX1" fmla="*/ 588 w 28575"/>
                  <a:gd name="connsiteY1" fmla="*/ 13391 h 19050"/>
                  <a:gd name="connsiteX2" fmla="*/ 32973 w 28575"/>
                  <a:gd name="connsiteY2" fmla="*/ 20059 h 19050"/>
                  <a:gd name="connsiteX3" fmla="*/ 21543 w 28575"/>
                  <a:gd name="connsiteY3" fmla="*/ 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1543" y="56"/>
                    </a:moveTo>
                    <a:cubicBezTo>
                      <a:pt x="21543" y="56"/>
                      <a:pt x="-4174" y="4818"/>
                      <a:pt x="588" y="13391"/>
                    </a:cubicBezTo>
                    <a:cubicBezTo>
                      <a:pt x="6303" y="21964"/>
                      <a:pt x="29163" y="30536"/>
                      <a:pt x="32973" y="20059"/>
                    </a:cubicBezTo>
                    <a:cubicBezTo>
                      <a:pt x="37736" y="10534"/>
                      <a:pt x="30116" y="-897"/>
                      <a:pt x="21543" y="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19" name="Figura a mano libera: Forma 3318">
                <a:extLst>
                  <a:ext uri="{FF2B5EF4-FFF2-40B4-BE49-F238E27FC236}">
                    <a16:creationId xmlns:a16="http://schemas.microsoft.com/office/drawing/2014/main" id="{2DB63AA2-A8AD-489B-BC25-8A7713785E25}"/>
                  </a:ext>
                </a:extLst>
              </p:cNvPr>
              <p:cNvSpPr/>
              <p:nvPr/>
            </p:nvSpPr>
            <p:spPr>
              <a:xfrm>
                <a:off x="1665922" y="8431336"/>
                <a:ext cx="28575" cy="28575"/>
              </a:xfrm>
              <a:custGeom>
                <a:avLst/>
                <a:gdLst>
                  <a:gd name="connsiteX0" fmla="*/ 28575 w 28575"/>
                  <a:gd name="connsiteY0" fmla="*/ 194 h 28575"/>
                  <a:gd name="connsiteX1" fmla="*/ 0 w 28575"/>
                  <a:gd name="connsiteY1" fmla="*/ 13529 h 28575"/>
                  <a:gd name="connsiteX2" fmla="*/ 26670 w 28575"/>
                  <a:gd name="connsiteY2" fmla="*/ 35437 h 28575"/>
                  <a:gd name="connsiteX3" fmla="*/ 36195 w 28575"/>
                  <a:gd name="connsiteY3" fmla="*/ 18292 h 28575"/>
                  <a:gd name="connsiteX4" fmla="*/ 28575 w 28575"/>
                  <a:gd name="connsiteY4" fmla="*/ 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94"/>
                    </a:moveTo>
                    <a:cubicBezTo>
                      <a:pt x="28575" y="194"/>
                      <a:pt x="0" y="-2663"/>
                      <a:pt x="0" y="13529"/>
                    </a:cubicBezTo>
                    <a:cubicBezTo>
                      <a:pt x="0" y="29722"/>
                      <a:pt x="13335" y="42104"/>
                      <a:pt x="26670" y="35437"/>
                    </a:cubicBezTo>
                    <a:cubicBezTo>
                      <a:pt x="40005" y="28769"/>
                      <a:pt x="36195" y="25912"/>
                      <a:pt x="36195" y="18292"/>
                    </a:cubicBezTo>
                    <a:cubicBezTo>
                      <a:pt x="36195" y="10672"/>
                      <a:pt x="37148" y="1147"/>
                      <a:pt x="28575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20" name="Figura a mano libera: Forma 3319">
                <a:extLst>
                  <a:ext uri="{FF2B5EF4-FFF2-40B4-BE49-F238E27FC236}">
                    <a16:creationId xmlns:a16="http://schemas.microsoft.com/office/drawing/2014/main" id="{CC27E026-5959-433F-971E-FC947120DBED}"/>
                  </a:ext>
                </a:extLst>
              </p:cNvPr>
              <p:cNvSpPr/>
              <p:nvPr/>
            </p:nvSpPr>
            <p:spPr>
              <a:xfrm>
                <a:off x="1740156" y="8544193"/>
                <a:ext cx="19050" cy="28575"/>
              </a:xfrm>
              <a:custGeom>
                <a:avLst/>
                <a:gdLst>
                  <a:gd name="connsiteX0" fmla="*/ 27683 w 19050"/>
                  <a:gd name="connsiteY0" fmla="*/ 10210 h 28575"/>
                  <a:gd name="connsiteX1" fmla="*/ 18158 w 19050"/>
                  <a:gd name="connsiteY1" fmla="*/ 685 h 28575"/>
                  <a:gd name="connsiteX2" fmla="*/ 61 w 19050"/>
                  <a:gd name="connsiteY2" fmla="*/ 15925 h 28575"/>
                  <a:gd name="connsiteX3" fmla="*/ 17206 w 19050"/>
                  <a:gd name="connsiteY3" fmla="*/ 32117 h 28575"/>
                  <a:gd name="connsiteX4" fmla="*/ 27683 w 19050"/>
                  <a:gd name="connsiteY4" fmla="*/ 102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7683" y="10210"/>
                    </a:moveTo>
                    <a:cubicBezTo>
                      <a:pt x="27683" y="10210"/>
                      <a:pt x="29588" y="-3125"/>
                      <a:pt x="18158" y="685"/>
                    </a:cubicBezTo>
                    <a:cubicBezTo>
                      <a:pt x="6728" y="4495"/>
                      <a:pt x="1013" y="5447"/>
                      <a:pt x="61" y="15925"/>
                    </a:cubicBezTo>
                    <a:cubicBezTo>
                      <a:pt x="-892" y="25450"/>
                      <a:pt x="9586" y="34022"/>
                      <a:pt x="17206" y="32117"/>
                    </a:cubicBezTo>
                    <a:cubicBezTo>
                      <a:pt x="23873" y="29260"/>
                      <a:pt x="27683" y="10210"/>
                      <a:pt x="27683" y="102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21" name="Figura a mano libera: Forma 3320">
                <a:extLst>
                  <a:ext uri="{FF2B5EF4-FFF2-40B4-BE49-F238E27FC236}">
                    <a16:creationId xmlns:a16="http://schemas.microsoft.com/office/drawing/2014/main" id="{58DCD4B1-3482-474A-9BE5-20CC0D84AACC}"/>
                  </a:ext>
                </a:extLst>
              </p:cNvPr>
              <p:cNvSpPr/>
              <p:nvPr/>
            </p:nvSpPr>
            <p:spPr>
              <a:xfrm>
                <a:off x="1745664" y="8480107"/>
                <a:ext cx="19050" cy="28575"/>
              </a:xfrm>
              <a:custGeom>
                <a:avLst/>
                <a:gdLst>
                  <a:gd name="connsiteX0" fmla="*/ 18365 w 19050"/>
                  <a:gd name="connsiteY0" fmla="*/ 0 h 28575"/>
                  <a:gd name="connsiteX1" fmla="*/ 268 w 19050"/>
                  <a:gd name="connsiteY1" fmla="*/ 14288 h 28575"/>
                  <a:gd name="connsiteX2" fmla="*/ 16460 w 19050"/>
                  <a:gd name="connsiteY2" fmla="*/ 30480 h 28575"/>
                  <a:gd name="connsiteX3" fmla="*/ 18365 w 1905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18365" y="0"/>
                    </a:moveTo>
                    <a:cubicBezTo>
                      <a:pt x="18365" y="0"/>
                      <a:pt x="-2590" y="1905"/>
                      <a:pt x="268" y="14288"/>
                    </a:cubicBezTo>
                    <a:cubicBezTo>
                      <a:pt x="3125" y="26670"/>
                      <a:pt x="7888" y="27623"/>
                      <a:pt x="16460" y="30480"/>
                    </a:cubicBezTo>
                    <a:cubicBezTo>
                      <a:pt x="24080" y="31432"/>
                      <a:pt x="30748" y="3810"/>
                      <a:pt x="183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22" name="Figura a mano libera: Forma 3321">
                <a:extLst>
                  <a:ext uri="{FF2B5EF4-FFF2-40B4-BE49-F238E27FC236}">
                    <a16:creationId xmlns:a16="http://schemas.microsoft.com/office/drawing/2014/main" id="{192B9E74-C21E-49A3-9F51-8BDA1D671554}"/>
                  </a:ext>
                </a:extLst>
              </p:cNvPr>
              <p:cNvSpPr/>
              <p:nvPr/>
            </p:nvSpPr>
            <p:spPr>
              <a:xfrm>
                <a:off x="2041795" y="8382589"/>
                <a:ext cx="38100" cy="28575"/>
              </a:xfrm>
              <a:custGeom>
                <a:avLst/>
                <a:gdLst>
                  <a:gd name="connsiteX0" fmla="*/ 26082 w 38100"/>
                  <a:gd name="connsiteY0" fmla="*/ 2269 h 28575"/>
                  <a:gd name="connsiteX1" fmla="*/ 364 w 38100"/>
                  <a:gd name="connsiteY1" fmla="*/ 5126 h 28575"/>
                  <a:gd name="connsiteX2" fmla="*/ 8937 w 38100"/>
                  <a:gd name="connsiteY2" fmla="*/ 27034 h 28575"/>
                  <a:gd name="connsiteX3" fmla="*/ 41322 w 38100"/>
                  <a:gd name="connsiteY3" fmla="*/ 19414 h 28575"/>
                  <a:gd name="connsiteX4" fmla="*/ 26082 w 38100"/>
                  <a:gd name="connsiteY4" fmla="*/ 22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6082" y="2269"/>
                    </a:moveTo>
                    <a:cubicBezTo>
                      <a:pt x="26082" y="2269"/>
                      <a:pt x="-1541" y="-4399"/>
                      <a:pt x="364" y="5126"/>
                    </a:cubicBezTo>
                    <a:cubicBezTo>
                      <a:pt x="2269" y="14651"/>
                      <a:pt x="-5351" y="20367"/>
                      <a:pt x="8937" y="27034"/>
                    </a:cubicBezTo>
                    <a:cubicBezTo>
                      <a:pt x="23224" y="33701"/>
                      <a:pt x="43227" y="29892"/>
                      <a:pt x="41322" y="19414"/>
                    </a:cubicBezTo>
                    <a:cubicBezTo>
                      <a:pt x="40369" y="7984"/>
                      <a:pt x="26082" y="2269"/>
                      <a:pt x="26082" y="2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23" name="Figura a mano libera: Forma 3322">
                <a:extLst>
                  <a:ext uri="{FF2B5EF4-FFF2-40B4-BE49-F238E27FC236}">
                    <a16:creationId xmlns:a16="http://schemas.microsoft.com/office/drawing/2014/main" id="{A8B28D30-1CEB-4FFF-8264-7EC24A655962}"/>
                  </a:ext>
                </a:extLst>
              </p:cNvPr>
              <p:cNvSpPr/>
              <p:nvPr/>
            </p:nvSpPr>
            <p:spPr>
              <a:xfrm>
                <a:off x="2088076" y="8343710"/>
                <a:ext cx="28575" cy="19050"/>
              </a:xfrm>
              <a:custGeom>
                <a:avLst/>
                <a:gdLst>
                  <a:gd name="connsiteX0" fmla="*/ 26473 w 28575"/>
                  <a:gd name="connsiteY0" fmla="*/ 4952 h 19050"/>
                  <a:gd name="connsiteX1" fmla="*/ 1708 w 28575"/>
                  <a:gd name="connsiteY1" fmla="*/ 4000 h 19050"/>
                  <a:gd name="connsiteX2" fmla="*/ 16948 w 28575"/>
                  <a:gd name="connsiteY2" fmla="*/ 24954 h 19050"/>
                  <a:gd name="connsiteX3" fmla="*/ 26473 w 28575"/>
                  <a:gd name="connsiteY3" fmla="*/ 49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6473" y="4952"/>
                    </a:moveTo>
                    <a:cubicBezTo>
                      <a:pt x="26473" y="4952"/>
                      <a:pt x="8376" y="-5525"/>
                      <a:pt x="1708" y="4000"/>
                    </a:cubicBezTo>
                    <a:cubicBezTo>
                      <a:pt x="-4007" y="13525"/>
                      <a:pt x="5518" y="22097"/>
                      <a:pt x="16948" y="24954"/>
                    </a:cubicBezTo>
                    <a:cubicBezTo>
                      <a:pt x="28378" y="27812"/>
                      <a:pt x="40761" y="9715"/>
                      <a:pt x="26473" y="4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24" name="Figura a mano libera: Forma 3323">
                <a:extLst>
                  <a:ext uri="{FF2B5EF4-FFF2-40B4-BE49-F238E27FC236}">
                    <a16:creationId xmlns:a16="http://schemas.microsoft.com/office/drawing/2014/main" id="{667A1DA9-0141-4C91-8404-9E73C4A6610C}"/>
                  </a:ext>
                </a:extLst>
              </p:cNvPr>
              <p:cNvSpPr/>
              <p:nvPr/>
            </p:nvSpPr>
            <p:spPr>
              <a:xfrm>
                <a:off x="2082165" y="8196971"/>
                <a:ext cx="38100" cy="57150"/>
              </a:xfrm>
              <a:custGeom>
                <a:avLst/>
                <a:gdLst>
                  <a:gd name="connsiteX0" fmla="*/ 39052 w 38100"/>
                  <a:gd name="connsiteY0" fmla="*/ 25010 h 57150"/>
                  <a:gd name="connsiteX1" fmla="*/ 29527 w 38100"/>
                  <a:gd name="connsiteY1" fmla="*/ 60252 h 57150"/>
                  <a:gd name="connsiteX2" fmla="*/ 0 w 38100"/>
                  <a:gd name="connsiteY2" fmla="*/ 45965 h 57150"/>
                  <a:gd name="connsiteX3" fmla="*/ 19050 w 38100"/>
                  <a:gd name="connsiteY3" fmla="*/ 244 h 57150"/>
                  <a:gd name="connsiteX4" fmla="*/ 39052 w 38100"/>
                  <a:gd name="connsiteY4" fmla="*/ 250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9052" y="25010"/>
                    </a:moveTo>
                    <a:cubicBezTo>
                      <a:pt x="39052" y="25010"/>
                      <a:pt x="40957" y="56442"/>
                      <a:pt x="29527" y="60252"/>
                    </a:cubicBezTo>
                    <a:cubicBezTo>
                      <a:pt x="18097" y="65015"/>
                      <a:pt x="0" y="53585"/>
                      <a:pt x="0" y="45965"/>
                    </a:cubicBezTo>
                    <a:cubicBezTo>
                      <a:pt x="0" y="38344"/>
                      <a:pt x="3810" y="-3565"/>
                      <a:pt x="19050" y="244"/>
                    </a:cubicBezTo>
                    <a:cubicBezTo>
                      <a:pt x="34290" y="4054"/>
                      <a:pt x="39052" y="25010"/>
                      <a:pt x="39052" y="250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25" name="Figura a mano libera: Forma 3324">
                <a:extLst>
                  <a:ext uri="{FF2B5EF4-FFF2-40B4-BE49-F238E27FC236}">
                    <a16:creationId xmlns:a16="http://schemas.microsoft.com/office/drawing/2014/main" id="{B954DEFE-EC60-4CAB-8822-EE64154BC239}"/>
                  </a:ext>
                </a:extLst>
              </p:cNvPr>
              <p:cNvSpPr/>
              <p:nvPr/>
            </p:nvSpPr>
            <p:spPr>
              <a:xfrm>
                <a:off x="2117779" y="8229383"/>
                <a:ext cx="38100" cy="9525"/>
              </a:xfrm>
              <a:custGeom>
                <a:avLst/>
                <a:gdLst>
                  <a:gd name="connsiteX0" fmla="*/ 37728 w 38100"/>
                  <a:gd name="connsiteY0" fmla="*/ 4979 h 9525"/>
                  <a:gd name="connsiteX1" fmla="*/ 1533 w 38100"/>
                  <a:gd name="connsiteY1" fmla="*/ 6885 h 9525"/>
                  <a:gd name="connsiteX2" fmla="*/ 37728 w 38100"/>
                  <a:gd name="connsiteY2" fmla="*/ 49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9525">
                    <a:moveTo>
                      <a:pt x="37728" y="4979"/>
                    </a:moveTo>
                    <a:cubicBezTo>
                      <a:pt x="37728" y="4979"/>
                      <a:pt x="-8945" y="-7403"/>
                      <a:pt x="1533" y="6885"/>
                    </a:cubicBezTo>
                    <a:cubicBezTo>
                      <a:pt x="12010" y="21172"/>
                      <a:pt x="54873" y="21172"/>
                      <a:pt x="37728" y="4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26" name="Figura a mano libera: Forma 3325">
                <a:extLst>
                  <a:ext uri="{FF2B5EF4-FFF2-40B4-BE49-F238E27FC236}">
                    <a16:creationId xmlns:a16="http://schemas.microsoft.com/office/drawing/2014/main" id="{F074671A-614A-45CB-B89D-D4A84BC4AA43}"/>
                  </a:ext>
                </a:extLst>
              </p:cNvPr>
              <p:cNvSpPr/>
              <p:nvPr/>
            </p:nvSpPr>
            <p:spPr>
              <a:xfrm>
                <a:off x="1808797" y="8004398"/>
                <a:ext cx="19050" cy="47625"/>
              </a:xfrm>
              <a:custGeom>
                <a:avLst/>
                <a:gdLst>
                  <a:gd name="connsiteX0" fmla="*/ 17145 w 19050"/>
                  <a:gd name="connsiteY0" fmla="*/ 412 h 47625"/>
                  <a:gd name="connsiteX1" fmla="*/ 0 w 19050"/>
                  <a:gd name="connsiteY1" fmla="*/ 16604 h 47625"/>
                  <a:gd name="connsiteX2" fmla="*/ 9525 w 19050"/>
                  <a:gd name="connsiteY2" fmla="*/ 53752 h 47625"/>
                  <a:gd name="connsiteX3" fmla="*/ 25718 w 19050"/>
                  <a:gd name="connsiteY3" fmla="*/ 26129 h 47625"/>
                  <a:gd name="connsiteX4" fmla="*/ 17145 w 19050"/>
                  <a:gd name="connsiteY4" fmla="*/ 4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17145" y="412"/>
                    </a:moveTo>
                    <a:cubicBezTo>
                      <a:pt x="17145" y="412"/>
                      <a:pt x="0" y="2316"/>
                      <a:pt x="0" y="16604"/>
                    </a:cubicBezTo>
                    <a:cubicBezTo>
                      <a:pt x="0" y="30891"/>
                      <a:pt x="9525" y="53752"/>
                      <a:pt x="9525" y="53752"/>
                    </a:cubicBezTo>
                    <a:cubicBezTo>
                      <a:pt x="9525" y="53752"/>
                      <a:pt x="20955" y="42322"/>
                      <a:pt x="25718" y="26129"/>
                    </a:cubicBezTo>
                    <a:cubicBezTo>
                      <a:pt x="29528" y="9937"/>
                      <a:pt x="20955" y="-2446"/>
                      <a:pt x="17145" y="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27" name="Figura a mano libera: Forma 3326">
                <a:extLst>
                  <a:ext uri="{FF2B5EF4-FFF2-40B4-BE49-F238E27FC236}">
                    <a16:creationId xmlns:a16="http://schemas.microsoft.com/office/drawing/2014/main" id="{636EEA44-B80E-4964-934C-10589D37A52A}"/>
                  </a:ext>
                </a:extLst>
              </p:cNvPr>
              <p:cNvSpPr/>
              <p:nvPr/>
            </p:nvSpPr>
            <p:spPr>
              <a:xfrm>
                <a:off x="1633452" y="8061477"/>
                <a:ext cx="47625" cy="47625"/>
              </a:xfrm>
              <a:custGeom>
                <a:avLst/>
                <a:gdLst>
                  <a:gd name="connsiteX0" fmla="*/ 9610 w 47625"/>
                  <a:gd name="connsiteY0" fmla="*/ 8103 h 47625"/>
                  <a:gd name="connsiteX1" fmla="*/ 85 w 47625"/>
                  <a:gd name="connsiteY1" fmla="*/ 25248 h 47625"/>
                  <a:gd name="connsiteX2" fmla="*/ 37233 w 47625"/>
                  <a:gd name="connsiteY2" fmla="*/ 45250 h 47625"/>
                  <a:gd name="connsiteX3" fmla="*/ 45806 w 47625"/>
                  <a:gd name="connsiteY3" fmla="*/ 8103 h 47625"/>
                  <a:gd name="connsiteX4" fmla="*/ 9610 w 47625"/>
                  <a:gd name="connsiteY4" fmla="*/ 810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9610" y="8103"/>
                    </a:moveTo>
                    <a:cubicBezTo>
                      <a:pt x="9610" y="8103"/>
                      <a:pt x="1990" y="3340"/>
                      <a:pt x="85" y="25248"/>
                    </a:cubicBezTo>
                    <a:cubicBezTo>
                      <a:pt x="-1819" y="47155"/>
                      <a:pt x="28660" y="50965"/>
                      <a:pt x="37233" y="45250"/>
                    </a:cubicBezTo>
                    <a:cubicBezTo>
                      <a:pt x="45806" y="39535"/>
                      <a:pt x="51520" y="14771"/>
                      <a:pt x="45806" y="8103"/>
                    </a:cubicBezTo>
                    <a:cubicBezTo>
                      <a:pt x="40090" y="1435"/>
                      <a:pt x="26756" y="-6185"/>
                      <a:pt x="9610" y="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28" name="Figura a mano libera: Forma 3327">
                <a:extLst>
                  <a:ext uri="{FF2B5EF4-FFF2-40B4-BE49-F238E27FC236}">
                    <a16:creationId xmlns:a16="http://schemas.microsoft.com/office/drawing/2014/main" id="{1EE5E95D-8163-449D-A229-D46237D05451}"/>
                  </a:ext>
                </a:extLst>
              </p:cNvPr>
              <p:cNvSpPr/>
              <p:nvPr/>
            </p:nvSpPr>
            <p:spPr>
              <a:xfrm>
                <a:off x="1671869" y="8027805"/>
                <a:ext cx="19050" cy="38100"/>
              </a:xfrm>
              <a:custGeom>
                <a:avLst/>
                <a:gdLst>
                  <a:gd name="connsiteX0" fmla="*/ 4530 w 19050"/>
                  <a:gd name="connsiteY0" fmla="*/ 818 h 38100"/>
                  <a:gd name="connsiteX1" fmla="*/ 3578 w 19050"/>
                  <a:gd name="connsiteY1" fmla="*/ 27488 h 38100"/>
                  <a:gd name="connsiteX2" fmla="*/ 23580 w 19050"/>
                  <a:gd name="connsiteY2" fmla="*/ 32250 h 38100"/>
                  <a:gd name="connsiteX3" fmla="*/ 4530 w 19050"/>
                  <a:gd name="connsiteY3" fmla="*/ 8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4530" y="818"/>
                    </a:moveTo>
                    <a:cubicBezTo>
                      <a:pt x="4530" y="818"/>
                      <a:pt x="-4995" y="17010"/>
                      <a:pt x="3578" y="27488"/>
                    </a:cubicBezTo>
                    <a:cubicBezTo>
                      <a:pt x="12150" y="37965"/>
                      <a:pt x="16913" y="43680"/>
                      <a:pt x="23580" y="32250"/>
                    </a:cubicBezTo>
                    <a:cubicBezTo>
                      <a:pt x="30248" y="20820"/>
                      <a:pt x="15008" y="-4898"/>
                      <a:pt x="4530" y="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29" name="Figura a mano libera: Forma 3328">
                <a:extLst>
                  <a:ext uri="{FF2B5EF4-FFF2-40B4-BE49-F238E27FC236}">
                    <a16:creationId xmlns:a16="http://schemas.microsoft.com/office/drawing/2014/main" id="{2CB9D3C1-17CD-4B8B-A5AC-4481AF79B193}"/>
                  </a:ext>
                </a:extLst>
              </p:cNvPr>
              <p:cNvSpPr/>
              <p:nvPr/>
            </p:nvSpPr>
            <p:spPr>
              <a:xfrm>
                <a:off x="1666416" y="8182428"/>
                <a:ext cx="28575" cy="38100"/>
              </a:xfrm>
              <a:custGeom>
                <a:avLst/>
                <a:gdLst>
                  <a:gd name="connsiteX0" fmla="*/ 9031 w 28575"/>
                  <a:gd name="connsiteY0" fmla="*/ 1452 h 38100"/>
                  <a:gd name="connsiteX1" fmla="*/ 459 w 28575"/>
                  <a:gd name="connsiteY1" fmla="*/ 10024 h 38100"/>
                  <a:gd name="connsiteX2" fmla="*/ 12841 w 28575"/>
                  <a:gd name="connsiteY2" fmla="*/ 35742 h 38100"/>
                  <a:gd name="connsiteX3" fmla="*/ 29034 w 28575"/>
                  <a:gd name="connsiteY3" fmla="*/ 35742 h 38100"/>
                  <a:gd name="connsiteX4" fmla="*/ 9031 w 28575"/>
                  <a:gd name="connsiteY4" fmla="*/ 14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9031" y="1452"/>
                    </a:moveTo>
                    <a:cubicBezTo>
                      <a:pt x="9031" y="1452"/>
                      <a:pt x="-2399" y="-5216"/>
                      <a:pt x="459" y="10024"/>
                    </a:cubicBezTo>
                    <a:cubicBezTo>
                      <a:pt x="4269" y="25265"/>
                      <a:pt x="5221" y="29074"/>
                      <a:pt x="12841" y="35742"/>
                    </a:cubicBezTo>
                    <a:cubicBezTo>
                      <a:pt x="21414" y="42409"/>
                      <a:pt x="25224" y="46220"/>
                      <a:pt x="29034" y="35742"/>
                    </a:cubicBezTo>
                    <a:cubicBezTo>
                      <a:pt x="32844" y="26217"/>
                      <a:pt x="19509" y="5262"/>
                      <a:pt x="9031" y="1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30" name="Figura a mano libera: Forma 3329">
                <a:extLst>
                  <a:ext uri="{FF2B5EF4-FFF2-40B4-BE49-F238E27FC236}">
                    <a16:creationId xmlns:a16="http://schemas.microsoft.com/office/drawing/2014/main" id="{A4621E23-16CF-41D7-BED9-5072C1AE81AD}"/>
                  </a:ext>
                </a:extLst>
              </p:cNvPr>
              <p:cNvSpPr/>
              <p:nvPr/>
            </p:nvSpPr>
            <p:spPr>
              <a:xfrm>
                <a:off x="1946252" y="7983406"/>
                <a:ext cx="28575" cy="47625"/>
              </a:xfrm>
              <a:custGeom>
                <a:avLst/>
                <a:gdLst>
                  <a:gd name="connsiteX0" fmla="*/ 11135 w 28575"/>
                  <a:gd name="connsiteY0" fmla="*/ 2355 h 47625"/>
                  <a:gd name="connsiteX1" fmla="*/ 1610 w 28575"/>
                  <a:gd name="connsiteY1" fmla="*/ 24262 h 47625"/>
                  <a:gd name="connsiteX2" fmla="*/ 16850 w 28575"/>
                  <a:gd name="connsiteY2" fmla="*/ 53789 h 47625"/>
                  <a:gd name="connsiteX3" fmla="*/ 29233 w 28575"/>
                  <a:gd name="connsiteY3" fmla="*/ 29025 h 47625"/>
                  <a:gd name="connsiteX4" fmla="*/ 11135 w 28575"/>
                  <a:gd name="connsiteY4" fmla="*/ 23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1135" y="2355"/>
                    </a:moveTo>
                    <a:cubicBezTo>
                      <a:pt x="11135" y="2355"/>
                      <a:pt x="-5057" y="9022"/>
                      <a:pt x="1610" y="24262"/>
                    </a:cubicBezTo>
                    <a:cubicBezTo>
                      <a:pt x="8278" y="39502"/>
                      <a:pt x="16850" y="53789"/>
                      <a:pt x="16850" y="53789"/>
                    </a:cubicBezTo>
                    <a:cubicBezTo>
                      <a:pt x="16850" y="53789"/>
                      <a:pt x="26375" y="49027"/>
                      <a:pt x="29233" y="29025"/>
                    </a:cubicBezTo>
                    <a:cubicBezTo>
                      <a:pt x="32090" y="9975"/>
                      <a:pt x="23518" y="-6218"/>
                      <a:pt x="11135" y="23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31" name="Figura a mano libera: Forma 3330">
                <a:extLst>
                  <a:ext uri="{FF2B5EF4-FFF2-40B4-BE49-F238E27FC236}">
                    <a16:creationId xmlns:a16="http://schemas.microsoft.com/office/drawing/2014/main" id="{A94F785F-7F8B-40F9-BFB5-25C281CD4ED8}"/>
                  </a:ext>
                </a:extLst>
              </p:cNvPr>
              <p:cNvSpPr/>
              <p:nvPr/>
            </p:nvSpPr>
            <p:spPr>
              <a:xfrm>
                <a:off x="1869880" y="7948580"/>
                <a:ext cx="47625" cy="38100"/>
              </a:xfrm>
              <a:custGeom>
                <a:avLst/>
                <a:gdLst>
                  <a:gd name="connsiteX0" fmla="*/ 42740 w 47625"/>
                  <a:gd name="connsiteY0" fmla="*/ 2890 h 38100"/>
                  <a:gd name="connsiteX1" fmla="*/ 17975 w 47625"/>
                  <a:gd name="connsiteY1" fmla="*/ 6700 h 38100"/>
                  <a:gd name="connsiteX2" fmla="*/ 3687 w 47625"/>
                  <a:gd name="connsiteY2" fmla="*/ 36228 h 38100"/>
                  <a:gd name="connsiteX3" fmla="*/ 25595 w 47625"/>
                  <a:gd name="connsiteY3" fmla="*/ 33370 h 38100"/>
                  <a:gd name="connsiteX4" fmla="*/ 42740 w 47625"/>
                  <a:gd name="connsiteY4" fmla="*/ 289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2740" y="2890"/>
                    </a:moveTo>
                    <a:cubicBezTo>
                      <a:pt x="42740" y="2890"/>
                      <a:pt x="25595" y="-5682"/>
                      <a:pt x="17975" y="6700"/>
                    </a:cubicBezTo>
                    <a:cubicBezTo>
                      <a:pt x="10355" y="19083"/>
                      <a:pt x="-7743" y="29560"/>
                      <a:pt x="3687" y="36228"/>
                    </a:cubicBezTo>
                    <a:cubicBezTo>
                      <a:pt x="15117" y="42895"/>
                      <a:pt x="11307" y="38133"/>
                      <a:pt x="25595" y="33370"/>
                    </a:cubicBezTo>
                    <a:cubicBezTo>
                      <a:pt x="40835" y="28608"/>
                      <a:pt x="57028" y="9558"/>
                      <a:pt x="42740" y="28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32" name="Figura a mano libera: Forma 3331">
                <a:extLst>
                  <a:ext uri="{FF2B5EF4-FFF2-40B4-BE49-F238E27FC236}">
                    <a16:creationId xmlns:a16="http://schemas.microsoft.com/office/drawing/2014/main" id="{FE79DAE3-783D-4007-9795-2BEAE4C99419}"/>
                  </a:ext>
                </a:extLst>
              </p:cNvPr>
              <p:cNvSpPr/>
              <p:nvPr/>
            </p:nvSpPr>
            <p:spPr>
              <a:xfrm>
                <a:off x="1907781" y="8517123"/>
                <a:ext cx="28575" cy="28575"/>
              </a:xfrm>
              <a:custGeom>
                <a:avLst/>
                <a:gdLst>
                  <a:gd name="connsiteX0" fmla="*/ 13411 w 28575"/>
                  <a:gd name="connsiteY0" fmla="*/ 133 h 28575"/>
                  <a:gd name="connsiteX1" fmla="*/ 2934 w 28575"/>
                  <a:gd name="connsiteY1" fmla="*/ 24897 h 28575"/>
                  <a:gd name="connsiteX2" fmla="*/ 31509 w 28575"/>
                  <a:gd name="connsiteY2" fmla="*/ 30613 h 28575"/>
                  <a:gd name="connsiteX3" fmla="*/ 13411 w 28575"/>
                  <a:gd name="connsiteY3" fmla="*/ 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3411" y="133"/>
                    </a:moveTo>
                    <a:cubicBezTo>
                      <a:pt x="13411" y="133"/>
                      <a:pt x="-7544" y="16325"/>
                      <a:pt x="2934" y="24897"/>
                    </a:cubicBezTo>
                    <a:cubicBezTo>
                      <a:pt x="12459" y="33470"/>
                      <a:pt x="26746" y="43947"/>
                      <a:pt x="31509" y="30613"/>
                    </a:cubicBezTo>
                    <a:cubicBezTo>
                      <a:pt x="36271" y="17277"/>
                      <a:pt x="28651" y="-1773"/>
                      <a:pt x="13411" y="1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33" name="Figura a mano libera: Forma 3332">
                <a:extLst>
                  <a:ext uri="{FF2B5EF4-FFF2-40B4-BE49-F238E27FC236}">
                    <a16:creationId xmlns:a16="http://schemas.microsoft.com/office/drawing/2014/main" id="{13D8C7FC-F68B-4824-82F3-75AB601FF3E0}"/>
                  </a:ext>
                </a:extLst>
              </p:cNvPr>
              <p:cNvSpPr/>
              <p:nvPr/>
            </p:nvSpPr>
            <p:spPr>
              <a:xfrm>
                <a:off x="1706276" y="8401399"/>
                <a:ext cx="28575" cy="28575"/>
              </a:xfrm>
              <a:custGeom>
                <a:avLst/>
                <a:gdLst>
                  <a:gd name="connsiteX0" fmla="*/ 21558 w 28575"/>
                  <a:gd name="connsiteY0" fmla="*/ 1556 h 28575"/>
                  <a:gd name="connsiteX1" fmla="*/ 2508 w 28575"/>
                  <a:gd name="connsiteY1" fmla="*/ 6318 h 28575"/>
                  <a:gd name="connsiteX2" fmla="*/ 5366 w 28575"/>
                  <a:gd name="connsiteY2" fmla="*/ 25368 h 28575"/>
                  <a:gd name="connsiteX3" fmla="*/ 26321 w 28575"/>
                  <a:gd name="connsiteY3" fmla="*/ 25368 h 28575"/>
                  <a:gd name="connsiteX4" fmla="*/ 21558 w 28575"/>
                  <a:gd name="connsiteY4" fmla="*/ 15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558" y="1556"/>
                    </a:moveTo>
                    <a:cubicBezTo>
                      <a:pt x="21558" y="1556"/>
                      <a:pt x="5366" y="-4160"/>
                      <a:pt x="2508" y="6318"/>
                    </a:cubicBezTo>
                    <a:cubicBezTo>
                      <a:pt x="-349" y="16796"/>
                      <a:pt x="-2254" y="20606"/>
                      <a:pt x="5366" y="25368"/>
                    </a:cubicBezTo>
                    <a:cubicBezTo>
                      <a:pt x="12986" y="30131"/>
                      <a:pt x="20606" y="34893"/>
                      <a:pt x="26321" y="25368"/>
                    </a:cubicBezTo>
                    <a:cubicBezTo>
                      <a:pt x="32036" y="15843"/>
                      <a:pt x="29179" y="6318"/>
                      <a:pt x="21558" y="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34" name="Figura a mano libera: Forma 3333">
                <a:extLst>
                  <a:ext uri="{FF2B5EF4-FFF2-40B4-BE49-F238E27FC236}">
                    <a16:creationId xmlns:a16="http://schemas.microsoft.com/office/drawing/2014/main" id="{799E6011-4B92-4322-91B8-B24ABC57BFA3}"/>
                  </a:ext>
                </a:extLst>
              </p:cNvPr>
              <p:cNvSpPr/>
              <p:nvPr/>
            </p:nvSpPr>
            <p:spPr>
              <a:xfrm>
                <a:off x="1719224" y="8181851"/>
                <a:ext cx="28575" cy="28575"/>
              </a:xfrm>
              <a:custGeom>
                <a:avLst/>
                <a:gdLst>
                  <a:gd name="connsiteX0" fmla="*/ 16231 w 28575"/>
                  <a:gd name="connsiteY0" fmla="*/ 2029 h 28575"/>
                  <a:gd name="connsiteX1" fmla="*/ 38 w 28575"/>
                  <a:gd name="connsiteY1" fmla="*/ 11554 h 28575"/>
                  <a:gd name="connsiteX2" fmla="*/ 14326 w 28575"/>
                  <a:gd name="connsiteY2" fmla="*/ 33461 h 28575"/>
                  <a:gd name="connsiteX3" fmla="*/ 28613 w 28575"/>
                  <a:gd name="connsiteY3" fmla="*/ 14411 h 28575"/>
                  <a:gd name="connsiteX4" fmla="*/ 16231 w 28575"/>
                  <a:gd name="connsiteY4" fmla="*/ 2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231" y="2029"/>
                    </a:moveTo>
                    <a:cubicBezTo>
                      <a:pt x="16231" y="2029"/>
                      <a:pt x="-914" y="-6544"/>
                      <a:pt x="38" y="11554"/>
                    </a:cubicBezTo>
                    <a:cubicBezTo>
                      <a:pt x="991" y="29651"/>
                      <a:pt x="6706" y="31556"/>
                      <a:pt x="14326" y="33461"/>
                    </a:cubicBezTo>
                    <a:cubicBezTo>
                      <a:pt x="21946" y="35366"/>
                      <a:pt x="34328" y="21079"/>
                      <a:pt x="28613" y="14411"/>
                    </a:cubicBezTo>
                    <a:cubicBezTo>
                      <a:pt x="22898" y="7744"/>
                      <a:pt x="16231" y="2029"/>
                      <a:pt x="16231" y="20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35" name="Figura a mano libera: Forma 3334">
                <a:extLst>
                  <a:ext uri="{FF2B5EF4-FFF2-40B4-BE49-F238E27FC236}">
                    <a16:creationId xmlns:a16="http://schemas.microsoft.com/office/drawing/2014/main" id="{71C6ED31-0D03-4943-AFA9-5F2DFBC520D1}"/>
                  </a:ext>
                </a:extLst>
              </p:cNvPr>
              <p:cNvSpPr/>
              <p:nvPr/>
            </p:nvSpPr>
            <p:spPr>
              <a:xfrm>
                <a:off x="1674078" y="8046402"/>
                <a:ext cx="38100" cy="38100"/>
              </a:xfrm>
              <a:custGeom>
                <a:avLst/>
                <a:gdLst>
                  <a:gd name="connsiteX0" fmla="*/ 28991 w 38100"/>
                  <a:gd name="connsiteY0" fmla="*/ 317 h 38100"/>
                  <a:gd name="connsiteX1" fmla="*/ 416 w 38100"/>
                  <a:gd name="connsiteY1" fmla="*/ 8890 h 38100"/>
                  <a:gd name="connsiteX2" fmla="*/ 21371 w 38100"/>
                  <a:gd name="connsiteY2" fmla="*/ 46037 h 38100"/>
                  <a:gd name="connsiteX3" fmla="*/ 46136 w 38100"/>
                  <a:gd name="connsiteY3" fmla="*/ 23178 h 38100"/>
                  <a:gd name="connsiteX4" fmla="*/ 28991 w 38100"/>
                  <a:gd name="connsiteY4" fmla="*/ 3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991" y="317"/>
                    </a:moveTo>
                    <a:cubicBezTo>
                      <a:pt x="28991" y="317"/>
                      <a:pt x="4226" y="-2540"/>
                      <a:pt x="416" y="8890"/>
                    </a:cubicBezTo>
                    <a:cubicBezTo>
                      <a:pt x="-2441" y="20320"/>
                      <a:pt x="9941" y="45085"/>
                      <a:pt x="21371" y="46037"/>
                    </a:cubicBezTo>
                    <a:cubicBezTo>
                      <a:pt x="32801" y="46990"/>
                      <a:pt x="48994" y="39370"/>
                      <a:pt x="46136" y="23178"/>
                    </a:cubicBezTo>
                    <a:cubicBezTo>
                      <a:pt x="43279" y="6033"/>
                      <a:pt x="42326" y="3175"/>
                      <a:pt x="28991" y="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36" name="Figura a mano libera: Forma 3335">
                <a:extLst>
                  <a:ext uri="{FF2B5EF4-FFF2-40B4-BE49-F238E27FC236}">
                    <a16:creationId xmlns:a16="http://schemas.microsoft.com/office/drawing/2014/main" id="{66E555B9-3589-48A1-B153-FC176192EF61}"/>
                  </a:ext>
                </a:extLst>
              </p:cNvPr>
              <p:cNvSpPr/>
              <p:nvPr/>
            </p:nvSpPr>
            <p:spPr>
              <a:xfrm>
                <a:off x="1780853" y="8074343"/>
                <a:ext cx="19050" cy="28575"/>
              </a:xfrm>
              <a:custGeom>
                <a:avLst/>
                <a:gdLst>
                  <a:gd name="connsiteX0" fmla="*/ 14609 w 19050"/>
                  <a:gd name="connsiteY0" fmla="*/ 0 h 28575"/>
                  <a:gd name="connsiteX1" fmla="*/ 321 w 19050"/>
                  <a:gd name="connsiteY1" fmla="*/ 16193 h 28575"/>
                  <a:gd name="connsiteX2" fmla="*/ 12704 w 19050"/>
                  <a:gd name="connsiteY2" fmla="*/ 35243 h 28575"/>
                  <a:gd name="connsiteX3" fmla="*/ 22229 w 19050"/>
                  <a:gd name="connsiteY3" fmla="*/ 14288 h 28575"/>
                  <a:gd name="connsiteX4" fmla="*/ 14609 w 1905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4609" y="0"/>
                    </a:moveTo>
                    <a:cubicBezTo>
                      <a:pt x="14609" y="0"/>
                      <a:pt x="-2536" y="3810"/>
                      <a:pt x="321" y="16193"/>
                    </a:cubicBezTo>
                    <a:cubicBezTo>
                      <a:pt x="2226" y="27622"/>
                      <a:pt x="12704" y="35243"/>
                      <a:pt x="12704" y="35243"/>
                    </a:cubicBezTo>
                    <a:cubicBezTo>
                      <a:pt x="12704" y="35243"/>
                      <a:pt x="19371" y="26670"/>
                      <a:pt x="22229" y="14288"/>
                    </a:cubicBezTo>
                    <a:cubicBezTo>
                      <a:pt x="24134" y="952"/>
                      <a:pt x="20324" y="0"/>
                      <a:pt x="1460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249" name="Gruppo 3248">
              <a:extLst>
                <a:ext uri="{FF2B5EF4-FFF2-40B4-BE49-F238E27FC236}">
                  <a16:creationId xmlns:a16="http://schemas.microsoft.com/office/drawing/2014/main" id="{36B45805-0455-4A6D-AF8B-7C441E6DFB22}"/>
                </a:ext>
              </a:extLst>
            </p:cNvPr>
            <p:cNvGrpSpPr/>
            <p:nvPr/>
          </p:nvGrpSpPr>
          <p:grpSpPr>
            <a:xfrm>
              <a:off x="1836146" y="7619180"/>
              <a:ext cx="1457325" cy="1194434"/>
              <a:chOff x="1836146" y="7619180"/>
              <a:chExt cx="1457325" cy="1194434"/>
            </a:xfrm>
          </p:grpSpPr>
          <p:sp>
            <p:nvSpPr>
              <p:cNvPr id="3250" name="Figura a mano libera: Forma 3249">
                <a:extLst>
                  <a:ext uri="{FF2B5EF4-FFF2-40B4-BE49-F238E27FC236}">
                    <a16:creationId xmlns:a16="http://schemas.microsoft.com/office/drawing/2014/main" id="{026C2516-FAFC-482E-8C50-D3CBD329ECE3}"/>
                  </a:ext>
                </a:extLst>
              </p:cNvPr>
              <p:cNvSpPr/>
              <p:nvPr/>
            </p:nvSpPr>
            <p:spPr>
              <a:xfrm>
                <a:off x="2802933" y="8525960"/>
                <a:ext cx="257175" cy="28575"/>
              </a:xfrm>
              <a:custGeom>
                <a:avLst/>
                <a:gdLst>
                  <a:gd name="connsiteX0" fmla="*/ 260985 w 257175"/>
                  <a:gd name="connsiteY0" fmla="*/ 30480 h 28575"/>
                  <a:gd name="connsiteX1" fmla="*/ 69533 w 257175"/>
                  <a:gd name="connsiteY1" fmla="*/ 14288 h 28575"/>
                  <a:gd name="connsiteX2" fmla="*/ 0 w 257175"/>
                  <a:gd name="connsiteY2" fmla="*/ 1905 h 28575"/>
                  <a:gd name="connsiteX3" fmla="*/ 953 w 257175"/>
                  <a:gd name="connsiteY3" fmla="*/ 0 h 28575"/>
                  <a:gd name="connsiteX4" fmla="*/ 2858 w 257175"/>
                  <a:gd name="connsiteY4" fmla="*/ 1905 h 28575"/>
                  <a:gd name="connsiteX5" fmla="*/ 1905 w 257175"/>
                  <a:gd name="connsiteY5" fmla="*/ 952 h 28575"/>
                  <a:gd name="connsiteX6" fmla="*/ 2858 w 257175"/>
                  <a:gd name="connsiteY6" fmla="*/ 952 h 28575"/>
                  <a:gd name="connsiteX7" fmla="*/ 2858 w 257175"/>
                  <a:gd name="connsiteY7" fmla="*/ 0 h 28575"/>
                  <a:gd name="connsiteX8" fmla="*/ 70485 w 257175"/>
                  <a:gd name="connsiteY8" fmla="*/ 10477 h 28575"/>
                  <a:gd name="connsiteX9" fmla="*/ 261938 w 257175"/>
                  <a:gd name="connsiteY9" fmla="*/ 26670 h 28575"/>
                  <a:gd name="connsiteX10" fmla="*/ 260985 w 257175"/>
                  <a:gd name="connsiteY10" fmla="*/ 304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5" h="28575">
                    <a:moveTo>
                      <a:pt x="260985" y="30480"/>
                    </a:moveTo>
                    <a:cubicBezTo>
                      <a:pt x="260033" y="30480"/>
                      <a:pt x="144780" y="20955"/>
                      <a:pt x="69533" y="14288"/>
                    </a:cubicBezTo>
                    <a:cubicBezTo>
                      <a:pt x="953" y="7620"/>
                      <a:pt x="0" y="3810"/>
                      <a:pt x="0" y="1905"/>
                    </a:cubicBezTo>
                    <a:cubicBezTo>
                      <a:pt x="0" y="952"/>
                      <a:pt x="0" y="0"/>
                      <a:pt x="953" y="0"/>
                    </a:cubicBezTo>
                    <a:lnTo>
                      <a:pt x="2858" y="1905"/>
                    </a:lnTo>
                    <a:lnTo>
                      <a:pt x="1905" y="952"/>
                    </a:lnTo>
                    <a:lnTo>
                      <a:pt x="2858" y="952"/>
                    </a:lnTo>
                    <a:cubicBezTo>
                      <a:pt x="2858" y="952"/>
                      <a:pt x="2858" y="0"/>
                      <a:pt x="2858" y="0"/>
                    </a:cubicBezTo>
                    <a:cubicBezTo>
                      <a:pt x="3810" y="952"/>
                      <a:pt x="9525" y="4763"/>
                      <a:pt x="70485" y="10477"/>
                    </a:cubicBezTo>
                    <a:cubicBezTo>
                      <a:pt x="144780" y="17145"/>
                      <a:pt x="260033" y="26670"/>
                      <a:pt x="261938" y="26670"/>
                    </a:cubicBezTo>
                    <a:lnTo>
                      <a:pt x="260985" y="304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51" name="Figura a mano libera: Forma 3250">
                <a:extLst>
                  <a:ext uri="{FF2B5EF4-FFF2-40B4-BE49-F238E27FC236}">
                    <a16:creationId xmlns:a16="http://schemas.microsoft.com/office/drawing/2014/main" id="{C6DA9A11-97AF-4BC0-8678-40C6536A25BA}"/>
                  </a:ext>
                </a:extLst>
              </p:cNvPr>
              <p:cNvSpPr/>
              <p:nvPr/>
            </p:nvSpPr>
            <p:spPr>
              <a:xfrm>
                <a:off x="2819126" y="8495480"/>
                <a:ext cx="323850" cy="19050"/>
              </a:xfrm>
              <a:custGeom>
                <a:avLst/>
                <a:gdLst>
                  <a:gd name="connsiteX0" fmla="*/ 221933 w 323850"/>
                  <a:gd name="connsiteY0" fmla="*/ 20002 h 19050"/>
                  <a:gd name="connsiteX1" fmla="*/ 148590 w 323850"/>
                  <a:gd name="connsiteY1" fmla="*/ 16193 h 19050"/>
                  <a:gd name="connsiteX2" fmla="*/ 119063 w 323850"/>
                  <a:gd name="connsiteY2" fmla="*/ 14288 h 19050"/>
                  <a:gd name="connsiteX3" fmla="*/ 0 w 323850"/>
                  <a:gd name="connsiteY3" fmla="*/ 2857 h 19050"/>
                  <a:gd name="connsiteX4" fmla="*/ 0 w 323850"/>
                  <a:gd name="connsiteY4" fmla="*/ 0 h 19050"/>
                  <a:gd name="connsiteX5" fmla="*/ 119063 w 323850"/>
                  <a:gd name="connsiteY5" fmla="*/ 11430 h 19050"/>
                  <a:gd name="connsiteX6" fmla="*/ 148590 w 323850"/>
                  <a:gd name="connsiteY6" fmla="*/ 13335 h 19050"/>
                  <a:gd name="connsiteX7" fmla="*/ 234315 w 323850"/>
                  <a:gd name="connsiteY7" fmla="*/ 17145 h 19050"/>
                  <a:gd name="connsiteX8" fmla="*/ 325755 w 323850"/>
                  <a:gd name="connsiteY8" fmla="*/ 11430 h 19050"/>
                  <a:gd name="connsiteX9" fmla="*/ 325755 w 323850"/>
                  <a:gd name="connsiteY9" fmla="*/ 14288 h 19050"/>
                  <a:gd name="connsiteX10" fmla="*/ 234315 w 323850"/>
                  <a:gd name="connsiteY10" fmla="*/ 20002 h 19050"/>
                  <a:gd name="connsiteX11" fmla="*/ 221933 w 323850"/>
                  <a:gd name="connsiteY11" fmla="*/ 200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9050">
                    <a:moveTo>
                      <a:pt x="221933" y="20002"/>
                    </a:moveTo>
                    <a:cubicBezTo>
                      <a:pt x="203835" y="20002"/>
                      <a:pt x="185738" y="19050"/>
                      <a:pt x="148590" y="16193"/>
                    </a:cubicBezTo>
                    <a:cubicBezTo>
                      <a:pt x="140018" y="15240"/>
                      <a:pt x="130493" y="15240"/>
                      <a:pt x="119063" y="14288"/>
                    </a:cubicBezTo>
                    <a:cubicBezTo>
                      <a:pt x="51435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1435" y="6668"/>
                      <a:pt x="119063" y="11430"/>
                    </a:cubicBezTo>
                    <a:cubicBezTo>
                      <a:pt x="129540" y="12382"/>
                      <a:pt x="140018" y="13335"/>
                      <a:pt x="148590" y="13335"/>
                    </a:cubicBezTo>
                    <a:cubicBezTo>
                      <a:pt x="194310" y="16193"/>
                      <a:pt x="210503" y="18097"/>
                      <a:pt x="234315" y="17145"/>
                    </a:cubicBezTo>
                    <a:cubicBezTo>
                      <a:pt x="261938" y="16193"/>
                      <a:pt x="324803" y="11430"/>
                      <a:pt x="325755" y="11430"/>
                    </a:cubicBezTo>
                    <a:lnTo>
                      <a:pt x="325755" y="14288"/>
                    </a:lnTo>
                    <a:cubicBezTo>
                      <a:pt x="324803" y="14288"/>
                      <a:pt x="261938" y="19050"/>
                      <a:pt x="234315" y="20002"/>
                    </a:cubicBezTo>
                    <a:cubicBezTo>
                      <a:pt x="230505" y="20002"/>
                      <a:pt x="226695" y="20002"/>
                      <a:pt x="221933" y="2000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52" name="Figura a mano libera: Forma 3251">
                <a:extLst>
                  <a:ext uri="{FF2B5EF4-FFF2-40B4-BE49-F238E27FC236}">
                    <a16:creationId xmlns:a16="http://schemas.microsoft.com/office/drawing/2014/main" id="{EDA82615-62ED-4C70-A4CE-534262E44F67}"/>
                  </a:ext>
                </a:extLst>
              </p:cNvPr>
              <p:cNvSpPr/>
              <p:nvPr/>
            </p:nvSpPr>
            <p:spPr>
              <a:xfrm>
                <a:off x="2883896" y="8518339"/>
                <a:ext cx="409575" cy="19050"/>
              </a:xfrm>
              <a:custGeom>
                <a:avLst/>
                <a:gdLst>
                  <a:gd name="connsiteX0" fmla="*/ 158115 w 409575"/>
                  <a:gd name="connsiteY0" fmla="*/ 20003 h 19050"/>
                  <a:gd name="connsiteX1" fmla="*/ 151448 w 409575"/>
                  <a:gd name="connsiteY1" fmla="*/ 20003 h 19050"/>
                  <a:gd name="connsiteX2" fmla="*/ 0 w 409575"/>
                  <a:gd name="connsiteY2" fmla="*/ 3810 h 19050"/>
                  <a:gd name="connsiteX3" fmla="*/ 0 w 409575"/>
                  <a:gd name="connsiteY3" fmla="*/ 953 h 19050"/>
                  <a:gd name="connsiteX4" fmla="*/ 151448 w 409575"/>
                  <a:gd name="connsiteY4" fmla="*/ 17145 h 19050"/>
                  <a:gd name="connsiteX5" fmla="*/ 158115 w 409575"/>
                  <a:gd name="connsiteY5" fmla="*/ 17145 h 19050"/>
                  <a:gd name="connsiteX6" fmla="*/ 410528 w 409575"/>
                  <a:gd name="connsiteY6" fmla="*/ 0 h 19050"/>
                  <a:gd name="connsiteX7" fmla="*/ 410528 w 409575"/>
                  <a:gd name="connsiteY7" fmla="*/ 2858 h 19050"/>
                  <a:gd name="connsiteX8" fmla="*/ 158115 w 409575"/>
                  <a:gd name="connsiteY8" fmla="*/ 20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19050">
                    <a:moveTo>
                      <a:pt x="158115" y="20003"/>
                    </a:moveTo>
                    <a:cubicBezTo>
                      <a:pt x="156210" y="20003"/>
                      <a:pt x="153353" y="20003"/>
                      <a:pt x="151448" y="20003"/>
                    </a:cubicBezTo>
                    <a:cubicBezTo>
                      <a:pt x="96203" y="19050"/>
                      <a:pt x="953" y="3810"/>
                      <a:pt x="0" y="3810"/>
                    </a:cubicBezTo>
                    <a:lnTo>
                      <a:pt x="0" y="953"/>
                    </a:lnTo>
                    <a:cubicBezTo>
                      <a:pt x="953" y="953"/>
                      <a:pt x="96203" y="16193"/>
                      <a:pt x="151448" y="17145"/>
                    </a:cubicBezTo>
                    <a:cubicBezTo>
                      <a:pt x="153353" y="17145"/>
                      <a:pt x="155258" y="17145"/>
                      <a:pt x="158115" y="17145"/>
                    </a:cubicBezTo>
                    <a:cubicBezTo>
                      <a:pt x="220980" y="17145"/>
                      <a:pt x="408623" y="0"/>
                      <a:pt x="410528" y="0"/>
                    </a:cubicBezTo>
                    <a:lnTo>
                      <a:pt x="410528" y="2858"/>
                    </a:lnTo>
                    <a:cubicBezTo>
                      <a:pt x="408623" y="2858"/>
                      <a:pt x="220980" y="20003"/>
                      <a:pt x="158115" y="200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53" name="Figura a mano libera: Forma 3252">
                <a:extLst>
                  <a:ext uri="{FF2B5EF4-FFF2-40B4-BE49-F238E27FC236}">
                    <a16:creationId xmlns:a16="http://schemas.microsoft.com/office/drawing/2014/main" id="{390EDE99-2E0D-4CF3-9219-D1E03B89125C}"/>
                  </a:ext>
                </a:extLst>
              </p:cNvPr>
              <p:cNvSpPr/>
              <p:nvPr/>
            </p:nvSpPr>
            <p:spPr>
              <a:xfrm>
                <a:off x="2780074" y="8538342"/>
                <a:ext cx="457200" cy="142875"/>
              </a:xfrm>
              <a:custGeom>
                <a:avLst/>
                <a:gdLst>
                  <a:gd name="connsiteX0" fmla="*/ 463867 w 457200"/>
                  <a:gd name="connsiteY0" fmla="*/ 143827 h 142875"/>
                  <a:gd name="connsiteX1" fmla="*/ 336233 w 457200"/>
                  <a:gd name="connsiteY1" fmla="*/ 99060 h 142875"/>
                  <a:gd name="connsiteX2" fmla="*/ 209550 w 457200"/>
                  <a:gd name="connsiteY2" fmla="*/ 61913 h 142875"/>
                  <a:gd name="connsiteX3" fmla="*/ 133350 w 457200"/>
                  <a:gd name="connsiteY3" fmla="*/ 40957 h 142875"/>
                  <a:gd name="connsiteX4" fmla="*/ 0 w 457200"/>
                  <a:gd name="connsiteY4" fmla="*/ 2857 h 142875"/>
                  <a:gd name="connsiteX5" fmla="*/ 952 w 457200"/>
                  <a:gd name="connsiteY5" fmla="*/ 0 h 142875"/>
                  <a:gd name="connsiteX6" fmla="*/ 134302 w 457200"/>
                  <a:gd name="connsiteY6" fmla="*/ 38100 h 142875"/>
                  <a:gd name="connsiteX7" fmla="*/ 210502 w 457200"/>
                  <a:gd name="connsiteY7" fmla="*/ 59055 h 142875"/>
                  <a:gd name="connsiteX8" fmla="*/ 337185 w 457200"/>
                  <a:gd name="connsiteY8" fmla="*/ 96202 h 142875"/>
                  <a:gd name="connsiteX9" fmla="*/ 464820 w 457200"/>
                  <a:gd name="connsiteY9" fmla="*/ 140970 h 142875"/>
                  <a:gd name="connsiteX10" fmla="*/ 463867 w 457200"/>
                  <a:gd name="connsiteY10" fmla="*/ 143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142875">
                    <a:moveTo>
                      <a:pt x="463867" y="143827"/>
                    </a:moveTo>
                    <a:cubicBezTo>
                      <a:pt x="462915" y="143827"/>
                      <a:pt x="392430" y="120015"/>
                      <a:pt x="336233" y="99060"/>
                    </a:cubicBezTo>
                    <a:cubicBezTo>
                      <a:pt x="299085" y="85725"/>
                      <a:pt x="256222" y="74295"/>
                      <a:pt x="209550" y="61913"/>
                    </a:cubicBezTo>
                    <a:cubicBezTo>
                      <a:pt x="184785" y="55245"/>
                      <a:pt x="159067" y="48577"/>
                      <a:pt x="133350" y="40957"/>
                    </a:cubicBezTo>
                    <a:lnTo>
                      <a:pt x="0" y="2857"/>
                    </a:lnTo>
                    <a:lnTo>
                      <a:pt x="952" y="0"/>
                    </a:lnTo>
                    <a:lnTo>
                      <a:pt x="134302" y="38100"/>
                    </a:lnTo>
                    <a:cubicBezTo>
                      <a:pt x="160972" y="45720"/>
                      <a:pt x="185738" y="52388"/>
                      <a:pt x="210502" y="59055"/>
                    </a:cubicBezTo>
                    <a:cubicBezTo>
                      <a:pt x="256222" y="71438"/>
                      <a:pt x="300038" y="82868"/>
                      <a:pt x="337185" y="96202"/>
                    </a:cubicBezTo>
                    <a:cubicBezTo>
                      <a:pt x="393383" y="117157"/>
                      <a:pt x="463867" y="140018"/>
                      <a:pt x="464820" y="140970"/>
                    </a:cubicBezTo>
                    <a:lnTo>
                      <a:pt x="463867" y="1438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54" name="Figura a mano libera: Forma 3253">
                <a:extLst>
                  <a:ext uri="{FF2B5EF4-FFF2-40B4-BE49-F238E27FC236}">
                    <a16:creationId xmlns:a16="http://schemas.microsoft.com/office/drawing/2014/main" id="{6630EF83-DD18-4F43-9F2C-709951230337}"/>
                  </a:ext>
                </a:extLst>
              </p:cNvPr>
              <p:cNvSpPr/>
              <p:nvPr/>
            </p:nvSpPr>
            <p:spPr>
              <a:xfrm>
                <a:off x="2795313" y="8531675"/>
                <a:ext cx="314325" cy="85725"/>
              </a:xfrm>
              <a:custGeom>
                <a:avLst/>
                <a:gdLst>
                  <a:gd name="connsiteX0" fmla="*/ 320040 w 314325"/>
                  <a:gd name="connsiteY0" fmla="*/ 90488 h 85725"/>
                  <a:gd name="connsiteX1" fmla="*/ 135255 w 314325"/>
                  <a:gd name="connsiteY1" fmla="*/ 40005 h 85725"/>
                  <a:gd name="connsiteX2" fmla="*/ 0 w 314325"/>
                  <a:gd name="connsiteY2" fmla="*/ 2857 h 85725"/>
                  <a:gd name="connsiteX3" fmla="*/ 953 w 314325"/>
                  <a:gd name="connsiteY3" fmla="*/ 0 h 85725"/>
                  <a:gd name="connsiteX4" fmla="*/ 136208 w 314325"/>
                  <a:gd name="connsiteY4" fmla="*/ 37148 h 85725"/>
                  <a:gd name="connsiteX5" fmla="*/ 320993 w 314325"/>
                  <a:gd name="connsiteY5" fmla="*/ 87630 h 85725"/>
                  <a:gd name="connsiteX6" fmla="*/ 320040 w 314325"/>
                  <a:gd name="connsiteY6" fmla="*/ 904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5725">
                    <a:moveTo>
                      <a:pt x="320040" y="90488"/>
                    </a:moveTo>
                    <a:cubicBezTo>
                      <a:pt x="319088" y="90488"/>
                      <a:pt x="208598" y="60960"/>
                      <a:pt x="135255" y="40005"/>
                    </a:cubicBezTo>
                    <a:cubicBezTo>
                      <a:pt x="61913" y="19050"/>
                      <a:pt x="0" y="2857"/>
                      <a:pt x="0" y="2857"/>
                    </a:cubicBezTo>
                    <a:lnTo>
                      <a:pt x="953" y="0"/>
                    </a:lnTo>
                    <a:cubicBezTo>
                      <a:pt x="1905" y="0"/>
                      <a:pt x="63818" y="17145"/>
                      <a:pt x="136208" y="37148"/>
                    </a:cubicBezTo>
                    <a:cubicBezTo>
                      <a:pt x="209550" y="58102"/>
                      <a:pt x="320040" y="87630"/>
                      <a:pt x="320993" y="87630"/>
                    </a:cubicBezTo>
                    <a:lnTo>
                      <a:pt x="320040" y="9048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55" name="Figura a mano libera: Forma 3254">
                <a:extLst>
                  <a:ext uri="{FF2B5EF4-FFF2-40B4-BE49-F238E27FC236}">
                    <a16:creationId xmlns:a16="http://schemas.microsoft.com/office/drawing/2014/main" id="{AE8C9DD3-A7B7-4647-90BF-EDC801F893EF}"/>
                  </a:ext>
                </a:extLst>
              </p:cNvPr>
              <p:cNvSpPr/>
              <p:nvPr/>
            </p:nvSpPr>
            <p:spPr>
              <a:xfrm>
                <a:off x="2706731" y="8530722"/>
                <a:ext cx="238125" cy="142875"/>
              </a:xfrm>
              <a:custGeom>
                <a:avLst/>
                <a:gdLst>
                  <a:gd name="connsiteX0" fmla="*/ 238125 w 238125"/>
                  <a:gd name="connsiteY0" fmla="*/ 147638 h 142875"/>
                  <a:gd name="connsiteX1" fmla="*/ 103822 w 238125"/>
                  <a:gd name="connsiteY1" fmla="*/ 66675 h 142875"/>
                  <a:gd name="connsiteX2" fmla="*/ 0 w 238125"/>
                  <a:gd name="connsiteY2" fmla="*/ 1905 h 142875"/>
                  <a:gd name="connsiteX3" fmla="*/ 1905 w 238125"/>
                  <a:gd name="connsiteY3" fmla="*/ 0 h 142875"/>
                  <a:gd name="connsiteX4" fmla="*/ 105727 w 238125"/>
                  <a:gd name="connsiteY4" fmla="*/ 64770 h 142875"/>
                  <a:gd name="connsiteX5" fmla="*/ 240030 w 238125"/>
                  <a:gd name="connsiteY5" fmla="*/ 145732 h 142875"/>
                  <a:gd name="connsiteX6" fmla="*/ 238125 w 23812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42875">
                    <a:moveTo>
                      <a:pt x="238125" y="147638"/>
                    </a:moveTo>
                    <a:cubicBezTo>
                      <a:pt x="237172" y="147638"/>
                      <a:pt x="179070" y="111442"/>
                      <a:pt x="103822" y="66675"/>
                    </a:cubicBezTo>
                    <a:cubicBezTo>
                      <a:pt x="28575" y="21907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1432" y="20002"/>
                      <a:pt x="105727" y="64770"/>
                    </a:cubicBezTo>
                    <a:cubicBezTo>
                      <a:pt x="180975" y="109538"/>
                      <a:pt x="239077" y="145732"/>
                      <a:pt x="240030" y="145732"/>
                    </a:cubicBezTo>
                    <a:lnTo>
                      <a:pt x="238125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56" name="Figura a mano libera: Forma 3255">
                <a:extLst>
                  <a:ext uri="{FF2B5EF4-FFF2-40B4-BE49-F238E27FC236}">
                    <a16:creationId xmlns:a16="http://schemas.microsoft.com/office/drawing/2014/main" id="{A6C4A781-F789-4FBD-9B95-4F6E3909FAA1}"/>
                  </a:ext>
                </a:extLst>
              </p:cNvPr>
              <p:cNvSpPr/>
              <p:nvPr/>
            </p:nvSpPr>
            <p:spPr>
              <a:xfrm>
                <a:off x="3054394" y="8649785"/>
                <a:ext cx="114300" cy="57150"/>
              </a:xfrm>
              <a:custGeom>
                <a:avLst/>
                <a:gdLst>
                  <a:gd name="connsiteX0" fmla="*/ 113347 w 114300"/>
                  <a:gd name="connsiteY0" fmla="*/ 59055 h 57150"/>
                  <a:gd name="connsiteX1" fmla="*/ 89535 w 114300"/>
                  <a:gd name="connsiteY1" fmla="*/ 47625 h 57150"/>
                  <a:gd name="connsiteX2" fmla="*/ 0 w 114300"/>
                  <a:gd name="connsiteY2" fmla="*/ 2857 h 57150"/>
                  <a:gd name="connsiteX3" fmla="*/ 952 w 114300"/>
                  <a:gd name="connsiteY3" fmla="*/ 0 h 57150"/>
                  <a:gd name="connsiteX4" fmla="*/ 90488 w 114300"/>
                  <a:gd name="connsiteY4" fmla="*/ 44767 h 57150"/>
                  <a:gd name="connsiteX5" fmla="*/ 114300 w 114300"/>
                  <a:gd name="connsiteY5" fmla="*/ 56197 h 57150"/>
                  <a:gd name="connsiteX6" fmla="*/ 113347 w 114300"/>
                  <a:gd name="connsiteY6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3347" y="59055"/>
                    </a:moveTo>
                    <a:cubicBezTo>
                      <a:pt x="113347" y="59055"/>
                      <a:pt x="106680" y="55245"/>
                      <a:pt x="89535" y="47625"/>
                    </a:cubicBezTo>
                    <a:cubicBezTo>
                      <a:pt x="72390" y="40957"/>
                      <a:pt x="952" y="2857"/>
                      <a:pt x="0" y="2857"/>
                    </a:cubicBezTo>
                    <a:lnTo>
                      <a:pt x="952" y="0"/>
                    </a:lnTo>
                    <a:cubicBezTo>
                      <a:pt x="1905" y="0"/>
                      <a:pt x="73342" y="38100"/>
                      <a:pt x="90488" y="44767"/>
                    </a:cubicBezTo>
                    <a:cubicBezTo>
                      <a:pt x="107632" y="51435"/>
                      <a:pt x="114300" y="56197"/>
                      <a:pt x="114300" y="56197"/>
                    </a:cubicBezTo>
                    <a:lnTo>
                      <a:pt x="113347" y="590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57" name="Figura a mano libera: Forma 3256">
                <a:extLst>
                  <a:ext uri="{FF2B5EF4-FFF2-40B4-BE49-F238E27FC236}">
                    <a16:creationId xmlns:a16="http://schemas.microsoft.com/office/drawing/2014/main" id="{B2D29F01-21E7-4EC9-8697-4E5B05EF1AB0}"/>
                  </a:ext>
                </a:extLst>
              </p:cNvPr>
              <p:cNvSpPr/>
              <p:nvPr/>
            </p:nvSpPr>
            <p:spPr>
              <a:xfrm>
                <a:off x="2895326" y="8472619"/>
                <a:ext cx="276225" cy="9525"/>
              </a:xfrm>
              <a:custGeom>
                <a:avLst/>
                <a:gdLst>
                  <a:gd name="connsiteX0" fmla="*/ 158115 w 276225"/>
                  <a:gd name="connsiteY0" fmla="*/ 10478 h 9525"/>
                  <a:gd name="connsiteX1" fmla="*/ 123825 w 276225"/>
                  <a:gd name="connsiteY1" fmla="*/ 10478 h 9525"/>
                  <a:gd name="connsiteX2" fmla="*/ 0 w 276225"/>
                  <a:gd name="connsiteY2" fmla="*/ 2857 h 9525"/>
                  <a:gd name="connsiteX3" fmla="*/ 0 w 276225"/>
                  <a:gd name="connsiteY3" fmla="*/ 0 h 9525"/>
                  <a:gd name="connsiteX4" fmla="*/ 123825 w 276225"/>
                  <a:gd name="connsiteY4" fmla="*/ 7620 h 9525"/>
                  <a:gd name="connsiteX5" fmla="*/ 282893 w 276225"/>
                  <a:gd name="connsiteY5" fmla="*/ 5715 h 9525"/>
                  <a:gd name="connsiteX6" fmla="*/ 282893 w 276225"/>
                  <a:gd name="connsiteY6" fmla="*/ 8573 h 9525"/>
                  <a:gd name="connsiteX7" fmla="*/ 158115 w 276225"/>
                  <a:gd name="connsiteY7" fmla="*/ 104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9525">
                    <a:moveTo>
                      <a:pt x="158115" y="10478"/>
                    </a:moveTo>
                    <a:cubicBezTo>
                      <a:pt x="146685" y="10478"/>
                      <a:pt x="135255" y="10478"/>
                      <a:pt x="123825" y="10478"/>
                    </a:cubicBezTo>
                    <a:cubicBezTo>
                      <a:pt x="54293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4293" y="6668"/>
                      <a:pt x="123825" y="7620"/>
                    </a:cubicBezTo>
                    <a:cubicBezTo>
                      <a:pt x="193358" y="8573"/>
                      <a:pt x="281940" y="5715"/>
                      <a:pt x="282893" y="5715"/>
                    </a:cubicBezTo>
                    <a:lnTo>
                      <a:pt x="282893" y="8573"/>
                    </a:lnTo>
                    <a:cubicBezTo>
                      <a:pt x="282893" y="8573"/>
                      <a:pt x="220028" y="10478"/>
                      <a:pt x="158115" y="104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58" name="Figura a mano libera: Forma 3257">
                <a:extLst>
                  <a:ext uri="{FF2B5EF4-FFF2-40B4-BE49-F238E27FC236}">
                    <a16:creationId xmlns:a16="http://schemas.microsoft.com/office/drawing/2014/main" id="{5A4914C9-A83F-4DB8-A448-FCB53FC762F8}"/>
                  </a:ext>
                </a:extLst>
              </p:cNvPr>
              <p:cNvSpPr/>
              <p:nvPr/>
            </p:nvSpPr>
            <p:spPr>
              <a:xfrm>
                <a:off x="2543852" y="8602160"/>
                <a:ext cx="104775" cy="142875"/>
              </a:xfrm>
              <a:custGeom>
                <a:avLst/>
                <a:gdLst>
                  <a:gd name="connsiteX0" fmla="*/ 108586 w 104775"/>
                  <a:gd name="connsiteY0" fmla="*/ 147638 h 142875"/>
                  <a:gd name="connsiteX1" fmla="*/ 47626 w 104775"/>
                  <a:gd name="connsiteY1" fmla="*/ 76200 h 142875"/>
                  <a:gd name="connsiteX2" fmla="*/ 1 w 104775"/>
                  <a:gd name="connsiteY2" fmla="*/ 0 h 142875"/>
                  <a:gd name="connsiteX3" fmla="*/ 2859 w 104775"/>
                  <a:gd name="connsiteY3" fmla="*/ 0 h 142875"/>
                  <a:gd name="connsiteX4" fmla="*/ 49531 w 104775"/>
                  <a:gd name="connsiteY4" fmla="*/ 74295 h 142875"/>
                  <a:gd name="connsiteX5" fmla="*/ 111444 w 104775"/>
                  <a:gd name="connsiteY5" fmla="*/ 146685 h 142875"/>
                  <a:gd name="connsiteX6" fmla="*/ 108586 w 10477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42875">
                    <a:moveTo>
                      <a:pt x="108586" y="147638"/>
                    </a:moveTo>
                    <a:cubicBezTo>
                      <a:pt x="108586" y="147638"/>
                      <a:pt x="95251" y="120967"/>
                      <a:pt x="47626" y="76200"/>
                    </a:cubicBezTo>
                    <a:cubicBezTo>
                      <a:pt x="-951" y="30480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0"/>
                      <a:pt x="1906" y="29527"/>
                      <a:pt x="49531" y="74295"/>
                    </a:cubicBezTo>
                    <a:cubicBezTo>
                      <a:pt x="98109" y="119063"/>
                      <a:pt x="110491" y="144780"/>
                      <a:pt x="111444" y="146685"/>
                    </a:cubicBezTo>
                    <a:lnTo>
                      <a:pt x="108586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59" name="Figura a mano libera: Forma 3258">
                <a:extLst>
                  <a:ext uri="{FF2B5EF4-FFF2-40B4-BE49-F238E27FC236}">
                    <a16:creationId xmlns:a16="http://schemas.microsoft.com/office/drawing/2014/main" id="{32994E50-2E81-4A0C-83BA-674019A49F20}"/>
                  </a:ext>
                </a:extLst>
              </p:cNvPr>
              <p:cNvSpPr/>
              <p:nvPr/>
            </p:nvSpPr>
            <p:spPr>
              <a:xfrm>
                <a:off x="2570524" y="8594539"/>
                <a:ext cx="200025" cy="219075"/>
              </a:xfrm>
              <a:custGeom>
                <a:avLst/>
                <a:gdLst>
                  <a:gd name="connsiteX0" fmla="*/ 200977 w 200025"/>
                  <a:gd name="connsiteY0" fmla="*/ 220028 h 219075"/>
                  <a:gd name="connsiteX1" fmla="*/ 130492 w 200025"/>
                  <a:gd name="connsiteY1" fmla="*/ 165735 h 219075"/>
                  <a:gd name="connsiteX2" fmla="*/ 102870 w 200025"/>
                  <a:gd name="connsiteY2" fmla="*/ 134303 h 219075"/>
                  <a:gd name="connsiteX3" fmla="*/ 56197 w 200025"/>
                  <a:gd name="connsiteY3" fmla="*/ 80010 h 219075"/>
                  <a:gd name="connsiteX4" fmla="*/ 0 w 200025"/>
                  <a:gd name="connsiteY4" fmla="*/ 953 h 219075"/>
                  <a:gd name="connsiteX5" fmla="*/ 2858 w 200025"/>
                  <a:gd name="connsiteY5" fmla="*/ 0 h 219075"/>
                  <a:gd name="connsiteX6" fmla="*/ 59055 w 200025"/>
                  <a:gd name="connsiteY6" fmla="*/ 79058 h 219075"/>
                  <a:gd name="connsiteX7" fmla="*/ 105727 w 200025"/>
                  <a:gd name="connsiteY7" fmla="*/ 133350 h 219075"/>
                  <a:gd name="connsiteX8" fmla="*/ 132397 w 200025"/>
                  <a:gd name="connsiteY8" fmla="*/ 163830 h 219075"/>
                  <a:gd name="connsiteX9" fmla="*/ 201930 w 200025"/>
                  <a:gd name="connsiteY9" fmla="*/ 217170 h 219075"/>
                  <a:gd name="connsiteX10" fmla="*/ 200977 w 200025"/>
                  <a:gd name="connsiteY10" fmla="*/ 22002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19075">
                    <a:moveTo>
                      <a:pt x="200977" y="220028"/>
                    </a:moveTo>
                    <a:cubicBezTo>
                      <a:pt x="200025" y="220028"/>
                      <a:pt x="147638" y="182880"/>
                      <a:pt x="130492" y="165735"/>
                    </a:cubicBezTo>
                    <a:cubicBezTo>
                      <a:pt x="121920" y="157163"/>
                      <a:pt x="114300" y="147638"/>
                      <a:pt x="102870" y="134303"/>
                    </a:cubicBezTo>
                    <a:cubicBezTo>
                      <a:pt x="91440" y="120968"/>
                      <a:pt x="77152" y="103823"/>
                      <a:pt x="56197" y="80010"/>
                    </a:cubicBezTo>
                    <a:cubicBezTo>
                      <a:pt x="15240" y="35243"/>
                      <a:pt x="0" y="953"/>
                      <a:pt x="0" y="953"/>
                    </a:cubicBezTo>
                    <a:lnTo>
                      <a:pt x="2858" y="0"/>
                    </a:lnTo>
                    <a:cubicBezTo>
                      <a:pt x="2858" y="0"/>
                      <a:pt x="18097" y="34290"/>
                      <a:pt x="59055" y="79058"/>
                    </a:cubicBezTo>
                    <a:cubicBezTo>
                      <a:pt x="80010" y="101918"/>
                      <a:pt x="94297" y="119063"/>
                      <a:pt x="105727" y="133350"/>
                    </a:cubicBezTo>
                    <a:cubicBezTo>
                      <a:pt x="116205" y="146685"/>
                      <a:pt x="123825" y="156210"/>
                      <a:pt x="132397" y="163830"/>
                    </a:cubicBezTo>
                    <a:cubicBezTo>
                      <a:pt x="149542" y="180975"/>
                      <a:pt x="201930" y="217170"/>
                      <a:pt x="201930" y="217170"/>
                    </a:cubicBezTo>
                    <a:lnTo>
                      <a:pt x="200977" y="2200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60" name="Figura a mano libera: Forma 3259">
                <a:extLst>
                  <a:ext uri="{FF2B5EF4-FFF2-40B4-BE49-F238E27FC236}">
                    <a16:creationId xmlns:a16="http://schemas.microsoft.com/office/drawing/2014/main" id="{EF58A4BD-C3CA-46C6-9C54-E385CAAC625C}"/>
                  </a:ext>
                </a:extLst>
              </p:cNvPr>
              <p:cNvSpPr/>
              <p:nvPr/>
            </p:nvSpPr>
            <p:spPr>
              <a:xfrm>
                <a:off x="2600051" y="8607875"/>
                <a:ext cx="200025" cy="171450"/>
              </a:xfrm>
              <a:custGeom>
                <a:avLst/>
                <a:gdLst>
                  <a:gd name="connsiteX0" fmla="*/ 204788 w 200025"/>
                  <a:gd name="connsiteY0" fmla="*/ 173355 h 171450"/>
                  <a:gd name="connsiteX1" fmla="*/ 150495 w 200025"/>
                  <a:gd name="connsiteY1" fmla="*/ 142875 h 171450"/>
                  <a:gd name="connsiteX2" fmla="*/ 144780 w 200025"/>
                  <a:gd name="connsiteY2" fmla="*/ 139065 h 171450"/>
                  <a:gd name="connsiteX3" fmla="*/ 65723 w 200025"/>
                  <a:gd name="connsiteY3" fmla="*/ 79057 h 171450"/>
                  <a:gd name="connsiteX4" fmla="*/ 0 w 200025"/>
                  <a:gd name="connsiteY4" fmla="*/ 952 h 171450"/>
                  <a:gd name="connsiteX5" fmla="*/ 2858 w 200025"/>
                  <a:gd name="connsiteY5" fmla="*/ 0 h 171450"/>
                  <a:gd name="connsiteX6" fmla="*/ 68580 w 200025"/>
                  <a:gd name="connsiteY6" fmla="*/ 77152 h 171450"/>
                  <a:gd name="connsiteX7" fmla="*/ 146685 w 200025"/>
                  <a:gd name="connsiteY7" fmla="*/ 137160 h 171450"/>
                  <a:gd name="connsiteX8" fmla="*/ 152400 w 200025"/>
                  <a:gd name="connsiteY8" fmla="*/ 140970 h 171450"/>
                  <a:gd name="connsiteX9" fmla="*/ 206693 w 200025"/>
                  <a:gd name="connsiteY9" fmla="*/ 171450 h 171450"/>
                  <a:gd name="connsiteX10" fmla="*/ 204788 w 200025"/>
                  <a:gd name="connsiteY10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171450">
                    <a:moveTo>
                      <a:pt x="204788" y="173355"/>
                    </a:moveTo>
                    <a:cubicBezTo>
                      <a:pt x="204788" y="173355"/>
                      <a:pt x="170498" y="155257"/>
                      <a:pt x="150495" y="142875"/>
                    </a:cubicBezTo>
                    <a:lnTo>
                      <a:pt x="144780" y="139065"/>
                    </a:lnTo>
                    <a:cubicBezTo>
                      <a:pt x="126683" y="127635"/>
                      <a:pt x="108585" y="116205"/>
                      <a:pt x="65723" y="79057"/>
                    </a:cubicBezTo>
                    <a:cubicBezTo>
                      <a:pt x="19050" y="38100"/>
                      <a:pt x="0" y="1905"/>
                      <a:pt x="0" y="952"/>
                    </a:cubicBezTo>
                    <a:lnTo>
                      <a:pt x="2858" y="0"/>
                    </a:lnTo>
                    <a:cubicBezTo>
                      <a:pt x="2858" y="0"/>
                      <a:pt x="21908" y="36195"/>
                      <a:pt x="68580" y="77152"/>
                    </a:cubicBezTo>
                    <a:cubicBezTo>
                      <a:pt x="110490" y="114300"/>
                      <a:pt x="129540" y="125730"/>
                      <a:pt x="146685" y="137160"/>
                    </a:cubicBezTo>
                    <a:lnTo>
                      <a:pt x="152400" y="140970"/>
                    </a:lnTo>
                    <a:cubicBezTo>
                      <a:pt x="172403" y="153352"/>
                      <a:pt x="206693" y="170498"/>
                      <a:pt x="206693" y="171450"/>
                    </a:cubicBezTo>
                    <a:lnTo>
                      <a:pt x="204788" y="1733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61" name="Figura a mano libera: Forma 3260">
                <a:extLst>
                  <a:ext uri="{FF2B5EF4-FFF2-40B4-BE49-F238E27FC236}">
                    <a16:creationId xmlns:a16="http://schemas.microsoft.com/office/drawing/2014/main" id="{C89ECD78-173D-4A08-A3C6-FB16E5E29EB2}"/>
                  </a:ext>
                </a:extLst>
              </p:cNvPr>
              <p:cNvSpPr/>
              <p:nvPr/>
            </p:nvSpPr>
            <p:spPr>
              <a:xfrm>
                <a:off x="2604813" y="8602160"/>
                <a:ext cx="238125" cy="142875"/>
              </a:xfrm>
              <a:custGeom>
                <a:avLst/>
                <a:gdLst>
                  <a:gd name="connsiteX0" fmla="*/ 242888 w 238125"/>
                  <a:gd name="connsiteY0" fmla="*/ 142875 h 142875"/>
                  <a:gd name="connsiteX1" fmla="*/ 154305 w 238125"/>
                  <a:gd name="connsiteY1" fmla="*/ 112395 h 142875"/>
                  <a:gd name="connsiteX2" fmla="*/ 68580 w 238125"/>
                  <a:gd name="connsiteY2" fmla="*/ 61913 h 142875"/>
                  <a:gd name="connsiteX3" fmla="*/ 0 w 238125"/>
                  <a:gd name="connsiteY3" fmla="*/ 1905 h 142875"/>
                  <a:gd name="connsiteX4" fmla="*/ 1905 w 238125"/>
                  <a:gd name="connsiteY4" fmla="*/ 0 h 142875"/>
                  <a:gd name="connsiteX5" fmla="*/ 69533 w 238125"/>
                  <a:gd name="connsiteY5" fmla="*/ 60007 h 142875"/>
                  <a:gd name="connsiteX6" fmla="*/ 155258 w 238125"/>
                  <a:gd name="connsiteY6" fmla="*/ 110490 h 142875"/>
                  <a:gd name="connsiteX7" fmla="*/ 242888 w 238125"/>
                  <a:gd name="connsiteY7" fmla="*/ 140970 h 142875"/>
                  <a:gd name="connsiteX8" fmla="*/ 242888 w 2381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125" h="142875">
                    <a:moveTo>
                      <a:pt x="242888" y="142875"/>
                    </a:moveTo>
                    <a:cubicBezTo>
                      <a:pt x="241935" y="142875"/>
                      <a:pt x="180975" y="124777"/>
                      <a:pt x="154305" y="112395"/>
                    </a:cubicBezTo>
                    <a:cubicBezTo>
                      <a:pt x="126683" y="99060"/>
                      <a:pt x="117158" y="93345"/>
                      <a:pt x="68580" y="61913"/>
                    </a:cubicBezTo>
                    <a:cubicBezTo>
                      <a:pt x="20003" y="30480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20955" y="28575"/>
                      <a:pt x="69533" y="60007"/>
                    </a:cubicBezTo>
                    <a:cubicBezTo>
                      <a:pt x="118110" y="91440"/>
                      <a:pt x="127635" y="97155"/>
                      <a:pt x="155258" y="110490"/>
                    </a:cubicBezTo>
                    <a:cubicBezTo>
                      <a:pt x="180975" y="123825"/>
                      <a:pt x="241935" y="140970"/>
                      <a:pt x="242888" y="140970"/>
                    </a:cubicBezTo>
                    <a:lnTo>
                      <a:pt x="242888" y="1428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62" name="Figura a mano libera: Forma 3261">
                <a:extLst>
                  <a:ext uri="{FF2B5EF4-FFF2-40B4-BE49-F238E27FC236}">
                    <a16:creationId xmlns:a16="http://schemas.microsoft.com/office/drawing/2014/main" id="{5AED734B-EBBC-4437-B14C-D51B22A87207}"/>
                  </a:ext>
                </a:extLst>
              </p:cNvPr>
              <p:cNvSpPr/>
              <p:nvPr/>
            </p:nvSpPr>
            <p:spPr>
              <a:xfrm>
                <a:off x="2606719" y="8598350"/>
                <a:ext cx="276225" cy="123825"/>
              </a:xfrm>
              <a:custGeom>
                <a:avLst/>
                <a:gdLst>
                  <a:gd name="connsiteX0" fmla="*/ 278130 w 276225"/>
                  <a:gd name="connsiteY0" fmla="*/ 124777 h 123825"/>
                  <a:gd name="connsiteX1" fmla="*/ 181927 w 276225"/>
                  <a:gd name="connsiteY1" fmla="*/ 100965 h 123825"/>
                  <a:gd name="connsiteX2" fmla="*/ 160972 w 276225"/>
                  <a:gd name="connsiteY2" fmla="*/ 93345 h 123825"/>
                  <a:gd name="connsiteX3" fmla="*/ 63817 w 276225"/>
                  <a:gd name="connsiteY3" fmla="*/ 50482 h 123825"/>
                  <a:gd name="connsiteX4" fmla="*/ 0 w 276225"/>
                  <a:gd name="connsiteY4" fmla="*/ 0 h 123825"/>
                  <a:gd name="connsiteX5" fmla="*/ 2857 w 276225"/>
                  <a:gd name="connsiteY5" fmla="*/ 0 h 123825"/>
                  <a:gd name="connsiteX6" fmla="*/ 1905 w 276225"/>
                  <a:gd name="connsiteY6" fmla="*/ 0 h 123825"/>
                  <a:gd name="connsiteX7" fmla="*/ 2857 w 276225"/>
                  <a:gd name="connsiteY7" fmla="*/ 0 h 123825"/>
                  <a:gd name="connsiteX8" fmla="*/ 65722 w 276225"/>
                  <a:gd name="connsiteY8" fmla="*/ 48577 h 123825"/>
                  <a:gd name="connsiteX9" fmla="*/ 162877 w 276225"/>
                  <a:gd name="connsiteY9" fmla="*/ 91440 h 123825"/>
                  <a:gd name="connsiteX10" fmla="*/ 183832 w 276225"/>
                  <a:gd name="connsiteY10" fmla="*/ 99060 h 123825"/>
                  <a:gd name="connsiteX11" fmla="*/ 279082 w 276225"/>
                  <a:gd name="connsiteY11" fmla="*/ 122873 h 123825"/>
                  <a:gd name="connsiteX12" fmla="*/ 278130 w 276225"/>
                  <a:gd name="connsiteY12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23825">
                    <a:moveTo>
                      <a:pt x="278130" y="124777"/>
                    </a:moveTo>
                    <a:cubicBezTo>
                      <a:pt x="277177" y="124777"/>
                      <a:pt x="215265" y="113348"/>
                      <a:pt x="181927" y="100965"/>
                    </a:cubicBezTo>
                    <a:cubicBezTo>
                      <a:pt x="174307" y="98107"/>
                      <a:pt x="167640" y="95250"/>
                      <a:pt x="160972" y="93345"/>
                    </a:cubicBezTo>
                    <a:cubicBezTo>
                      <a:pt x="137160" y="84773"/>
                      <a:pt x="112395" y="76200"/>
                      <a:pt x="63817" y="50482"/>
                    </a:cubicBezTo>
                    <a:cubicBezTo>
                      <a:pt x="952" y="18098"/>
                      <a:pt x="0" y="0"/>
                      <a:pt x="0" y="0"/>
                    </a:cubicBezTo>
                    <a:lnTo>
                      <a:pt x="2857" y="0"/>
                    </a:lnTo>
                    <a:lnTo>
                      <a:pt x="1905" y="0"/>
                    </a:lnTo>
                    <a:lnTo>
                      <a:pt x="2857" y="0"/>
                    </a:lnTo>
                    <a:cubicBezTo>
                      <a:pt x="2857" y="0"/>
                      <a:pt x="4763" y="17145"/>
                      <a:pt x="65722" y="48577"/>
                    </a:cubicBezTo>
                    <a:cubicBezTo>
                      <a:pt x="114300" y="73343"/>
                      <a:pt x="139065" y="82868"/>
                      <a:pt x="162877" y="91440"/>
                    </a:cubicBezTo>
                    <a:cubicBezTo>
                      <a:pt x="169545" y="94298"/>
                      <a:pt x="177165" y="96202"/>
                      <a:pt x="183832" y="99060"/>
                    </a:cubicBezTo>
                    <a:cubicBezTo>
                      <a:pt x="217170" y="111443"/>
                      <a:pt x="278130" y="122873"/>
                      <a:pt x="279082" y="122873"/>
                    </a:cubicBezTo>
                    <a:lnTo>
                      <a:pt x="278130" y="1247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63" name="Figura a mano libera: Forma 3262">
                <a:extLst>
                  <a:ext uri="{FF2B5EF4-FFF2-40B4-BE49-F238E27FC236}">
                    <a16:creationId xmlns:a16="http://schemas.microsoft.com/office/drawing/2014/main" id="{952CE59E-DA63-4A7F-A928-4D833A4A75F2}"/>
                  </a:ext>
                </a:extLst>
              </p:cNvPr>
              <p:cNvSpPr/>
              <p:nvPr/>
            </p:nvSpPr>
            <p:spPr>
              <a:xfrm>
                <a:off x="2266676" y="8518339"/>
                <a:ext cx="95250" cy="200025"/>
              </a:xfrm>
              <a:custGeom>
                <a:avLst/>
                <a:gdLst>
                  <a:gd name="connsiteX0" fmla="*/ 2858 w 95250"/>
                  <a:gd name="connsiteY0" fmla="*/ 207645 h 200025"/>
                  <a:gd name="connsiteX1" fmla="*/ 0 w 95250"/>
                  <a:gd name="connsiteY1" fmla="*/ 206693 h 200025"/>
                  <a:gd name="connsiteX2" fmla="*/ 24765 w 95250"/>
                  <a:gd name="connsiteY2" fmla="*/ 138113 h 200025"/>
                  <a:gd name="connsiteX3" fmla="*/ 36195 w 95250"/>
                  <a:gd name="connsiteY3" fmla="*/ 114300 h 200025"/>
                  <a:gd name="connsiteX4" fmla="*/ 55245 w 95250"/>
                  <a:gd name="connsiteY4" fmla="*/ 74295 h 200025"/>
                  <a:gd name="connsiteX5" fmla="*/ 94298 w 95250"/>
                  <a:gd name="connsiteY5" fmla="*/ 0 h 200025"/>
                  <a:gd name="connsiteX6" fmla="*/ 96203 w 95250"/>
                  <a:gd name="connsiteY6" fmla="*/ 1905 h 200025"/>
                  <a:gd name="connsiteX7" fmla="*/ 57150 w 95250"/>
                  <a:gd name="connsiteY7" fmla="*/ 76200 h 200025"/>
                  <a:gd name="connsiteX8" fmla="*/ 38100 w 95250"/>
                  <a:gd name="connsiteY8" fmla="*/ 117158 h 200025"/>
                  <a:gd name="connsiteX9" fmla="*/ 26670 w 95250"/>
                  <a:gd name="connsiteY9" fmla="*/ 140970 h 200025"/>
                  <a:gd name="connsiteX10" fmla="*/ 2858 w 95250"/>
                  <a:gd name="connsiteY10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00025">
                    <a:moveTo>
                      <a:pt x="2858" y="207645"/>
                    </a:moveTo>
                    <a:lnTo>
                      <a:pt x="0" y="206693"/>
                    </a:lnTo>
                    <a:cubicBezTo>
                      <a:pt x="0" y="206693"/>
                      <a:pt x="16193" y="160973"/>
                      <a:pt x="24765" y="138113"/>
                    </a:cubicBezTo>
                    <a:cubicBezTo>
                      <a:pt x="28575" y="128588"/>
                      <a:pt x="32385" y="120968"/>
                      <a:pt x="36195" y="114300"/>
                    </a:cubicBezTo>
                    <a:cubicBezTo>
                      <a:pt x="41910" y="104775"/>
                      <a:pt x="47625" y="94298"/>
                      <a:pt x="55245" y="74295"/>
                    </a:cubicBezTo>
                    <a:cubicBezTo>
                      <a:pt x="68580" y="39053"/>
                      <a:pt x="94298" y="0"/>
                      <a:pt x="94298" y="0"/>
                    </a:cubicBezTo>
                    <a:lnTo>
                      <a:pt x="96203" y="1905"/>
                    </a:lnTo>
                    <a:cubicBezTo>
                      <a:pt x="96203" y="1905"/>
                      <a:pt x="70485" y="40958"/>
                      <a:pt x="57150" y="76200"/>
                    </a:cubicBezTo>
                    <a:cubicBezTo>
                      <a:pt x="49530" y="96203"/>
                      <a:pt x="43815" y="106680"/>
                      <a:pt x="38100" y="117158"/>
                    </a:cubicBezTo>
                    <a:cubicBezTo>
                      <a:pt x="34290" y="124778"/>
                      <a:pt x="30480" y="131445"/>
                      <a:pt x="26670" y="140970"/>
                    </a:cubicBezTo>
                    <a:cubicBezTo>
                      <a:pt x="19050" y="160973"/>
                      <a:pt x="2858" y="206693"/>
                      <a:pt x="2858" y="2076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64" name="Figura a mano libera: Forma 3263">
                <a:extLst>
                  <a:ext uri="{FF2B5EF4-FFF2-40B4-BE49-F238E27FC236}">
                    <a16:creationId xmlns:a16="http://schemas.microsoft.com/office/drawing/2014/main" id="{878453EA-411F-4B3A-93F7-FF90461B4B93}"/>
                  </a:ext>
                </a:extLst>
              </p:cNvPr>
              <p:cNvSpPr/>
              <p:nvPr/>
            </p:nvSpPr>
            <p:spPr>
              <a:xfrm>
                <a:off x="2309538" y="8542152"/>
                <a:ext cx="47625" cy="219075"/>
              </a:xfrm>
              <a:custGeom>
                <a:avLst/>
                <a:gdLst>
                  <a:gd name="connsiteX0" fmla="*/ 2858 w 47625"/>
                  <a:gd name="connsiteY0" fmla="*/ 225743 h 219075"/>
                  <a:gd name="connsiteX1" fmla="*/ 0 w 47625"/>
                  <a:gd name="connsiteY1" fmla="*/ 225743 h 219075"/>
                  <a:gd name="connsiteX2" fmla="*/ 22860 w 47625"/>
                  <a:gd name="connsiteY2" fmla="*/ 94298 h 219075"/>
                  <a:gd name="connsiteX3" fmla="*/ 52388 w 47625"/>
                  <a:gd name="connsiteY3" fmla="*/ 0 h 219075"/>
                  <a:gd name="connsiteX4" fmla="*/ 55245 w 47625"/>
                  <a:gd name="connsiteY4" fmla="*/ 953 h 219075"/>
                  <a:gd name="connsiteX5" fmla="*/ 25718 w 47625"/>
                  <a:gd name="connsiteY5" fmla="*/ 95250 h 219075"/>
                  <a:gd name="connsiteX6" fmla="*/ 2858 w 47625"/>
                  <a:gd name="connsiteY6" fmla="*/ 22574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2858" y="225743"/>
                    </a:moveTo>
                    <a:lnTo>
                      <a:pt x="0" y="225743"/>
                    </a:lnTo>
                    <a:cubicBezTo>
                      <a:pt x="0" y="224790"/>
                      <a:pt x="11430" y="138113"/>
                      <a:pt x="22860" y="94298"/>
                    </a:cubicBezTo>
                    <a:cubicBezTo>
                      <a:pt x="34290" y="49530"/>
                      <a:pt x="51435" y="953"/>
                      <a:pt x="52388" y="0"/>
                    </a:cubicBezTo>
                    <a:lnTo>
                      <a:pt x="55245" y="953"/>
                    </a:lnTo>
                    <a:cubicBezTo>
                      <a:pt x="55245" y="1905"/>
                      <a:pt x="38100" y="50483"/>
                      <a:pt x="25718" y="95250"/>
                    </a:cubicBezTo>
                    <a:cubicBezTo>
                      <a:pt x="14288" y="139065"/>
                      <a:pt x="2858" y="224790"/>
                      <a:pt x="2858" y="2257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65" name="Figura a mano libera: Forma 3264">
                <a:extLst>
                  <a:ext uri="{FF2B5EF4-FFF2-40B4-BE49-F238E27FC236}">
                    <a16:creationId xmlns:a16="http://schemas.microsoft.com/office/drawing/2014/main" id="{AB1AFDB1-F3D3-499B-AA5E-469169B08FA3}"/>
                  </a:ext>
                </a:extLst>
              </p:cNvPr>
              <p:cNvSpPr/>
              <p:nvPr/>
            </p:nvSpPr>
            <p:spPr>
              <a:xfrm>
                <a:off x="2405741" y="8552630"/>
                <a:ext cx="9525" cy="247650"/>
              </a:xfrm>
              <a:custGeom>
                <a:avLst/>
                <a:gdLst>
                  <a:gd name="connsiteX0" fmla="*/ 11430 w 9525"/>
                  <a:gd name="connsiteY0" fmla="*/ 249555 h 247650"/>
                  <a:gd name="connsiteX1" fmla="*/ 0 w 9525"/>
                  <a:gd name="connsiteY1" fmla="*/ 122872 h 247650"/>
                  <a:gd name="connsiteX2" fmla="*/ 6667 w 9525"/>
                  <a:gd name="connsiteY2" fmla="*/ 0 h 247650"/>
                  <a:gd name="connsiteX3" fmla="*/ 9525 w 9525"/>
                  <a:gd name="connsiteY3" fmla="*/ 0 h 247650"/>
                  <a:gd name="connsiteX4" fmla="*/ 2858 w 9525"/>
                  <a:gd name="connsiteY4" fmla="*/ 122872 h 247650"/>
                  <a:gd name="connsiteX5" fmla="*/ 13335 w 9525"/>
                  <a:gd name="connsiteY5" fmla="*/ 249555 h 247650"/>
                  <a:gd name="connsiteX6" fmla="*/ 11430 w 9525"/>
                  <a:gd name="connsiteY6" fmla="*/ 24955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247650">
                    <a:moveTo>
                      <a:pt x="11430" y="249555"/>
                    </a:moveTo>
                    <a:cubicBezTo>
                      <a:pt x="11430" y="248602"/>
                      <a:pt x="0" y="173355"/>
                      <a:pt x="0" y="122872"/>
                    </a:cubicBezTo>
                    <a:cubicBezTo>
                      <a:pt x="0" y="71438"/>
                      <a:pt x="6667" y="952"/>
                      <a:pt x="6667" y="0"/>
                    </a:cubicBezTo>
                    <a:lnTo>
                      <a:pt x="9525" y="0"/>
                    </a:lnTo>
                    <a:cubicBezTo>
                      <a:pt x="9525" y="952"/>
                      <a:pt x="2858" y="71438"/>
                      <a:pt x="2858" y="122872"/>
                    </a:cubicBezTo>
                    <a:cubicBezTo>
                      <a:pt x="2858" y="174307"/>
                      <a:pt x="13335" y="248602"/>
                      <a:pt x="13335" y="249555"/>
                    </a:cubicBezTo>
                    <a:lnTo>
                      <a:pt x="11430" y="2495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66" name="Figura a mano libera: Forma 3265">
                <a:extLst>
                  <a:ext uri="{FF2B5EF4-FFF2-40B4-BE49-F238E27FC236}">
                    <a16:creationId xmlns:a16="http://schemas.microsoft.com/office/drawing/2014/main" id="{15CA0173-D63C-4CE8-839F-C274456E9337}"/>
                  </a:ext>
                </a:extLst>
              </p:cNvPr>
              <p:cNvSpPr/>
              <p:nvPr/>
            </p:nvSpPr>
            <p:spPr>
              <a:xfrm>
                <a:off x="2092368" y="8444044"/>
                <a:ext cx="190500" cy="114300"/>
              </a:xfrm>
              <a:custGeom>
                <a:avLst/>
                <a:gdLst>
                  <a:gd name="connsiteX0" fmla="*/ 1905 w 190500"/>
                  <a:gd name="connsiteY0" fmla="*/ 118110 h 114300"/>
                  <a:gd name="connsiteX1" fmla="*/ 0 w 190500"/>
                  <a:gd name="connsiteY1" fmla="*/ 116205 h 114300"/>
                  <a:gd name="connsiteX2" fmla="*/ 100965 w 190500"/>
                  <a:gd name="connsiteY2" fmla="*/ 50482 h 114300"/>
                  <a:gd name="connsiteX3" fmla="*/ 189548 w 190500"/>
                  <a:gd name="connsiteY3" fmla="*/ 0 h 114300"/>
                  <a:gd name="connsiteX4" fmla="*/ 191452 w 190500"/>
                  <a:gd name="connsiteY4" fmla="*/ 1905 h 114300"/>
                  <a:gd name="connsiteX5" fmla="*/ 101918 w 190500"/>
                  <a:gd name="connsiteY5" fmla="*/ 53340 h 114300"/>
                  <a:gd name="connsiteX6" fmla="*/ 1905 w 190500"/>
                  <a:gd name="connsiteY6" fmla="*/ 11811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14300">
                    <a:moveTo>
                      <a:pt x="1905" y="118110"/>
                    </a:moveTo>
                    <a:lnTo>
                      <a:pt x="0" y="116205"/>
                    </a:lnTo>
                    <a:cubicBezTo>
                      <a:pt x="952" y="116205"/>
                      <a:pt x="51435" y="68580"/>
                      <a:pt x="100965" y="50482"/>
                    </a:cubicBezTo>
                    <a:cubicBezTo>
                      <a:pt x="150495" y="32385"/>
                      <a:pt x="188595" y="0"/>
                      <a:pt x="189548" y="0"/>
                    </a:cubicBezTo>
                    <a:lnTo>
                      <a:pt x="191452" y="1905"/>
                    </a:lnTo>
                    <a:cubicBezTo>
                      <a:pt x="191452" y="1905"/>
                      <a:pt x="152400" y="35243"/>
                      <a:pt x="101918" y="53340"/>
                    </a:cubicBezTo>
                    <a:cubicBezTo>
                      <a:pt x="53340" y="70485"/>
                      <a:pt x="2858" y="117157"/>
                      <a:pt x="1905" y="1181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67" name="Figura a mano libera: Forma 3266">
                <a:extLst>
                  <a:ext uri="{FF2B5EF4-FFF2-40B4-BE49-F238E27FC236}">
                    <a16:creationId xmlns:a16="http://schemas.microsoft.com/office/drawing/2014/main" id="{63E9E1AE-9CEF-47DC-BF98-4A3FA5FAF19D}"/>
                  </a:ext>
                </a:extLst>
              </p:cNvPr>
              <p:cNvSpPr/>
              <p:nvPr/>
            </p:nvSpPr>
            <p:spPr>
              <a:xfrm>
                <a:off x="2039981" y="8431662"/>
                <a:ext cx="228600" cy="66675"/>
              </a:xfrm>
              <a:custGeom>
                <a:avLst/>
                <a:gdLst>
                  <a:gd name="connsiteX0" fmla="*/ 952 w 228600"/>
                  <a:gd name="connsiteY0" fmla="*/ 73343 h 66675"/>
                  <a:gd name="connsiteX1" fmla="*/ 0 w 228600"/>
                  <a:gd name="connsiteY1" fmla="*/ 70485 h 66675"/>
                  <a:gd name="connsiteX2" fmla="*/ 127635 w 228600"/>
                  <a:gd name="connsiteY2" fmla="*/ 32385 h 66675"/>
                  <a:gd name="connsiteX3" fmla="*/ 236220 w 228600"/>
                  <a:gd name="connsiteY3" fmla="*/ 0 h 66675"/>
                  <a:gd name="connsiteX4" fmla="*/ 237173 w 228600"/>
                  <a:gd name="connsiteY4" fmla="*/ 2857 h 66675"/>
                  <a:gd name="connsiteX5" fmla="*/ 129540 w 228600"/>
                  <a:gd name="connsiteY5" fmla="*/ 35243 h 66675"/>
                  <a:gd name="connsiteX6" fmla="*/ 952 w 228600"/>
                  <a:gd name="connsiteY6" fmla="*/ 7334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66675">
                    <a:moveTo>
                      <a:pt x="952" y="73343"/>
                    </a:moveTo>
                    <a:lnTo>
                      <a:pt x="0" y="70485"/>
                    </a:lnTo>
                    <a:cubicBezTo>
                      <a:pt x="952" y="70485"/>
                      <a:pt x="66675" y="53340"/>
                      <a:pt x="127635" y="32385"/>
                    </a:cubicBezTo>
                    <a:cubicBezTo>
                      <a:pt x="189548" y="12382"/>
                      <a:pt x="235268" y="0"/>
                      <a:pt x="236220" y="0"/>
                    </a:cubicBezTo>
                    <a:lnTo>
                      <a:pt x="237173" y="2857"/>
                    </a:lnTo>
                    <a:cubicBezTo>
                      <a:pt x="237173" y="2857"/>
                      <a:pt x="190500" y="14288"/>
                      <a:pt x="129540" y="35243"/>
                    </a:cubicBezTo>
                    <a:cubicBezTo>
                      <a:pt x="66675" y="56198"/>
                      <a:pt x="952" y="73343"/>
                      <a:pt x="952" y="733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68" name="Figura a mano libera: Forma 3267">
                <a:extLst>
                  <a:ext uri="{FF2B5EF4-FFF2-40B4-BE49-F238E27FC236}">
                    <a16:creationId xmlns:a16="http://schemas.microsoft.com/office/drawing/2014/main" id="{6865930E-A20F-4AEE-82FA-59392BDA863E}"/>
                  </a:ext>
                </a:extLst>
              </p:cNvPr>
              <p:cNvSpPr/>
              <p:nvPr/>
            </p:nvSpPr>
            <p:spPr>
              <a:xfrm>
                <a:off x="2038076" y="8424994"/>
                <a:ext cx="219075" cy="57150"/>
              </a:xfrm>
              <a:custGeom>
                <a:avLst/>
                <a:gdLst>
                  <a:gd name="connsiteX0" fmla="*/ 0 w 219075"/>
                  <a:gd name="connsiteY0" fmla="*/ 57150 h 57150"/>
                  <a:gd name="connsiteX1" fmla="*/ 0 w 219075"/>
                  <a:gd name="connsiteY1" fmla="*/ 54293 h 57150"/>
                  <a:gd name="connsiteX2" fmla="*/ 121920 w 219075"/>
                  <a:gd name="connsiteY2" fmla="*/ 30480 h 57150"/>
                  <a:gd name="connsiteX3" fmla="*/ 227648 w 219075"/>
                  <a:gd name="connsiteY3" fmla="*/ 0 h 57150"/>
                  <a:gd name="connsiteX4" fmla="*/ 228600 w 219075"/>
                  <a:gd name="connsiteY4" fmla="*/ 2857 h 57150"/>
                  <a:gd name="connsiteX5" fmla="*/ 122873 w 219075"/>
                  <a:gd name="connsiteY5" fmla="*/ 33338 h 57150"/>
                  <a:gd name="connsiteX6" fmla="*/ 0 w 219075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57150">
                    <a:moveTo>
                      <a:pt x="0" y="57150"/>
                    </a:moveTo>
                    <a:lnTo>
                      <a:pt x="0" y="54293"/>
                    </a:lnTo>
                    <a:cubicBezTo>
                      <a:pt x="952" y="54293"/>
                      <a:pt x="58102" y="48578"/>
                      <a:pt x="121920" y="30480"/>
                    </a:cubicBezTo>
                    <a:cubicBezTo>
                      <a:pt x="185737" y="13335"/>
                      <a:pt x="226695" y="0"/>
                      <a:pt x="227648" y="0"/>
                    </a:cubicBezTo>
                    <a:lnTo>
                      <a:pt x="228600" y="2857"/>
                    </a:lnTo>
                    <a:cubicBezTo>
                      <a:pt x="228600" y="2857"/>
                      <a:pt x="186690" y="16193"/>
                      <a:pt x="122873" y="33338"/>
                    </a:cubicBezTo>
                    <a:cubicBezTo>
                      <a:pt x="59055" y="51435"/>
                      <a:pt x="0" y="57150"/>
                      <a:pt x="0" y="571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69" name="Figura a mano libera: Forma 3268">
                <a:extLst>
                  <a:ext uri="{FF2B5EF4-FFF2-40B4-BE49-F238E27FC236}">
                    <a16:creationId xmlns:a16="http://schemas.microsoft.com/office/drawing/2014/main" id="{0AE5EB6A-7A85-4E93-9D4C-5CECF1D8FE6F}"/>
                  </a:ext>
                </a:extLst>
              </p:cNvPr>
              <p:cNvSpPr/>
              <p:nvPr/>
            </p:nvSpPr>
            <p:spPr>
              <a:xfrm>
                <a:off x="1992356" y="8376417"/>
                <a:ext cx="266700" cy="19050"/>
              </a:xfrm>
              <a:custGeom>
                <a:avLst/>
                <a:gdLst>
                  <a:gd name="connsiteX0" fmla="*/ 0 w 266700"/>
                  <a:gd name="connsiteY0" fmla="*/ 27622 h 19050"/>
                  <a:gd name="connsiteX1" fmla="*/ 0 w 266700"/>
                  <a:gd name="connsiteY1" fmla="*/ 24765 h 19050"/>
                  <a:gd name="connsiteX2" fmla="*/ 178118 w 266700"/>
                  <a:gd name="connsiteY2" fmla="*/ 15240 h 19050"/>
                  <a:gd name="connsiteX3" fmla="*/ 268605 w 266700"/>
                  <a:gd name="connsiteY3" fmla="*/ 3810 h 19050"/>
                  <a:gd name="connsiteX4" fmla="*/ 267653 w 266700"/>
                  <a:gd name="connsiteY4" fmla="*/ 2857 h 19050"/>
                  <a:gd name="connsiteX5" fmla="*/ 268605 w 266700"/>
                  <a:gd name="connsiteY5" fmla="*/ 0 h 19050"/>
                  <a:gd name="connsiteX6" fmla="*/ 271463 w 266700"/>
                  <a:gd name="connsiteY6" fmla="*/ 3810 h 19050"/>
                  <a:gd name="connsiteX7" fmla="*/ 178118 w 266700"/>
                  <a:gd name="connsiteY7" fmla="*/ 17145 h 19050"/>
                  <a:gd name="connsiteX8" fmla="*/ 0 w 266700"/>
                  <a:gd name="connsiteY8" fmla="*/ 2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9050">
                    <a:moveTo>
                      <a:pt x="0" y="27622"/>
                    </a:moveTo>
                    <a:lnTo>
                      <a:pt x="0" y="24765"/>
                    </a:lnTo>
                    <a:cubicBezTo>
                      <a:pt x="952" y="24765"/>
                      <a:pt x="65723" y="19050"/>
                      <a:pt x="178118" y="15240"/>
                    </a:cubicBezTo>
                    <a:cubicBezTo>
                      <a:pt x="262890" y="11430"/>
                      <a:pt x="268605" y="5715"/>
                      <a:pt x="268605" y="3810"/>
                    </a:cubicBezTo>
                    <a:cubicBezTo>
                      <a:pt x="268605" y="3810"/>
                      <a:pt x="267653" y="2857"/>
                      <a:pt x="267653" y="2857"/>
                    </a:cubicBezTo>
                    <a:lnTo>
                      <a:pt x="268605" y="0"/>
                    </a:lnTo>
                    <a:cubicBezTo>
                      <a:pt x="268605" y="0"/>
                      <a:pt x="272415" y="1905"/>
                      <a:pt x="271463" y="3810"/>
                    </a:cubicBezTo>
                    <a:cubicBezTo>
                      <a:pt x="271463" y="6668"/>
                      <a:pt x="269557" y="13335"/>
                      <a:pt x="178118" y="17145"/>
                    </a:cubicBezTo>
                    <a:cubicBezTo>
                      <a:pt x="65723" y="21907"/>
                      <a:pt x="952" y="27622"/>
                      <a:pt x="0" y="27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70" name="Figura a mano libera: Forma 3269">
                <a:extLst>
                  <a:ext uri="{FF2B5EF4-FFF2-40B4-BE49-F238E27FC236}">
                    <a16:creationId xmlns:a16="http://schemas.microsoft.com/office/drawing/2014/main" id="{2FDC2242-CA65-4B41-80AC-195289EF9FF6}"/>
                  </a:ext>
                </a:extLst>
              </p:cNvPr>
              <p:cNvSpPr/>
              <p:nvPr/>
            </p:nvSpPr>
            <p:spPr>
              <a:xfrm>
                <a:off x="2813411" y="8048757"/>
                <a:ext cx="400050" cy="238125"/>
              </a:xfrm>
              <a:custGeom>
                <a:avLst/>
                <a:gdLst>
                  <a:gd name="connsiteX0" fmla="*/ 952 w 400050"/>
                  <a:gd name="connsiteY0" fmla="*/ 244793 h 238125"/>
                  <a:gd name="connsiteX1" fmla="*/ 0 w 400050"/>
                  <a:gd name="connsiteY1" fmla="*/ 241935 h 238125"/>
                  <a:gd name="connsiteX2" fmla="*/ 116205 w 400050"/>
                  <a:gd name="connsiteY2" fmla="*/ 186690 h 238125"/>
                  <a:gd name="connsiteX3" fmla="*/ 206692 w 400050"/>
                  <a:gd name="connsiteY3" fmla="*/ 127635 h 238125"/>
                  <a:gd name="connsiteX4" fmla="*/ 279083 w 400050"/>
                  <a:gd name="connsiteY4" fmla="*/ 79057 h 238125"/>
                  <a:gd name="connsiteX5" fmla="*/ 406717 w 400050"/>
                  <a:gd name="connsiteY5" fmla="*/ 0 h 238125"/>
                  <a:gd name="connsiteX6" fmla="*/ 408622 w 400050"/>
                  <a:gd name="connsiteY6" fmla="*/ 1905 h 238125"/>
                  <a:gd name="connsiteX7" fmla="*/ 280988 w 400050"/>
                  <a:gd name="connsiteY7" fmla="*/ 80963 h 238125"/>
                  <a:gd name="connsiteX8" fmla="*/ 208597 w 400050"/>
                  <a:gd name="connsiteY8" fmla="*/ 129540 h 238125"/>
                  <a:gd name="connsiteX9" fmla="*/ 117158 w 400050"/>
                  <a:gd name="connsiteY9" fmla="*/ 189548 h 238125"/>
                  <a:gd name="connsiteX10" fmla="*/ 952 w 400050"/>
                  <a:gd name="connsiteY10" fmla="*/ 24479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238125">
                    <a:moveTo>
                      <a:pt x="952" y="244793"/>
                    </a:moveTo>
                    <a:lnTo>
                      <a:pt x="0" y="241935"/>
                    </a:lnTo>
                    <a:cubicBezTo>
                      <a:pt x="952" y="241935"/>
                      <a:pt x="57150" y="218123"/>
                      <a:pt x="116205" y="186690"/>
                    </a:cubicBezTo>
                    <a:cubicBezTo>
                      <a:pt x="148590" y="168593"/>
                      <a:pt x="178117" y="147638"/>
                      <a:pt x="206692" y="127635"/>
                    </a:cubicBezTo>
                    <a:cubicBezTo>
                      <a:pt x="230505" y="110490"/>
                      <a:pt x="254317" y="93345"/>
                      <a:pt x="279083" y="79057"/>
                    </a:cubicBezTo>
                    <a:cubicBezTo>
                      <a:pt x="333375" y="46673"/>
                      <a:pt x="405765" y="0"/>
                      <a:pt x="406717" y="0"/>
                    </a:cubicBezTo>
                    <a:lnTo>
                      <a:pt x="408622" y="1905"/>
                    </a:lnTo>
                    <a:cubicBezTo>
                      <a:pt x="407670" y="1905"/>
                      <a:pt x="336233" y="49530"/>
                      <a:pt x="280988" y="80963"/>
                    </a:cubicBezTo>
                    <a:cubicBezTo>
                      <a:pt x="256222" y="95250"/>
                      <a:pt x="232410" y="112395"/>
                      <a:pt x="208597" y="129540"/>
                    </a:cubicBezTo>
                    <a:cubicBezTo>
                      <a:pt x="180022" y="150495"/>
                      <a:pt x="150495" y="171450"/>
                      <a:pt x="117158" y="189548"/>
                    </a:cubicBezTo>
                    <a:cubicBezTo>
                      <a:pt x="58102" y="220980"/>
                      <a:pt x="1905" y="244793"/>
                      <a:pt x="952" y="24479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71" name="Figura a mano libera: Forma 3270">
                <a:extLst>
                  <a:ext uri="{FF2B5EF4-FFF2-40B4-BE49-F238E27FC236}">
                    <a16:creationId xmlns:a16="http://schemas.microsoft.com/office/drawing/2014/main" id="{C9476B8C-CCCC-4E09-9066-4C1E92060141}"/>
                  </a:ext>
                </a:extLst>
              </p:cNvPr>
              <p:cNvSpPr/>
              <p:nvPr/>
            </p:nvSpPr>
            <p:spPr>
              <a:xfrm>
                <a:off x="2819126" y="8007800"/>
                <a:ext cx="409575" cy="266700"/>
              </a:xfrm>
              <a:custGeom>
                <a:avLst/>
                <a:gdLst>
                  <a:gd name="connsiteX0" fmla="*/ 953 w 409575"/>
                  <a:gd name="connsiteY0" fmla="*/ 267652 h 266700"/>
                  <a:gd name="connsiteX1" fmla="*/ 0 w 409575"/>
                  <a:gd name="connsiteY1" fmla="*/ 264795 h 266700"/>
                  <a:gd name="connsiteX2" fmla="*/ 78105 w 409575"/>
                  <a:gd name="connsiteY2" fmla="*/ 221932 h 266700"/>
                  <a:gd name="connsiteX3" fmla="*/ 132398 w 409575"/>
                  <a:gd name="connsiteY3" fmla="*/ 180023 h 266700"/>
                  <a:gd name="connsiteX4" fmla="*/ 201930 w 409575"/>
                  <a:gd name="connsiteY4" fmla="*/ 128588 h 266700"/>
                  <a:gd name="connsiteX5" fmla="*/ 260033 w 409575"/>
                  <a:gd name="connsiteY5" fmla="*/ 86677 h 266700"/>
                  <a:gd name="connsiteX6" fmla="*/ 323850 w 409575"/>
                  <a:gd name="connsiteY6" fmla="*/ 42863 h 266700"/>
                  <a:gd name="connsiteX7" fmla="*/ 413385 w 409575"/>
                  <a:gd name="connsiteY7" fmla="*/ 0 h 266700"/>
                  <a:gd name="connsiteX8" fmla="*/ 414338 w 409575"/>
                  <a:gd name="connsiteY8" fmla="*/ 2857 h 266700"/>
                  <a:gd name="connsiteX9" fmla="*/ 324803 w 409575"/>
                  <a:gd name="connsiteY9" fmla="*/ 45720 h 266700"/>
                  <a:gd name="connsiteX10" fmla="*/ 260985 w 409575"/>
                  <a:gd name="connsiteY10" fmla="*/ 89535 h 266700"/>
                  <a:gd name="connsiteX11" fmla="*/ 202883 w 409575"/>
                  <a:gd name="connsiteY11" fmla="*/ 131445 h 266700"/>
                  <a:gd name="connsiteX12" fmla="*/ 133350 w 409575"/>
                  <a:gd name="connsiteY12" fmla="*/ 182880 h 266700"/>
                  <a:gd name="connsiteX13" fmla="*/ 79058 w 409575"/>
                  <a:gd name="connsiteY13" fmla="*/ 224790 h 266700"/>
                  <a:gd name="connsiteX14" fmla="*/ 953 w 409575"/>
                  <a:gd name="connsiteY14" fmla="*/ 2676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575" h="266700">
                    <a:moveTo>
                      <a:pt x="953" y="267652"/>
                    </a:moveTo>
                    <a:lnTo>
                      <a:pt x="0" y="264795"/>
                    </a:lnTo>
                    <a:cubicBezTo>
                      <a:pt x="0" y="264795"/>
                      <a:pt x="27623" y="259080"/>
                      <a:pt x="78105" y="221932"/>
                    </a:cubicBezTo>
                    <a:cubicBezTo>
                      <a:pt x="99060" y="206693"/>
                      <a:pt x="116205" y="193357"/>
                      <a:pt x="132398" y="180023"/>
                    </a:cubicBezTo>
                    <a:cubicBezTo>
                      <a:pt x="156210" y="160973"/>
                      <a:pt x="177165" y="144780"/>
                      <a:pt x="201930" y="128588"/>
                    </a:cubicBezTo>
                    <a:cubicBezTo>
                      <a:pt x="220980" y="116205"/>
                      <a:pt x="240983" y="101918"/>
                      <a:pt x="260033" y="86677"/>
                    </a:cubicBezTo>
                    <a:cubicBezTo>
                      <a:pt x="283845" y="68580"/>
                      <a:pt x="307658" y="51435"/>
                      <a:pt x="323850" y="42863"/>
                    </a:cubicBezTo>
                    <a:cubicBezTo>
                      <a:pt x="353378" y="27623"/>
                      <a:pt x="413385" y="0"/>
                      <a:pt x="413385" y="0"/>
                    </a:cubicBezTo>
                    <a:lnTo>
                      <a:pt x="414338" y="2857"/>
                    </a:lnTo>
                    <a:cubicBezTo>
                      <a:pt x="413385" y="2857"/>
                      <a:pt x="354330" y="30480"/>
                      <a:pt x="324803" y="45720"/>
                    </a:cubicBezTo>
                    <a:cubicBezTo>
                      <a:pt x="307658" y="54293"/>
                      <a:pt x="285750" y="71438"/>
                      <a:pt x="260985" y="89535"/>
                    </a:cubicBezTo>
                    <a:cubicBezTo>
                      <a:pt x="241935" y="103823"/>
                      <a:pt x="220980" y="119063"/>
                      <a:pt x="202883" y="131445"/>
                    </a:cubicBezTo>
                    <a:cubicBezTo>
                      <a:pt x="178118" y="147638"/>
                      <a:pt x="157163" y="163830"/>
                      <a:pt x="133350" y="182880"/>
                    </a:cubicBezTo>
                    <a:cubicBezTo>
                      <a:pt x="117158" y="196215"/>
                      <a:pt x="100013" y="209550"/>
                      <a:pt x="79058" y="224790"/>
                    </a:cubicBezTo>
                    <a:cubicBezTo>
                      <a:pt x="29528" y="260985"/>
                      <a:pt x="2858" y="266700"/>
                      <a:pt x="953" y="2676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72" name="Figura a mano libera: Forma 3271">
                <a:extLst>
                  <a:ext uri="{FF2B5EF4-FFF2-40B4-BE49-F238E27FC236}">
                    <a16:creationId xmlns:a16="http://schemas.microsoft.com/office/drawing/2014/main" id="{55D5B03A-7F20-4285-808E-110898A130AA}"/>
                  </a:ext>
                </a:extLst>
              </p:cNvPr>
              <p:cNvSpPr/>
              <p:nvPr/>
            </p:nvSpPr>
            <p:spPr>
              <a:xfrm>
                <a:off x="2930569" y="7983035"/>
                <a:ext cx="295275" cy="190500"/>
              </a:xfrm>
              <a:custGeom>
                <a:avLst/>
                <a:gdLst>
                  <a:gd name="connsiteX0" fmla="*/ 1905 w 295275"/>
                  <a:gd name="connsiteY0" fmla="*/ 193357 h 190500"/>
                  <a:gd name="connsiteX1" fmla="*/ 0 w 295275"/>
                  <a:gd name="connsiteY1" fmla="*/ 191452 h 190500"/>
                  <a:gd name="connsiteX2" fmla="*/ 107632 w 295275"/>
                  <a:gd name="connsiteY2" fmla="*/ 120015 h 190500"/>
                  <a:gd name="connsiteX3" fmla="*/ 182880 w 295275"/>
                  <a:gd name="connsiteY3" fmla="*/ 69532 h 190500"/>
                  <a:gd name="connsiteX4" fmla="*/ 239077 w 295275"/>
                  <a:gd name="connsiteY4" fmla="*/ 32385 h 190500"/>
                  <a:gd name="connsiteX5" fmla="*/ 298132 w 295275"/>
                  <a:gd name="connsiteY5" fmla="*/ 0 h 190500"/>
                  <a:gd name="connsiteX6" fmla="*/ 299085 w 295275"/>
                  <a:gd name="connsiteY6" fmla="*/ 1905 h 190500"/>
                  <a:gd name="connsiteX7" fmla="*/ 240030 w 295275"/>
                  <a:gd name="connsiteY7" fmla="*/ 34290 h 190500"/>
                  <a:gd name="connsiteX8" fmla="*/ 183832 w 295275"/>
                  <a:gd name="connsiteY8" fmla="*/ 71438 h 190500"/>
                  <a:gd name="connsiteX9" fmla="*/ 108585 w 295275"/>
                  <a:gd name="connsiteY9" fmla="*/ 121920 h 190500"/>
                  <a:gd name="connsiteX10" fmla="*/ 1905 w 295275"/>
                  <a:gd name="connsiteY10" fmla="*/ 1933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190500">
                    <a:moveTo>
                      <a:pt x="1905" y="193357"/>
                    </a:moveTo>
                    <a:lnTo>
                      <a:pt x="0" y="191452"/>
                    </a:lnTo>
                    <a:cubicBezTo>
                      <a:pt x="0" y="191452"/>
                      <a:pt x="47625" y="158115"/>
                      <a:pt x="107632" y="120015"/>
                    </a:cubicBezTo>
                    <a:cubicBezTo>
                      <a:pt x="135255" y="101917"/>
                      <a:pt x="160972" y="84772"/>
                      <a:pt x="182880" y="69532"/>
                    </a:cubicBezTo>
                    <a:cubicBezTo>
                      <a:pt x="208597" y="52388"/>
                      <a:pt x="227647" y="38100"/>
                      <a:pt x="239077" y="32385"/>
                    </a:cubicBezTo>
                    <a:cubicBezTo>
                      <a:pt x="260032" y="21907"/>
                      <a:pt x="297180" y="0"/>
                      <a:pt x="298132" y="0"/>
                    </a:cubicBezTo>
                    <a:lnTo>
                      <a:pt x="299085" y="1905"/>
                    </a:lnTo>
                    <a:cubicBezTo>
                      <a:pt x="299085" y="1905"/>
                      <a:pt x="260985" y="23813"/>
                      <a:pt x="240030" y="34290"/>
                    </a:cubicBezTo>
                    <a:cubicBezTo>
                      <a:pt x="228600" y="40005"/>
                      <a:pt x="208597" y="53340"/>
                      <a:pt x="183832" y="71438"/>
                    </a:cubicBezTo>
                    <a:cubicBezTo>
                      <a:pt x="161925" y="86677"/>
                      <a:pt x="136207" y="103822"/>
                      <a:pt x="108585" y="121920"/>
                    </a:cubicBezTo>
                    <a:cubicBezTo>
                      <a:pt x="48577" y="160020"/>
                      <a:pt x="1905" y="192405"/>
                      <a:pt x="1905" y="1933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73" name="Figura a mano libera: Forma 3272">
                <a:extLst>
                  <a:ext uri="{FF2B5EF4-FFF2-40B4-BE49-F238E27FC236}">
                    <a16:creationId xmlns:a16="http://schemas.microsoft.com/office/drawing/2014/main" id="{FD0B33C0-10B5-4B99-96D0-63D5FA7C5476}"/>
                  </a:ext>
                </a:extLst>
              </p:cNvPr>
              <p:cNvSpPr/>
              <p:nvPr/>
            </p:nvSpPr>
            <p:spPr>
              <a:xfrm>
                <a:off x="2643866" y="7728717"/>
                <a:ext cx="38100" cy="228600"/>
              </a:xfrm>
              <a:custGeom>
                <a:avLst/>
                <a:gdLst>
                  <a:gd name="connsiteX0" fmla="*/ 2858 w 38100"/>
                  <a:gd name="connsiteY0" fmla="*/ 231457 h 228600"/>
                  <a:gd name="connsiteX1" fmla="*/ 0 w 38100"/>
                  <a:gd name="connsiteY1" fmla="*/ 230505 h 228600"/>
                  <a:gd name="connsiteX2" fmla="*/ 31433 w 38100"/>
                  <a:gd name="connsiteY2" fmla="*/ 127635 h 228600"/>
                  <a:gd name="connsiteX3" fmla="*/ 25717 w 38100"/>
                  <a:gd name="connsiteY3" fmla="*/ 952 h 228600"/>
                  <a:gd name="connsiteX4" fmla="*/ 28575 w 38100"/>
                  <a:gd name="connsiteY4" fmla="*/ 0 h 228600"/>
                  <a:gd name="connsiteX5" fmla="*/ 35242 w 38100"/>
                  <a:gd name="connsiteY5" fmla="*/ 128588 h 228600"/>
                  <a:gd name="connsiteX6" fmla="*/ 2858 w 38100"/>
                  <a:gd name="connsiteY6" fmla="*/ 23145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28600">
                    <a:moveTo>
                      <a:pt x="2858" y="231457"/>
                    </a:moveTo>
                    <a:lnTo>
                      <a:pt x="0" y="230505"/>
                    </a:lnTo>
                    <a:cubicBezTo>
                      <a:pt x="0" y="230505"/>
                      <a:pt x="20003" y="192405"/>
                      <a:pt x="31433" y="127635"/>
                    </a:cubicBezTo>
                    <a:cubicBezTo>
                      <a:pt x="43815" y="62865"/>
                      <a:pt x="25717" y="952"/>
                      <a:pt x="25717" y="952"/>
                    </a:cubicBezTo>
                    <a:lnTo>
                      <a:pt x="28575" y="0"/>
                    </a:lnTo>
                    <a:cubicBezTo>
                      <a:pt x="28575" y="952"/>
                      <a:pt x="46672" y="62865"/>
                      <a:pt x="35242" y="128588"/>
                    </a:cubicBezTo>
                    <a:cubicBezTo>
                      <a:pt x="22860" y="193357"/>
                      <a:pt x="2858" y="231457"/>
                      <a:pt x="2858" y="2314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74" name="Figura a mano libera: Forma 3273">
                <a:extLst>
                  <a:ext uri="{FF2B5EF4-FFF2-40B4-BE49-F238E27FC236}">
                    <a16:creationId xmlns:a16="http://schemas.microsoft.com/office/drawing/2014/main" id="{19A5F59F-4574-4F1F-AFB7-BC2B4B1176AF}"/>
                  </a:ext>
                </a:extLst>
              </p:cNvPr>
              <p:cNvSpPr/>
              <p:nvPr/>
            </p:nvSpPr>
            <p:spPr>
              <a:xfrm>
                <a:off x="2670536" y="7619180"/>
                <a:ext cx="152400" cy="352425"/>
              </a:xfrm>
              <a:custGeom>
                <a:avLst/>
                <a:gdLst>
                  <a:gd name="connsiteX0" fmla="*/ 1905 w 152400"/>
                  <a:gd name="connsiteY0" fmla="*/ 355282 h 352425"/>
                  <a:gd name="connsiteX1" fmla="*/ 0 w 152400"/>
                  <a:gd name="connsiteY1" fmla="*/ 353377 h 352425"/>
                  <a:gd name="connsiteX2" fmla="*/ 89535 w 152400"/>
                  <a:gd name="connsiteY2" fmla="*/ 174307 h 352425"/>
                  <a:gd name="connsiteX3" fmla="*/ 150495 w 152400"/>
                  <a:gd name="connsiteY3" fmla="*/ 0 h 352425"/>
                  <a:gd name="connsiteX4" fmla="*/ 153352 w 152400"/>
                  <a:gd name="connsiteY4" fmla="*/ 952 h 352425"/>
                  <a:gd name="connsiteX5" fmla="*/ 92392 w 152400"/>
                  <a:gd name="connsiteY5" fmla="*/ 174307 h 352425"/>
                  <a:gd name="connsiteX6" fmla="*/ 1905 w 152400"/>
                  <a:gd name="connsiteY6" fmla="*/ 35528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52425">
                    <a:moveTo>
                      <a:pt x="1905" y="355282"/>
                    </a:moveTo>
                    <a:lnTo>
                      <a:pt x="0" y="353377"/>
                    </a:lnTo>
                    <a:cubicBezTo>
                      <a:pt x="952" y="352425"/>
                      <a:pt x="65722" y="247650"/>
                      <a:pt x="89535" y="174307"/>
                    </a:cubicBezTo>
                    <a:cubicBezTo>
                      <a:pt x="112395" y="100965"/>
                      <a:pt x="150495" y="1905"/>
                      <a:pt x="150495" y="0"/>
                    </a:cubicBezTo>
                    <a:lnTo>
                      <a:pt x="153352" y="952"/>
                    </a:lnTo>
                    <a:cubicBezTo>
                      <a:pt x="153352" y="1905"/>
                      <a:pt x="115252" y="100965"/>
                      <a:pt x="92392" y="174307"/>
                    </a:cubicBezTo>
                    <a:cubicBezTo>
                      <a:pt x="67627" y="249555"/>
                      <a:pt x="1905" y="354330"/>
                      <a:pt x="1905" y="3552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75" name="Figura a mano libera: Forma 3274">
                <a:extLst>
                  <a:ext uri="{FF2B5EF4-FFF2-40B4-BE49-F238E27FC236}">
                    <a16:creationId xmlns:a16="http://schemas.microsoft.com/office/drawing/2014/main" id="{96D83A2C-0EF0-49D7-9081-2D840C818613}"/>
                  </a:ext>
                </a:extLst>
              </p:cNvPr>
              <p:cNvSpPr/>
              <p:nvPr/>
            </p:nvSpPr>
            <p:spPr>
              <a:xfrm>
                <a:off x="2687681" y="7636325"/>
                <a:ext cx="190500" cy="342900"/>
              </a:xfrm>
              <a:custGeom>
                <a:avLst/>
                <a:gdLst>
                  <a:gd name="connsiteX0" fmla="*/ 1905 w 190500"/>
                  <a:gd name="connsiteY0" fmla="*/ 345757 h 342900"/>
                  <a:gd name="connsiteX1" fmla="*/ 0 w 190500"/>
                  <a:gd name="connsiteY1" fmla="*/ 343852 h 342900"/>
                  <a:gd name="connsiteX2" fmla="*/ 108585 w 190500"/>
                  <a:gd name="connsiteY2" fmla="*/ 200025 h 342900"/>
                  <a:gd name="connsiteX3" fmla="*/ 188595 w 190500"/>
                  <a:gd name="connsiteY3" fmla="*/ 0 h 342900"/>
                  <a:gd name="connsiteX4" fmla="*/ 191452 w 190500"/>
                  <a:gd name="connsiteY4" fmla="*/ 952 h 342900"/>
                  <a:gd name="connsiteX5" fmla="*/ 111442 w 190500"/>
                  <a:gd name="connsiteY5" fmla="*/ 200977 h 342900"/>
                  <a:gd name="connsiteX6" fmla="*/ 1905 w 190500"/>
                  <a:gd name="connsiteY6" fmla="*/ 3457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42900">
                    <a:moveTo>
                      <a:pt x="1905" y="345757"/>
                    </a:moveTo>
                    <a:lnTo>
                      <a:pt x="0" y="343852"/>
                    </a:lnTo>
                    <a:cubicBezTo>
                      <a:pt x="952" y="342900"/>
                      <a:pt x="83820" y="255270"/>
                      <a:pt x="108585" y="200025"/>
                    </a:cubicBezTo>
                    <a:cubicBezTo>
                      <a:pt x="133350" y="144780"/>
                      <a:pt x="187642" y="1905"/>
                      <a:pt x="188595" y="0"/>
                    </a:cubicBezTo>
                    <a:lnTo>
                      <a:pt x="191452" y="952"/>
                    </a:lnTo>
                    <a:cubicBezTo>
                      <a:pt x="190500" y="2857"/>
                      <a:pt x="136207" y="145732"/>
                      <a:pt x="111442" y="200977"/>
                    </a:cubicBezTo>
                    <a:cubicBezTo>
                      <a:pt x="86677" y="256223"/>
                      <a:pt x="2857" y="344805"/>
                      <a:pt x="1905" y="3457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76" name="Figura a mano libera: Forma 3275">
                <a:extLst>
                  <a:ext uri="{FF2B5EF4-FFF2-40B4-BE49-F238E27FC236}">
                    <a16:creationId xmlns:a16="http://schemas.microsoft.com/office/drawing/2014/main" id="{2806080B-5701-4A8F-827E-C6093C6D278C}"/>
                  </a:ext>
                </a:extLst>
              </p:cNvPr>
              <p:cNvSpPr/>
              <p:nvPr/>
            </p:nvSpPr>
            <p:spPr>
              <a:xfrm>
                <a:off x="2677204" y="7779200"/>
                <a:ext cx="266700" cy="228600"/>
              </a:xfrm>
              <a:custGeom>
                <a:avLst/>
                <a:gdLst>
                  <a:gd name="connsiteX0" fmla="*/ 1905 w 266700"/>
                  <a:gd name="connsiteY0" fmla="*/ 233363 h 228600"/>
                  <a:gd name="connsiteX1" fmla="*/ 0 w 266700"/>
                  <a:gd name="connsiteY1" fmla="*/ 231457 h 228600"/>
                  <a:gd name="connsiteX2" fmla="*/ 144780 w 266700"/>
                  <a:gd name="connsiteY2" fmla="*/ 97155 h 228600"/>
                  <a:gd name="connsiteX3" fmla="*/ 266700 w 266700"/>
                  <a:gd name="connsiteY3" fmla="*/ 0 h 228600"/>
                  <a:gd name="connsiteX4" fmla="*/ 268605 w 266700"/>
                  <a:gd name="connsiteY4" fmla="*/ 1905 h 228600"/>
                  <a:gd name="connsiteX5" fmla="*/ 145733 w 266700"/>
                  <a:gd name="connsiteY5" fmla="*/ 100013 h 228600"/>
                  <a:gd name="connsiteX6" fmla="*/ 1905 w 266700"/>
                  <a:gd name="connsiteY6" fmla="*/ 23336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228600">
                    <a:moveTo>
                      <a:pt x="1905" y="233363"/>
                    </a:moveTo>
                    <a:lnTo>
                      <a:pt x="0" y="231457"/>
                    </a:lnTo>
                    <a:cubicBezTo>
                      <a:pt x="953" y="230505"/>
                      <a:pt x="73342" y="143827"/>
                      <a:pt x="144780" y="97155"/>
                    </a:cubicBezTo>
                    <a:cubicBezTo>
                      <a:pt x="215265" y="50482"/>
                      <a:pt x="266700" y="0"/>
                      <a:pt x="266700" y="0"/>
                    </a:cubicBezTo>
                    <a:lnTo>
                      <a:pt x="268605" y="1905"/>
                    </a:lnTo>
                    <a:cubicBezTo>
                      <a:pt x="267653" y="2857"/>
                      <a:pt x="217170" y="53340"/>
                      <a:pt x="145733" y="100013"/>
                    </a:cubicBezTo>
                    <a:cubicBezTo>
                      <a:pt x="75247" y="145732"/>
                      <a:pt x="2858" y="232410"/>
                      <a:pt x="1905" y="2333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77" name="Figura a mano libera: Forma 3276">
                <a:extLst>
                  <a:ext uri="{FF2B5EF4-FFF2-40B4-BE49-F238E27FC236}">
                    <a16:creationId xmlns:a16="http://schemas.microsoft.com/office/drawing/2014/main" id="{A2A97684-503F-46F1-B6F6-D5771A61D6D9}"/>
                  </a:ext>
                </a:extLst>
              </p:cNvPr>
              <p:cNvSpPr/>
              <p:nvPr/>
            </p:nvSpPr>
            <p:spPr>
              <a:xfrm>
                <a:off x="2265724" y="7623942"/>
                <a:ext cx="76200" cy="428625"/>
              </a:xfrm>
              <a:custGeom>
                <a:avLst/>
                <a:gdLst>
                  <a:gd name="connsiteX0" fmla="*/ 77152 w 76200"/>
                  <a:gd name="connsiteY0" fmla="*/ 431482 h 428625"/>
                  <a:gd name="connsiteX1" fmla="*/ 40005 w 76200"/>
                  <a:gd name="connsiteY1" fmla="*/ 245745 h 428625"/>
                  <a:gd name="connsiteX2" fmla="*/ 0 w 76200"/>
                  <a:gd name="connsiteY2" fmla="*/ 0 h 428625"/>
                  <a:gd name="connsiteX3" fmla="*/ 2858 w 76200"/>
                  <a:gd name="connsiteY3" fmla="*/ 0 h 428625"/>
                  <a:gd name="connsiteX4" fmla="*/ 42863 w 76200"/>
                  <a:gd name="connsiteY4" fmla="*/ 245745 h 428625"/>
                  <a:gd name="connsiteX5" fmla="*/ 80010 w 76200"/>
                  <a:gd name="connsiteY5" fmla="*/ 431482 h 428625"/>
                  <a:gd name="connsiteX6" fmla="*/ 77152 w 76200"/>
                  <a:gd name="connsiteY6" fmla="*/ 43148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428625">
                    <a:moveTo>
                      <a:pt x="77152" y="431482"/>
                    </a:moveTo>
                    <a:cubicBezTo>
                      <a:pt x="77152" y="430530"/>
                      <a:pt x="64770" y="363855"/>
                      <a:pt x="40005" y="245745"/>
                    </a:cubicBezTo>
                    <a:cubicBezTo>
                      <a:pt x="16192" y="127635"/>
                      <a:pt x="0" y="1905"/>
                      <a:pt x="0" y="0"/>
                    </a:cubicBezTo>
                    <a:lnTo>
                      <a:pt x="2858" y="0"/>
                    </a:lnTo>
                    <a:cubicBezTo>
                      <a:pt x="2858" y="952"/>
                      <a:pt x="19050" y="127635"/>
                      <a:pt x="42863" y="245745"/>
                    </a:cubicBezTo>
                    <a:cubicBezTo>
                      <a:pt x="66675" y="363855"/>
                      <a:pt x="80010" y="431482"/>
                      <a:pt x="80010" y="431482"/>
                    </a:cubicBezTo>
                    <a:lnTo>
                      <a:pt x="77152" y="4314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78" name="Figura a mano libera: Forma 3277">
                <a:extLst>
                  <a:ext uri="{FF2B5EF4-FFF2-40B4-BE49-F238E27FC236}">
                    <a16:creationId xmlns:a16="http://schemas.microsoft.com/office/drawing/2014/main" id="{77685BA4-6D0C-4B84-9225-BA6027C9BC43}"/>
                  </a:ext>
                </a:extLst>
              </p:cNvPr>
              <p:cNvSpPr/>
              <p:nvPr/>
            </p:nvSpPr>
            <p:spPr>
              <a:xfrm>
                <a:off x="2304776" y="7622037"/>
                <a:ext cx="95250" cy="447675"/>
              </a:xfrm>
              <a:custGeom>
                <a:avLst/>
                <a:gdLst>
                  <a:gd name="connsiteX0" fmla="*/ 97155 w 95250"/>
                  <a:gd name="connsiteY0" fmla="*/ 455295 h 447675"/>
                  <a:gd name="connsiteX1" fmla="*/ 89535 w 95250"/>
                  <a:gd name="connsiteY1" fmla="*/ 403860 h 447675"/>
                  <a:gd name="connsiteX2" fmla="*/ 51435 w 95250"/>
                  <a:gd name="connsiteY2" fmla="*/ 200025 h 447675"/>
                  <a:gd name="connsiteX3" fmla="*/ 0 w 95250"/>
                  <a:gd name="connsiteY3" fmla="*/ 952 h 447675"/>
                  <a:gd name="connsiteX4" fmla="*/ 2858 w 95250"/>
                  <a:gd name="connsiteY4" fmla="*/ 0 h 447675"/>
                  <a:gd name="connsiteX5" fmla="*/ 54293 w 95250"/>
                  <a:gd name="connsiteY5" fmla="*/ 199073 h 447675"/>
                  <a:gd name="connsiteX6" fmla="*/ 92393 w 95250"/>
                  <a:gd name="connsiteY6" fmla="*/ 403860 h 447675"/>
                  <a:gd name="connsiteX7" fmla="*/ 100013 w 95250"/>
                  <a:gd name="connsiteY7" fmla="*/ 455295 h 447675"/>
                  <a:gd name="connsiteX8" fmla="*/ 97155 w 95250"/>
                  <a:gd name="connsiteY8" fmla="*/ 45529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447675">
                    <a:moveTo>
                      <a:pt x="97155" y="455295"/>
                    </a:moveTo>
                    <a:cubicBezTo>
                      <a:pt x="97155" y="455295"/>
                      <a:pt x="90488" y="415290"/>
                      <a:pt x="89535" y="403860"/>
                    </a:cubicBezTo>
                    <a:cubicBezTo>
                      <a:pt x="88583" y="392430"/>
                      <a:pt x="79058" y="331470"/>
                      <a:pt x="51435" y="200025"/>
                    </a:cubicBezTo>
                    <a:cubicBezTo>
                      <a:pt x="23813" y="70485"/>
                      <a:pt x="953" y="1905"/>
                      <a:pt x="0" y="952"/>
                    </a:cubicBezTo>
                    <a:lnTo>
                      <a:pt x="2858" y="0"/>
                    </a:lnTo>
                    <a:cubicBezTo>
                      <a:pt x="2858" y="952"/>
                      <a:pt x="26670" y="68580"/>
                      <a:pt x="54293" y="199073"/>
                    </a:cubicBezTo>
                    <a:cubicBezTo>
                      <a:pt x="81915" y="331470"/>
                      <a:pt x="91440" y="392430"/>
                      <a:pt x="92393" y="403860"/>
                    </a:cubicBezTo>
                    <a:cubicBezTo>
                      <a:pt x="93345" y="415290"/>
                      <a:pt x="100013" y="455295"/>
                      <a:pt x="100013" y="455295"/>
                    </a:cubicBezTo>
                    <a:lnTo>
                      <a:pt x="97155" y="4552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79" name="Figura a mano libera: Forma 3278">
                <a:extLst>
                  <a:ext uri="{FF2B5EF4-FFF2-40B4-BE49-F238E27FC236}">
                    <a16:creationId xmlns:a16="http://schemas.microsoft.com/office/drawing/2014/main" id="{CCA4CFE3-D3A9-4161-8ADD-A2C34AE23203}"/>
                  </a:ext>
                </a:extLst>
              </p:cNvPr>
              <p:cNvSpPr/>
              <p:nvPr/>
            </p:nvSpPr>
            <p:spPr>
              <a:xfrm>
                <a:off x="2225717" y="7683950"/>
                <a:ext cx="104775" cy="361950"/>
              </a:xfrm>
              <a:custGeom>
                <a:avLst/>
                <a:gdLst>
                  <a:gd name="connsiteX0" fmla="*/ 107634 w 104775"/>
                  <a:gd name="connsiteY0" fmla="*/ 364807 h 361950"/>
                  <a:gd name="connsiteX1" fmla="*/ 45721 w 104775"/>
                  <a:gd name="connsiteY1" fmla="*/ 196215 h 361950"/>
                  <a:gd name="connsiteX2" fmla="*/ 1 w 104775"/>
                  <a:gd name="connsiteY2" fmla="*/ 0 h 361950"/>
                  <a:gd name="connsiteX3" fmla="*/ 2859 w 104775"/>
                  <a:gd name="connsiteY3" fmla="*/ 0 h 361950"/>
                  <a:gd name="connsiteX4" fmla="*/ 48579 w 104775"/>
                  <a:gd name="connsiteY4" fmla="*/ 194310 h 361950"/>
                  <a:gd name="connsiteX5" fmla="*/ 110491 w 104775"/>
                  <a:gd name="connsiteY5" fmla="*/ 362902 h 361950"/>
                  <a:gd name="connsiteX6" fmla="*/ 107634 w 104775"/>
                  <a:gd name="connsiteY6" fmla="*/ 36480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61950">
                    <a:moveTo>
                      <a:pt x="107634" y="364807"/>
                    </a:moveTo>
                    <a:cubicBezTo>
                      <a:pt x="107634" y="363855"/>
                      <a:pt x="92394" y="299085"/>
                      <a:pt x="45721" y="196215"/>
                    </a:cubicBezTo>
                    <a:cubicBezTo>
                      <a:pt x="-951" y="93345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952"/>
                      <a:pt x="1906" y="92393"/>
                      <a:pt x="48579" y="194310"/>
                    </a:cubicBezTo>
                    <a:cubicBezTo>
                      <a:pt x="95251" y="296227"/>
                      <a:pt x="110491" y="361950"/>
                      <a:pt x="110491" y="362902"/>
                    </a:cubicBezTo>
                    <a:lnTo>
                      <a:pt x="107634" y="3648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80" name="Figura a mano libera: Forma 3279">
                <a:extLst>
                  <a:ext uri="{FF2B5EF4-FFF2-40B4-BE49-F238E27FC236}">
                    <a16:creationId xmlns:a16="http://schemas.microsoft.com/office/drawing/2014/main" id="{D8DE38EA-295A-4E59-AE97-0C726C011B10}"/>
                  </a:ext>
                </a:extLst>
              </p:cNvPr>
              <p:cNvSpPr/>
              <p:nvPr/>
            </p:nvSpPr>
            <p:spPr>
              <a:xfrm>
                <a:off x="1956161" y="7780152"/>
                <a:ext cx="266700" cy="466725"/>
              </a:xfrm>
              <a:custGeom>
                <a:avLst/>
                <a:gdLst>
                  <a:gd name="connsiteX0" fmla="*/ 266700 w 266700"/>
                  <a:gd name="connsiteY0" fmla="*/ 468630 h 466725"/>
                  <a:gd name="connsiteX1" fmla="*/ 212408 w 266700"/>
                  <a:gd name="connsiteY1" fmla="*/ 421958 h 466725"/>
                  <a:gd name="connsiteX2" fmla="*/ 171450 w 266700"/>
                  <a:gd name="connsiteY2" fmla="*/ 364808 h 466725"/>
                  <a:gd name="connsiteX3" fmla="*/ 122872 w 266700"/>
                  <a:gd name="connsiteY3" fmla="*/ 279083 h 466725"/>
                  <a:gd name="connsiteX4" fmla="*/ 0 w 266700"/>
                  <a:gd name="connsiteY4" fmla="*/ 953 h 466725"/>
                  <a:gd name="connsiteX5" fmla="*/ 2857 w 266700"/>
                  <a:gd name="connsiteY5" fmla="*/ 0 h 466725"/>
                  <a:gd name="connsiteX6" fmla="*/ 125730 w 266700"/>
                  <a:gd name="connsiteY6" fmla="*/ 278130 h 466725"/>
                  <a:gd name="connsiteX7" fmla="*/ 174308 w 266700"/>
                  <a:gd name="connsiteY7" fmla="*/ 363855 h 466725"/>
                  <a:gd name="connsiteX8" fmla="*/ 215265 w 266700"/>
                  <a:gd name="connsiteY8" fmla="*/ 420053 h 466725"/>
                  <a:gd name="connsiteX9" fmla="*/ 269558 w 266700"/>
                  <a:gd name="connsiteY9" fmla="*/ 466725 h 466725"/>
                  <a:gd name="connsiteX10" fmla="*/ 266700 w 266700"/>
                  <a:gd name="connsiteY10" fmla="*/ 46863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466725">
                    <a:moveTo>
                      <a:pt x="266700" y="468630"/>
                    </a:moveTo>
                    <a:cubicBezTo>
                      <a:pt x="266700" y="468630"/>
                      <a:pt x="246697" y="451485"/>
                      <a:pt x="212408" y="421958"/>
                    </a:cubicBezTo>
                    <a:cubicBezTo>
                      <a:pt x="191452" y="403860"/>
                      <a:pt x="185738" y="393383"/>
                      <a:pt x="171450" y="364808"/>
                    </a:cubicBezTo>
                    <a:cubicBezTo>
                      <a:pt x="161925" y="345758"/>
                      <a:pt x="147638" y="320040"/>
                      <a:pt x="122872" y="279083"/>
                    </a:cubicBezTo>
                    <a:cubicBezTo>
                      <a:pt x="60960" y="177165"/>
                      <a:pt x="0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63817" y="176213"/>
                      <a:pt x="125730" y="278130"/>
                    </a:cubicBezTo>
                    <a:cubicBezTo>
                      <a:pt x="150495" y="319088"/>
                      <a:pt x="164782" y="344805"/>
                      <a:pt x="174308" y="363855"/>
                    </a:cubicBezTo>
                    <a:cubicBezTo>
                      <a:pt x="189547" y="391478"/>
                      <a:pt x="194310" y="401955"/>
                      <a:pt x="215265" y="420053"/>
                    </a:cubicBezTo>
                    <a:cubicBezTo>
                      <a:pt x="248602" y="449580"/>
                      <a:pt x="269558" y="466725"/>
                      <a:pt x="269558" y="466725"/>
                    </a:cubicBezTo>
                    <a:lnTo>
                      <a:pt x="266700" y="4686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81" name="Figura a mano libera: Forma 3280">
                <a:extLst>
                  <a:ext uri="{FF2B5EF4-FFF2-40B4-BE49-F238E27FC236}">
                    <a16:creationId xmlns:a16="http://schemas.microsoft.com/office/drawing/2014/main" id="{C95BF0A7-6C34-4C44-AA8D-E74759BE0752}"/>
                  </a:ext>
                </a:extLst>
              </p:cNvPr>
              <p:cNvSpPr/>
              <p:nvPr/>
            </p:nvSpPr>
            <p:spPr>
              <a:xfrm>
                <a:off x="1836146" y="8404992"/>
                <a:ext cx="400050" cy="76200"/>
              </a:xfrm>
              <a:custGeom>
                <a:avLst/>
                <a:gdLst>
                  <a:gd name="connsiteX0" fmla="*/ 953 w 400050"/>
                  <a:gd name="connsiteY0" fmla="*/ 80010 h 76200"/>
                  <a:gd name="connsiteX1" fmla="*/ 0 w 400050"/>
                  <a:gd name="connsiteY1" fmla="*/ 77152 h 76200"/>
                  <a:gd name="connsiteX2" fmla="*/ 265748 w 400050"/>
                  <a:gd name="connsiteY2" fmla="*/ 22860 h 76200"/>
                  <a:gd name="connsiteX3" fmla="*/ 404813 w 400050"/>
                  <a:gd name="connsiteY3" fmla="*/ 0 h 76200"/>
                  <a:gd name="connsiteX4" fmla="*/ 405765 w 400050"/>
                  <a:gd name="connsiteY4" fmla="*/ 952 h 76200"/>
                  <a:gd name="connsiteX5" fmla="*/ 405765 w 400050"/>
                  <a:gd name="connsiteY5" fmla="*/ 952 h 76200"/>
                  <a:gd name="connsiteX6" fmla="*/ 406717 w 400050"/>
                  <a:gd name="connsiteY6" fmla="*/ 0 h 76200"/>
                  <a:gd name="connsiteX7" fmla="*/ 406717 w 400050"/>
                  <a:gd name="connsiteY7" fmla="*/ 1905 h 76200"/>
                  <a:gd name="connsiteX8" fmla="*/ 266700 w 400050"/>
                  <a:gd name="connsiteY8" fmla="*/ 25718 h 76200"/>
                  <a:gd name="connsiteX9" fmla="*/ 953 w 400050"/>
                  <a:gd name="connsiteY9" fmla="*/ 80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76200">
                    <a:moveTo>
                      <a:pt x="953" y="80010"/>
                    </a:moveTo>
                    <a:lnTo>
                      <a:pt x="0" y="77152"/>
                    </a:lnTo>
                    <a:cubicBezTo>
                      <a:pt x="953" y="77152"/>
                      <a:pt x="123825" y="41910"/>
                      <a:pt x="265748" y="22860"/>
                    </a:cubicBezTo>
                    <a:cubicBezTo>
                      <a:pt x="391478" y="5715"/>
                      <a:pt x="402908" y="952"/>
                      <a:pt x="404813" y="0"/>
                    </a:cubicBezTo>
                    <a:lnTo>
                      <a:pt x="405765" y="952"/>
                    </a:lnTo>
                    <a:lnTo>
                      <a:pt x="405765" y="952"/>
                    </a:lnTo>
                    <a:lnTo>
                      <a:pt x="406717" y="0"/>
                    </a:lnTo>
                    <a:lnTo>
                      <a:pt x="406717" y="1905"/>
                    </a:lnTo>
                    <a:cubicBezTo>
                      <a:pt x="406717" y="2857"/>
                      <a:pt x="404813" y="6668"/>
                      <a:pt x="266700" y="25718"/>
                    </a:cubicBezTo>
                    <a:cubicBezTo>
                      <a:pt x="124778" y="45720"/>
                      <a:pt x="1905" y="80010"/>
                      <a:pt x="953" y="800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82" name="Figura a mano libera: Forma 3281">
                <a:extLst>
                  <a:ext uri="{FF2B5EF4-FFF2-40B4-BE49-F238E27FC236}">
                    <a16:creationId xmlns:a16="http://schemas.microsoft.com/office/drawing/2014/main" id="{100C0ED5-9553-46CA-99FD-111BD8185FA3}"/>
                  </a:ext>
                </a:extLst>
              </p:cNvPr>
              <p:cNvSpPr/>
              <p:nvPr/>
            </p:nvSpPr>
            <p:spPr>
              <a:xfrm>
                <a:off x="1989499" y="7761102"/>
                <a:ext cx="209550" cy="381000"/>
              </a:xfrm>
              <a:custGeom>
                <a:avLst/>
                <a:gdLst>
                  <a:gd name="connsiteX0" fmla="*/ 216217 w 209550"/>
                  <a:gd name="connsiteY0" fmla="*/ 388620 h 381000"/>
                  <a:gd name="connsiteX1" fmla="*/ 110490 w 209550"/>
                  <a:gd name="connsiteY1" fmla="*/ 237173 h 381000"/>
                  <a:gd name="connsiteX2" fmla="*/ 0 w 209550"/>
                  <a:gd name="connsiteY2" fmla="*/ 953 h 381000"/>
                  <a:gd name="connsiteX3" fmla="*/ 2857 w 209550"/>
                  <a:gd name="connsiteY3" fmla="*/ 0 h 381000"/>
                  <a:gd name="connsiteX4" fmla="*/ 113347 w 209550"/>
                  <a:gd name="connsiteY4" fmla="*/ 236220 h 381000"/>
                  <a:gd name="connsiteX5" fmla="*/ 218122 w 209550"/>
                  <a:gd name="connsiteY5" fmla="*/ 387668 h 381000"/>
                  <a:gd name="connsiteX6" fmla="*/ 216217 w 209550"/>
                  <a:gd name="connsiteY6" fmla="*/ 38862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0">
                    <a:moveTo>
                      <a:pt x="216217" y="388620"/>
                    </a:moveTo>
                    <a:cubicBezTo>
                      <a:pt x="215265" y="387668"/>
                      <a:pt x="150495" y="315278"/>
                      <a:pt x="110490" y="237173"/>
                    </a:cubicBezTo>
                    <a:cubicBezTo>
                      <a:pt x="70485" y="159068"/>
                      <a:pt x="952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73342" y="158115"/>
                      <a:pt x="113347" y="236220"/>
                    </a:cubicBezTo>
                    <a:cubicBezTo>
                      <a:pt x="153352" y="314325"/>
                      <a:pt x="218122" y="386715"/>
                      <a:pt x="218122" y="387668"/>
                    </a:cubicBezTo>
                    <a:lnTo>
                      <a:pt x="216217" y="3886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83" name="Figura a mano libera: Forma 3282">
                <a:extLst>
                  <a:ext uri="{FF2B5EF4-FFF2-40B4-BE49-F238E27FC236}">
                    <a16:creationId xmlns:a16="http://schemas.microsoft.com/office/drawing/2014/main" id="{952883C0-DEA1-4DBE-A2D5-74F4933E9D07}"/>
                  </a:ext>
                </a:extLst>
              </p:cNvPr>
              <p:cNvSpPr/>
              <p:nvPr/>
            </p:nvSpPr>
            <p:spPr>
              <a:xfrm>
                <a:off x="1952351" y="7940172"/>
                <a:ext cx="257175" cy="323850"/>
              </a:xfrm>
              <a:custGeom>
                <a:avLst/>
                <a:gdLst>
                  <a:gd name="connsiteX0" fmla="*/ 263843 w 257175"/>
                  <a:gd name="connsiteY0" fmla="*/ 324802 h 323850"/>
                  <a:gd name="connsiteX1" fmla="*/ 141923 w 257175"/>
                  <a:gd name="connsiteY1" fmla="*/ 221932 h 323850"/>
                  <a:gd name="connsiteX2" fmla="*/ 0 w 257175"/>
                  <a:gd name="connsiteY2" fmla="*/ 952 h 323850"/>
                  <a:gd name="connsiteX3" fmla="*/ 1905 w 257175"/>
                  <a:gd name="connsiteY3" fmla="*/ 0 h 323850"/>
                  <a:gd name="connsiteX4" fmla="*/ 143827 w 257175"/>
                  <a:gd name="connsiteY4" fmla="*/ 220027 h 323850"/>
                  <a:gd name="connsiteX5" fmla="*/ 264795 w 257175"/>
                  <a:gd name="connsiteY5" fmla="*/ 321945 h 323850"/>
                  <a:gd name="connsiteX6" fmla="*/ 263843 w 257175"/>
                  <a:gd name="connsiteY6" fmla="*/ 324802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323850">
                    <a:moveTo>
                      <a:pt x="263843" y="324802"/>
                    </a:moveTo>
                    <a:cubicBezTo>
                      <a:pt x="262890" y="324802"/>
                      <a:pt x="187643" y="281940"/>
                      <a:pt x="141923" y="221932"/>
                    </a:cubicBezTo>
                    <a:cubicBezTo>
                      <a:pt x="96202" y="161925"/>
                      <a:pt x="952" y="2857"/>
                      <a:pt x="0" y="952"/>
                    </a:cubicBezTo>
                    <a:lnTo>
                      <a:pt x="1905" y="0"/>
                    </a:lnTo>
                    <a:cubicBezTo>
                      <a:pt x="2857" y="1905"/>
                      <a:pt x="98107" y="160972"/>
                      <a:pt x="143827" y="220027"/>
                    </a:cubicBezTo>
                    <a:cubicBezTo>
                      <a:pt x="188595" y="279082"/>
                      <a:pt x="263843" y="320992"/>
                      <a:pt x="264795" y="321945"/>
                    </a:cubicBezTo>
                    <a:lnTo>
                      <a:pt x="263843" y="3248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84" name="Figura a mano libera: Forma 3283">
                <a:extLst>
                  <a:ext uri="{FF2B5EF4-FFF2-40B4-BE49-F238E27FC236}">
                    <a16:creationId xmlns:a16="http://schemas.microsoft.com/office/drawing/2014/main" id="{B754952F-1E39-476F-AC23-B31E86954095}"/>
                  </a:ext>
                </a:extLst>
              </p:cNvPr>
              <p:cNvSpPr/>
              <p:nvPr/>
            </p:nvSpPr>
            <p:spPr>
              <a:xfrm>
                <a:off x="1964733" y="8079237"/>
                <a:ext cx="257175" cy="228600"/>
              </a:xfrm>
              <a:custGeom>
                <a:avLst/>
                <a:gdLst>
                  <a:gd name="connsiteX0" fmla="*/ 261938 w 257175"/>
                  <a:gd name="connsiteY0" fmla="*/ 229552 h 228600"/>
                  <a:gd name="connsiteX1" fmla="*/ 151448 w 257175"/>
                  <a:gd name="connsiteY1" fmla="*/ 166688 h 228600"/>
                  <a:gd name="connsiteX2" fmla="*/ 0 w 257175"/>
                  <a:gd name="connsiteY2" fmla="*/ 1905 h 228600"/>
                  <a:gd name="connsiteX3" fmla="*/ 1905 w 257175"/>
                  <a:gd name="connsiteY3" fmla="*/ 0 h 228600"/>
                  <a:gd name="connsiteX4" fmla="*/ 152400 w 257175"/>
                  <a:gd name="connsiteY4" fmla="*/ 164782 h 228600"/>
                  <a:gd name="connsiteX5" fmla="*/ 261938 w 257175"/>
                  <a:gd name="connsiteY5" fmla="*/ 227648 h 228600"/>
                  <a:gd name="connsiteX6" fmla="*/ 261938 w 257175"/>
                  <a:gd name="connsiteY6" fmla="*/ 2295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228600">
                    <a:moveTo>
                      <a:pt x="261938" y="229552"/>
                    </a:moveTo>
                    <a:cubicBezTo>
                      <a:pt x="260985" y="229552"/>
                      <a:pt x="204788" y="212407"/>
                      <a:pt x="151448" y="166688"/>
                    </a:cubicBezTo>
                    <a:cubicBezTo>
                      <a:pt x="98108" y="120015"/>
                      <a:pt x="953" y="2857"/>
                      <a:pt x="0" y="1905"/>
                    </a:cubicBezTo>
                    <a:lnTo>
                      <a:pt x="1905" y="0"/>
                    </a:lnTo>
                    <a:cubicBezTo>
                      <a:pt x="2858" y="952"/>
                      <a:pt x="99060" y="118110"/>
                      <a:pt x="152400" y="164782"/>
                    </a:cubicBezTo>
                    <a:cubicBezTo>
                      <a:pt x="205740" y="211455"/>
                      <a:pt x="261938" y="227648"/>
                      <a:pt x="261938" y="227648"/>
                    </a:cubicBezTo>
                    <a:lnTo>
                      <a:pt x="261938" y="2295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85" name="Figura a mano libera: Forma 3284">
                <a:extLst>
                  <a:ext uri="{FF2B5EF4-FFF2-40B4-BE49-F238E27FC236}">
                    <a16:creationId xmlns:a16="http://schemas.microsoft.com/office/drawing/2014/main" id="{FC92D4AD-0B8C-436E-9C5D-E73DF771D87A}"/>
                  </a:ext>
                </a:extLst>
              </p:cNvPr>
              <p:cNvSpPr/>
              <p:nvPr/>
            </p:nvSpPr>
            <p:spPr>
              <a:xfrm>
                <a:off x="2864846" y="8159247"/>
                <a:ext cx="381000" cy="123825"/>
              </a:xfrm>
              <a:custGeom>
                <a:avLst/>
                <a:gdLst>
                  <a:gd name="connsiteX0" fmla="*/ 953 w 381000"/>
                  <a:gd name="connsiteY0" fmla="*/ 127635 h 123825"/>
                  <a:gd name="connsiteX1" fmla="*/ 0 w 381000"/>
                  <a:gd name="connsiteY1" fmla="*/ 127635 h 123825"/>
                  <a:gd name="connsiteX2" fmla="*/ 953 w 381000"/>
                  <a:gd name="connsiteY2" fmla="*/ 124777 h 123825"/>
                  <a:gd name="connsiteX3" fmla="*/ 40958 w 381000"/>
                  <a:gd name="connsiteY3" fmla="*/ 107632 h 123825"/>
                  <a:gd name="connsiteX4" fmla="*/ 163830 w 381000"/>
                  <a:gd name="connsiteY4" fmla="*/ 54292 h 123825"/>
                  <a:gd name="connsiteX5" fmla="*/ 383858 w 381000"/>
                  <a:gd name="connsiteY5" fmla="*/ 0 h 123825"/>
                  <a:gd name="connsiteX6" fmla="*/ 383858 w 381000"/>
                  <a:gd name="connsiteY6" fmla="*/ 2857 h 123825"/>
                  <a:gd name="connsiteX7" fmla="*/ 163830 w 381000"/>
                  <a:gd name="connsiteY7" fmla="*/ 57150 h 123825"/>
                  <a:gd name="connsiteX8" fmla="*/ 40958 w 381000"/>
                  <a:gd name="connsiteY8" fmla="*/ 110490 h 123825"/>
                  <a:gd name="connsiteX9" fmla="*/ 953 w 381000"/>
                  <a:gd name="connsiteY9" fmla="*/ 12763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3825">
                    <a:moveTo>
                      <a:pt x="953" y="127635"/>
                    </a:moveTo>
                    <a:cubicBezTo>
                      <a:pt x="953" y="127635"/>
                      <a:pt x="0" y="127635"/>
                      <a:pt x="0" y="127635"/>
                    </a:cubicBezTo>
                    <a:lnTo>
                      <a:pt x="953" y="124777"/>
                    </a:lnTo>
                    <a:cubicBezTo>
                      <a:pt x="3810" y="125730"/>
                      <a:pt x="20003" y="118110"/>
                      <a:pt x="40958" y="107632"/>
                    </a:cubicBezTo>
                    <a:cubicBezTo>
                      <a:pt x="70485" y="93345"/>
                      <a:pt x="114300" y="72390"/>
                      <a:pt x="163830" y="54292"/>
                    </a:cubicBezTo>
                    <a:cubicBezTo>
                      <a:pt x="250508" y="23813"/>
                      <a:pt x="382905" y="0"/>
                      <a:pt x="383858" y="0"/>
                    </a:cubicBezTo>
                    <a:lnTo>
                      <a:pt x="383858" y="2857"/>
                    </a:lnTo>
                    <a:cubicBezTo>
                      <a:pt x="382905" y="2857"/>
                      <a:pt x="250508" y="25717"/>
                      <a:pt x="163830" y="57150"/>
                    </a:cubicBezTo>
                    <a:cubicBezTo>
                      <a:pt x="114300" y="75247"/>
                      <a:pt x="69533" y="96202"/>
                      <a:pt x="40958" y="110490"/>
                    </a:cubicBezTo>
                    <a:cubicBezTo>
                      <a:pt x="18098" y="121920"/>
                      <a:pt x="5715" y="127635"/>
                      <a:pt x="953" y="1276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286" name="Figura a mano libera: Forma 3285">
                <a:extLst>
                  <a:ext uri="{FF2B5EF4-FFF2-40B4-BE49-F238E27FC236}">
                    <a16:creationId xmlns:a16="http://schemas.microsoft.com/office/drawing/2014/main" id="{3215F05E-A20C-497E-8C22-D98C5EA82CFD}"/>
                  </a:ext>
                </a:extLst>
              </p:cNvPr>
              <p:cNvSpPr/>
              <p:nvPr/>
            </p:nvSpPr>
            <p:spPr>
              <a:xfrm>
                <a:off x="2575286" y="7805869"/>
                <a:ext cx="66675" cy="152400"/>
              </a:xfrm>
              <a:custGeom>
                <a:avLst/>
                <a:gdLst>
                  <a:gd name="connsiteX0" fmla="*/ 62865 w 66675"/>
                  <a:gd name="connsiteY0" fmla="*/ 153353 h 152400"/>
                  <a:gd name="connsiteX1" fmla="*/ 60008 w 66675"/>
                  <a:gd name="connsiteY1" fmla="*/ 152400 h 152400"/>
                  <a:gd name="connsiteX2" fmla="*/ 53340 w 66675"/>
                  <a:gd name="connsiteY2" fmla="*/ 75248 h 152400"/>
                  <a:gd name="connsiteX3" fmla="*/ 0 w 66675"/>
                  <a:gd name="connsiteY3" fmla="*/ 1905 h 152400"/>
                  <a:gd name="connsiteX4" fmla="*/ 1905 w 66675"/>
                  <a:gd name="connsiteY4" fmla="*/ 0 h 152400"/>
                  <a:gd name="connsiteX5" fmla="*/ 55245 w 66675"/>
                  <a:gd name="connsiteY5" fmla="*/ 74295 h 152400"/>
                  <a:gd name="connsiteX6" fmla="*/ 62865 w 66675"/>
                  <a:gd name="connsiteY6" fmla="*/ 1533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52400">
                    <a:moveTo>
                      <a:pt x="62865" y="153353"/>
                    </a:moveTo>
                    <a:lnTo>
                      <a:pt x="60008" y="152400"/>
                    </a:lnTo>
                    <a:cubicBezTo>
                      <a:pt x="60008" y="152400"/>
                      <a:pt x="74295" y="116205"/>
                      <a:pt x="53340" y="75248"/>
                    </a:cubicBezTo>
                    <a:cubicBezTo>
                      <a:pt x="32385" y="33338"/>
                      <a:pt x="952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3338" y="32385"/>
                      <a:pt x="55245" y="74295"/>
                    </a:cubicBezTo>
                    <a:cubicBezTo>
                      <a:pt x="77152" y="116205"/>
                      <a:pt x="62865" y="153353"/>
                      <a:pt x="62865" y="1533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3515" name="Gruppo 3514" descr="Coniglietto in una tazza">
            <a:extLst>
              <a:ext uri="{FF2B5EF4-FFF2-40B4-BE49-F238E27FC236}">
                <a16:creationId xmlns:a16="http://schemas.microsoft.com/office/drawing/2014/main" id="{BD5677E8-0D20-4090-8B5F-531B5025CF9C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832991" y="8660908"/>
            <a:ext cx="1690703" cy="1756715"/>
            <a:chOff x="6332410" y="6365975"/>
            <a:chExt cx="2475357" cy="2572007"/>
          </a:xfrm>
        </p:grpSpPr>
        <p:sp>
          <p:nvSpPr>
            <p:cNvPr id="3516" name="Figura a mano libera: Forma 3515">
              <a:extLst>
                <a:ext uri="{FF2B5EF4-FFF2-40B4-BE49-F238E27FC236}">
                  <a16:creationId xmlns:a16="http://schemas.microsoft.com/office/drawing/2014/main" id="{C18864AD-E93E-4DED-ABB5-25BBB2E93739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17" name="Figura a mano libera: Forma 3516">
              <a:extLst>
                <a:ext uri="{FF2B5EF4-FFF2-40B4-BE49-F238E27FC236}">
                  <a16:creationId xmlns:a16="http://schemas.microsoft.com/office/drawing/2014/main" id="{52529F5B-8A46-4BC5-9AD7-3079AC68D681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18" name="Figura a mano libera: Forma 3517">
              <a:extLst>
                <a:ext uri="{FF2B5EF4-FFF2-40B4-BE49-F238E27FC236}">
                  <a16:creationId xmlns:a16="http://schemas.microsoft.com/office/drawing/2014/main" id="{90F048F2-FB7C-4FEF-B7CB-9B3034F37AD6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519" name="Gruppo 3518">
              <a:extLst>
                <a:ext uri="{FF2B5EF4-FFF2-40B4-BE49-F238E27FC236}">
                  <a16:creationId xmlns:a16="http://schemas.microsoft.com/office/drawing/2014/main" id="{7EDC6871-1480-4DAD-9A34-F7D895062E7D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3617" name="Figura a mano libera: Forma 3616">
                <a:extLst>
                  <a:ext uri="{FF2B5EF4-FFF2-40B4-BE49-F238E27FC236}">
                    <a16:creationId xmlns:a16="http://schemas.microsoft.com/office/drawing/2014/main" id="{FE455FE0-23E8-474D-ABF2-710445A83D60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18" name="Figura a mano libera: Forma 3617">
                <a:extLst>
                  <a:ext uri="{FF2B5EF4-FFF2-40B4-BE49-F238E27FC236}">
                    <a16:creationId xmlns:a16="http://schemas.microsoft.com/office/drawing/2014/main" id="{A597D40B-F372-4F06-825D-A91FF74509C7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19" name="Figura a mano libera: Forma 3618">
                <a:extLst>
                  <a:ext uri="{FF2B5EF4-FFF2-40B4-BE49-F238E27FC236}">
                    <a16:creationId xmlns:a16="http://schemas.microsoft.com/office/drawing/2014/main" id="{303C79BD-3F09-46E5-B7EE-2A0FBAD950A9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20" name="Figura a mano libera: Forma 3619">
                <a:extLst>
                  <a:ext uri="{FF2B5EF4-FFF2-40B4-BE49-F238E27FC236}">
                    <a16:creationId xmlns:a16="http://schemas.microsoft.com/office/drawing/2014/main" id="{403325A5-5124-4891-A7E2-C02BEBE9D2A2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21" name="Figura a mano libera: Forma 3620">
                <a:extLst>
                  <a:ext uri="{FF2B5EF4-FFF2-40B4-BE49-F238E27FC236}">
                    <a16:creationId xmlns:a16="http://schemas.microsoft.com/office/drawing/2014/main" id="{9C6840FA-6760-43A4-AC05-785B5F89741C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22" name="Figura a mano libera: Forma 3621">
                <a:extLst>
                  <a:ext uri="{FF2B5EF4-FFF2-40B4-BE49-F238E27FC236}">
                    <a16:creationId xmlns:a16="http://schemas.microsoft.com/office/drawing/2014/main" id="{F7057F11-C2B5-4507-8B56-8186D02B0FE2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23" name="Figura a mano libera: Forma 3622">
                <a:extLst>
                  <a:ext uri="{FF2B5EF4-FFF2-40B4-BE49-F238E27FC236}">
                    <a16:creationId xmlns:a16="http://schemas.microsoft.com/office/drawing/2014/main" id="{96D0AC64-8C29-467D-B179-D2C7DD8BF0A8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24" name="Figura a mano libera: Forma 3623">
                <a:extLst>
                  <a:ext uri="{FF2B5EF4-FFF2-40B4-BE49-F238E27FC236}">
                    <a16:creationId xmlns:a16="http://schemas.microsoft.com/office/drawing/2014/main" id="{3EFAB24A-25F6-40C3-B90E-4B8A3C3873EF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25" name="Figura a mano libera: Forma 3624">
                <a:extLst>
                  <a:ext uri="{FF2B5EF4-FFF2-40B4-BE49-F238E27FC236}">
                    <a16:creationId xmlns:a16="http://schemas.microsoft.com/office/drawing/2014/main" id="{14FD8D8A-080B-495D-B9CE-BB84E2493D4C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26" name="Figura a mano libera: Forma 3625">
                <a:extLst>
                  <a:ext uri="{FF2B5EF4-FFF2-40B4-BE49-F238E27FC236}">
                    <a16:creationId xmlns:a16="http://schemas.microsoft.com/office/drawing/2014/main" id="{CF3BAC95-EBDB-44A8-8056-DA9F4D77A024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27" name="Figura a mano libera: Forma 3626">
                <a:extLst>
                  <a:ext uri="{FF2B5EF4-FFF2-40B4-BE49-F238E27FC236}">
                    <a16:creationId xmlns:a16="http://schemas.microsoft.com/office/drawing/2014/main" id="{5874094D-A443-44B6-A928-0238C110664B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28" name="Figura a mano libera: Forma 3627">
                <a:extLst>
                  <a:ext uri="{FF2B5EF4-FFF2-40B4-BE49-F238E27FC236}">
                    <a16:creationId xmlns:a16="http://schemas.microsoft.com/office/drawing/2014/main" id="{F11CEA34-DB62-4576-8C93-CD6D13479EF0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29" name="Figura a mano libera: Forma 3628">
                <a:extLst>
                  <a:ext uri="{FF2B5EF4-FFF2-40B4-BE49-F238E27FC236}">
                    <a16:creationId xmlns:a16="http://schemas.microsoft.com/office/drawing/2014/main" id="{50D14ADD-8C29-443A-AB6B-EE87300562CD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30" name="Figura a mano libera: Forma 3629">
                <a:extLst>
                  <a:ext uri="{FF2B5EF4-FFF2-40B4-BE49-F238E27FC236}">
                    <a16:creationId xmlns:a16="http://schemas.microsoft.com/office/drawing/2014/main" id="{09F488C7-1849-4F26-B83F-966A61F67372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31" name="Figura a mano libera: Forma 3630">
                <a:extLst>
                  <a:ext uri="{FF2B5EF4-FFF2-40B4-BE49-F238E27FC236}">
                    <a16:creationId xmlns:a16="http://schemas.microsoft.com/office/drawing/2014/main" id="{A953F239-98DC-4FAF-ADBD-4AE3D7BBB109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32" name="Figura a mano libera: Forma 3631">
                <a:extLst>
                  <a:ext uri="{FF2B5EF4-FFF2-40B4-BE49-F238E27FC236}">
                    <a16:creationId xmlns:a16="http://schemas.microsoft.com/office/drawing/2014/main" id="{0B5D1884-C165-469E-AC37-1C27359A5333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33" name="Figura a mano libera: Forma 3632">
                <a:extLst>
                  <a:ext uri="{FF2B5EF4-FFF2-40B4-BE49-F238E27FC236}">
                    <a16:creationId xmlns:a16="http://schemas.microsoft.com/office/drawing/2014/main" id="{7C99FAC4-6620-4225-97F2-A13C00050053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34" name="Figura a mano libera: Forma 3633">
                <a:extLst>
                  <a:ext uri="{FF2B5EF4-FFF2-40B4-BE49-F238E27FC236}">
                    <a16:creationId xmlns:a16="http://schemas.microsoft.com/office/drawing/2014/main" id="{E23EF463-E0C1-4800-970F-1D75FCD1BA88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35" name="Figura a mano libera: Forma 3634">
                <a:extLst>
                  <a:ext uri="{FF2B5EF4-FFF2-40B4-BE49-F238E27FC236}">
                    <a16:creationId xmlns:a16="http://schemas.microsoft.com/office/drawing/2014/main" id="{648867AB-A4C5-4647-BBB4-492F54F2B4FB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36" name="Figura a mano libera: Forma 3635">
                <a:extLst>
                  <a:ext uri="{FF2B5EF4-FFF2-40B4-BE49-F238E27FC236}">
                    <a16:creationId xmlns:a16="http://schemas.microsoft.com/office/drawing/2014/main" id="{5BE22630-72EB-4ACD-927A-479DECC1751A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520" name="Gruppo 3519">
              <a:extLst>
                <a:ext uri="{FF2B5EF4-FFF2-40B4-BE49-F238E27FC236}">
                  <a16:creationId xmlns:a16="http://schemas.microsoft.com/office/drawing/2014/main" id="{7C0A620C-5E5C-4134-B73B-00FC5F4D26B4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3615" name="Figura a mano libera: Forma 3614">
                <a:extLst>
                  <a:ext uri="{FF2B5EF4-FFF2-40B4-BE49-F238E27FC236}">
                    <a16:creationId xmlns:a16="http://schemas.microsoft.com/office/drawing/2014/main" id="{884B3B9E-8721-48D8-868A-FB8865FAE6E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16" name="Figura a mano libera: Forma 3615">
                <a:extLst>
                  <a:ext uri="{FF2B5EF4-FFF2-40B4-BE49-F238E27FC236}">
                    <a16:creationId xmlns:a16="http://schemas.microsoft.com/office/drawing/2014/main" id="{AA05811B-A0EF-4483-B217-81A21E290217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3521" name="Figura a mano libera: Forma 3520">
              <a:extLst>
                <a:ext uri="{FF2B5EF4-FFF2-40B4-BE49-F238E27FC236}">
                  <a16:creationId xmlns:a16="http://schemas.microsoft.com/office/drawing/2014/main" id="{C0964C49-E512-43A8-94E9-805C93103B70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522" name="Gruppo 3521">
              <a:extLst>
                <a:ext uri="{FF2B5EF4-FFF2-40B4-BE49-F238E27FC236}">
                  <a16:creationId xmlns:a16="http://schemas.microsoft.com/office/drawing/2014/main" id="{489D5EA1-421C-4FD5-9753-4721E4FC32F8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3594" name="Figura a mano libera: Forma 3593">
                <a:extLst>
                  <a:ext uri="{FF2B5EF4-FFF2-40B4-BE49-F238E27FC236}">
                    <a16:creationId xmlns:a16="http://schemas.microsoft.com/office/drawing/2014/main" id="{C2829A94-D287-4F1F-9611-41DAD045F47E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95" name="Figura a mano libera: Forma 3594">
                <a:extLst>
                  <a:ext uri="{FF2B5EF4-FFF2-40B4-BE49-F238E27FC236}">
                    <a16:creationId xmlns:a16="http://schemas.microsoft.com/office/drawing/2014/main" id="{8408717D-6E6D-427C-BBE2-60DB7ADA394E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96" name="Figura a mano libera: Forma 3595">
                <a:extLst>
                  <a:ext uri="{FF2B5EF4-FFF2-40B4-BE49-F238E27FC236}">
                    <a16:creationId xmlns:a16="http://schemas.microsoft.com/office/drawing/2014/main" id="{5C73B3F3-AE29-486A-BB23-D96A69C47C2E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3597" name="Elemento grafico 20">
                <a:extLst>
                  <a:ext uri="{FF2B5EF4-FFF2-40B4-BE49-F238E27FC236}">
                    <a16:creationId xmlns:a16="http://schemas.microsoft.com/office/drawing/2014/main" id="{9212B352-4C3C-4E73-A527-B7EAFDF481A9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3613" name="Figura a mano libera: Forma 3612">
                  <a:extLst>
                    <a:ext uri="{FF2B5EF4-FFF2-40B4-BE49-F238E27FC236}">
                      <a16:creationId xmlns:a16="http://schemas.microsoft.com/office/drawing/2014/main" id="{22C37944-1636-46CB-AD1E-08F6F2C4FD6E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614" name="Figura a mano libera: Forma 3613">
                  <a:extLst>
                    <a:ext uri="{FF2B5EF4-FFF2-40B4-BE49-F238E27FC236}">
                      <a16:creationId xmlns:a16="http://schemas.microsoft.com/office/drawing/2014/main" id="{EDB25B7B-F9E7-4A5F-87CA-AA401651F947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3598" name="Elemento grafico 20">
                <a:extLst>
                  <a:ext uri="{FF2B5EF4-FFF2-40B4-BE49-F238E27FC236}">
                    <a16:creationId xmlns:a16="http://schemas.microsoft.com/office/drawing/2014/main" id="{62328C45-53CB-4705-A7FE-79FF37D7E587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3611" name="Figura a mano libera: Forma 3610">
                  <a:extLst>
                    <a:ext uri="{FF2B5EF4-FFF2-40B4-BE49-F238E27FC236}">
                      <a16:creationId xmlns:a16="http://schemas.microsoft.com/office/drawing/2014/main" id="{EAED1910-9EFD-4B7F-8BC0-D35FF5FB2606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612" name="Figura a mano libera: Forma 3611">
                  <a:extLst>
                    <a:ext uri="{FF2B5EF4-FFF2-40B4-BE49-F238E27FC236}">
                      <a16:creationId xmlns:a16="http://schemas.microsoft.com/office/drawing/2014/main" id="{993BB6EC-6557-4907-AA94-8FF630C156A6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3599" name="Elemento grafico 20">
                <a:extLst>
                  <a:ext uri="{FF2B5EF4-FFF2-40B4-BE49-F238E27FC236}">
                    <a16:creationId xmlns:a16="http://schemas.microsoft.com/office/drawing/2014/main" id="{E6145002-EE1A-4762-B33E-82C5E73F741F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3609" name="Figura a mano libera: Forma 3608">
                  <a:extLst>
                    <a:ext uri="{FF2B5EF4-FFF2-40B4-BE49-F238E27FC236}">
                      <a16:creationId xmlns:a16="http://schemas.microsoft.com/office/drawing/2014/main" id="{510B6715-1D78-43F8-9AF4-054318AD948D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610" name="Figura a mano libera: Forma 3609">
                  <a:extLst>
                    <a:ext uri="{FF2B5EF4-FFF2-40B4-BE49-F238E27FC236}">
                      <a16:creationId xmlns:a16="http://schemas.microsoft.com/office/drawing/2014/main" id="{FF8D95A6-8D33-4541-B546-EAB17BCF75AD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3600" name="Elemento grafico 20">
                <a:extLst>
                  <a:ext uri="{FF2B5EF4-FFF2-40B4-BE49-F238E27FC236}">
                    <a16:creationId xmlns:a16="http://schemas.microsoft.com/office/drawing/2014/main" id="{C1A4ABBC-0F83-48D7-9515-A7428762132C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3607" name="Figura a mano libera: Forma 3606">
                  <a:extLst>
                    <a:ext uri="{FF2B5EF4-FFF2-40B4-BE49-F238E27FC236}">
                      <a16:creationId xmlns:a16="http://schemas.microsoft.com/office/drawing/2014/main" id="{45ACA678-1CF8-437A-8FE9-2C8B5F36BE2B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608" name="Figura a mano libera: Forma 3607">
                  <a:extLst>
                    <a:ext uri="{FF2B5EF4-FFF2-40B4-BE49-F238E27FC236}">
                      <a16:creationId xmlns:a16="http://schemas.microsoft.com/office/drawing/2014/main" id="{E6C18061-B7AA-470D-943D-DA00F4472BA0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3601" name="Elemento grafico 20">
                <a:extLst>
                  <a:ext uri="{FF2B5EF4-FFF2-40B4-BE49-F238E27FC236}">
                    <a16:creationId xmlns:a16="http://schemas.microsoft.com/office/drawing/2014/main" id="{E29965A1-6866-4E1E-B23D-37C4842FECDF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3605" name="Figura a mano libera: Forma 3604">
                  <a:extLst>
                    <a:ext uri="{FF2B5EF4-FFF2-40B4-BE49-F238E27FC236}">
                      <a16:creationId xmlns:a16="http://schemas.microsoft.com/office/drawing/2014/main" id="{55299377-03FB-49F4-AB54-44249917B7E7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606" name="Figura a mano libera: Forma 3605">
                  <a:extLst>
                    <a:ext uri="{FF2B5EF4-FFF2-40B4-BE49-F238E27FC236}">
                      <a16:creationId xmlns:a16="http://schemas.microsoft.com/office/drawing/2014/main" id="{C03B2923-8BEF-4162-BEB9-B6AEDB3F5700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3602" name="Elemento grafico 20">
                <a:extLst>
                  <a:ext uri="{FF2B5EF4-FFF2-40B4-BE49-F238E27FC236}">
                    <a16:creationId xmlns:a16="http://schemas.microsoft.com/office/drawing/2014/main" id="{92167ED6-0825-4D5A-A63B-57072237A8C4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3603" name="Figura a mano libera: Forma 3602">
                  <a:extLst>
                    <a:ext uri="{FF2B5EF4-FFF2-40B4-BE49-F238E27FC236}">
                      <a16:creationId xmlns:a16="http://schemas.microsoft.com/office/drawing/2014/main" id="{8BEFA109-6167-4BDB-9CFE-4200E8B0E8BE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604" name="Figura a mano libera: Forma 3603">
                  <a:extLst>
                    <a:ext uri="{FF2B5EF4-FFF2-40B4-BE49-F238E27FC236}">
                      <a16:creationId xmlns:a16="http://schemas.microsoft.com/office/drawing/2014/main" id="{E71D3289-DCBC-4186-BAD6-557EB5E14DCB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3523" name="Figura a mano libera: Forma 3522">
              <a:extLst>
                <a:ext uri="{FF2B5EF4-FFF2-40B4-BE49-F238E27FC236}">
                  <a16:creationId xmlns:a16="http://schemas.microsoft.com/office/drawing/2014/main" id="{73B9FC81-9872-44D7-AA66-31B658F402C8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24" name="Figura a mano libera: Forma 3523">
              <a:extLst>
                <a:ext uri="{FF2B5EF4-FFF2-40B4-BE49-F238E27FC236}">
                  <a16:creationId xmlns:a16="http://schemas.microsoft.com/office/drawing/2014/main" id="{6DFD937E-64CB-4B0B-8515-E7400924FFE6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25" name="Figura a mano libera: Forma 3524">
              <a:extLst>
                <a:ext uri="{FF2B5EF4-FFF2-40B4-BE49-F238E27FC236}">
                  <a16:creationId xmlns:a16="http://schemas.microsoft.com/office/drawing/2014/main" id="{B868EC62-FC27-4593-BBE8-08D36DF7E06D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26" name="Figura a mano libera: Forma 3525">
              <a:extLst>
                <a:ext uri="{FF2B5EF4-FFF2-40B4-BE49-F238E27FC236}">
                  <a16:creationId xmlns:a16="http://schemas.microsoft.com/office/drawing/2014/main" id="{0B317B51-1125-4F2C-9DAF-7568768F818B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27" name="Figura a mano libera: Forma 3526">
              <a:extLst>
                <a:ext uri="{FF2B5EF4-FFF2-40B4-BE49-F238E27FC236}">
                  <a16:creationId xmlns:a16="http://schemas.microsoft.com/office/drawing/2014/main" id="{53D3BCB1-EAC0-4BDC-9588-A77D5A453AE1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28" name="Figura a mano libera: Forma 3527">
              <a:extLst>
                <a:ext uri="{FF2B5EF4-FFF2-40B4-BE49-F238E27FC236}">
                  <a16:creationId xmlns:a16="http://schemas.microsoft.com/office/drawing/2014/main" id="{C9097E10-2B12-416A-B6A7-5034CB97D534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529" name="Gruppo 3528">
              <a:extLst>
                <a:ext uri="{FF2B5EF4-FFF2-40B4-BE49-F238E27FC236}">
                  <a16:creationId xmlns:a16="http://schemas.microsoft.com/office/drawing/2014/main" id="{8588561A-67D8-48BE-A523-1B9DF7FB74EE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3577" name="Figura a mano libera: Forma 3576">
                <a:extLst>
                  <a:ext uri="{FF2B5EF4-FFF2-40B4-BE49-F238E27FC236}">
                    <a16:creationId xmlns:a16="http://schemas.microsoft.com/office/drawing/2014/main" id="{866F8D48-A8D8-470E-837E-B6B5EB4D183E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78" name="Figura a mano libera: Forma 3577">
                <a:extLst>
                  <a:ext uri="{FF2B5EF4-FFF2-40B4-BE49-F238E27FC236}">
                    <a16:creationId xmlns:a16="http://schemas.microsoft.com/office/drawing/2014/main" id="{D46A1AA9-66C3-48ED-BA70-AEC7AE38C361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79" name="Figura a mano libera: Forma 3578">
                <a:extLst>
                  <a:ext uri="{FF2B5EF4-FFF2-40B4-BE49-F238E27FC236}">
                    <a16:creationId xmlns:a16="http://schemas.microsoft.com/office/drawing/2014/main" id="{FEAF9A92-3658-4D04-AFBA-717CA50E4506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80" name="Figura a mano libera: Forma 3579">
                <a:extLst>
                  <a:ext uri="{FF2B5EF4-FFF2-40B4-BE49-F238E27FC236}">
                    <a16:creationId xmlns:a16="http://schemas.microsoft.com/office/drawing/2014/main" id="{8890F39C-0F7F-4086-BE05-DD438EFEE718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81" name="Figura a mano libera: Forma 3580">
                <a:extLst>
                  <a:ext uri="{FF2B5EF4-FFF2-40B4-BE49-F238E27FC236}">
                    <a16:creationId xmlns:a16="http://schemas.microsoft.com/office/drawing/2014/main" id="{BEE2EE3A-B0AA-449F-8AA0-9A71CE90C6A7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82" name="Figura a mano libera: Forma 3581">
                <a:extLst>
                  <a:ext uri="{FF2B5EF4-FFF2-40B4-BE49-F238E27FC236}">
                    <a16:creationId xmlns:a16="http://schemas.microsoft.com/office/drawing/2014/main" id="{93979417-E4DE-489E-880F-8A9068B88A1B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83" name="Figura a mano libera: Forma 3582">
                <a:extLst>
                  <a:ext uri="{FF2B5EF4-FFF2-40B4-BE49-F238E27FC236}">
                    <a16:creationId xmlns:a16="http://schemas.microsoft.com/office/drawing/2014/main" id="{B35EA95D-58C1-4B04-B08C-361BE133F7D8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84" name="Figura a mano libera: Forma 3583">
                <a:extLst>
                  <a:ext uri="{FF2B5EF4-FFF2-40B4-BE49-F238E27FC236}">
                    <a16:creationId xmlns:a16="http://schemas.microsoft.com/office/drawing/2014/main" id="{DCE7E699-A373-479F-8769-D4331C9150DB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85" name="Figura a mano libera: Forma 3584">
                <a:extLst>
                  <a:ext uri="{FF2B5EF4-FFF2-40B4-BE49-F238E27FC236}">
                    <a16:creationId xmlns:a16="http://schemas.microsoft.com/office/drawing/2014/main" id="{CA1CCE0A-3D27-4CE9-BC56-B0320D169F6C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86" name="Figura a mano libera: Forma 3585">
                <a:extLst>
                  <a:ext uri="{FF2B5EF4-FFF2-40B4-BE49-F238E27FC236}">
                    <a16:creationId xmlns:a16="http://schemas.microsoft.com/office/drawing/2014/main" id="{5F4EF911-A3AD-4CCC-96DA-8B084223F3D2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87" name="Figura a mano libera: Forma 3586">
                <a:extLst>
                  <a:ext uri="{FF2B5EF4-FFF2-40B4-BE49-F238E27FC236}">
                    <a16:creationId xmlns:a16="http://schemas.microsoft.com/office/drawing/2014/main" id="{5BF8C250-011F-42E9-8601-F8D0CE462E80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88" name="Figura a mano libera: Forma 3587">
                <a:extLst>
                  <a:ext uri="{FF2B5EF4-FFF2-40B4-BE49-F238E27FC236}">
                    <a16:creationId xmlns:a16="http://schemas.microsoft.com/office/drawing/2014/main" id="{75D761AF-A3AF-470F-8A31-2A031BA930B3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89" name="Figura a mano libera: Forma 3588">
                <a:extLst>
                  <a:ext uri="{FF2B5EF4-FFF2-40B4-BE49-F238E27FC236}">
                    <a16:creationId xmlns:a16="http://schemas.microsoft.com/office/drawing/2014/main" id="{35D78088-D929-46AB-917B-CE96346CDBDD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90" name="Figura a mano libera: Forma 3589">
                <a:extLst>
                  <a:ext uri="{FF2B5EF4-FFF2-40B4-BE49-F238E27FC236}">
                    <a16:creationId xmlns:a16="http://schemas.microsoft.com/office/drawing/2014/main" id="{07909EAD-9F7E-4405-8344-DDCB45AFBB7C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91" name="Figura a mano libera: Forma 3590">
                <a:extLst>
                  <a:ext uri="{FF2B5EF4-FFF2-40B4-BE49-F238E27FC236}">
                    <a16:creationId xmlns:a16="http://schemas.microsoft.com/office/drawing/2014/main" id="{E6266BD1-4A56-4547-91B5-40A3A9458DDE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92" name="Figura a mano libera: Forma 3591">
                <a:extLst>
                  <a:ext uri="{FF2B5EF4-FFF2-40B4-BE49-F238E27FC236}">
                    <a16:creationId xmlns:a16="http://schemas.microsoft.com/office/drawing/2014/main" id="{6DB83CE1-1208-4C0C-9577-B7D8692FF41E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93" name="Figura a mano libera: Forma 3592">
                <a:extLst>
                  <a:ext uri="{FF2B5EF4-FFF2-40B4-BE49-F238E27FC236}">
                    <a16:creationId xmlns:a16="http://schemas.microsoft.com/office/drawing/2014/main" id="{799F3CC2-05D3-4126-B575-D2F20131DABB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530" name="Gruppo 3529">
              <a:extLst>
                <a:ext uri="{FF2B5EF4-FFF2-40B4-BE49-F238E27FC236}">
                  <a16:creationId xmlns:a16="http://schemas.microsoft.com/office/drawing/2014/main" id="{90CC80D9-A776-4696-847A-C20016390F44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3531" name="Figura a mano libera: Forma 3530">
                <a:extLst>
                  <a:ext uri="{FF2B5EF4-FFF2-40B4-BE49-F238E27FC236}">
                    <a16:creationId xmlns:a16="http://schemas.microsoft.com/office/drawing/2014/main" id="{73BEA821-C556-4890-AC1F-0B0E5A17CAC0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32" name="Figura a mano libera: Forma 3531">
                <a:extLst>
                  <a:ext uri="{FF2B5EF4-FFF2-40B4-BE49-F238E27FC236}">
                    <a16:creationId xmlns:a16="http://schemas.microsoft.com/office/drawing/2014/main" id="{6DF39BD8-0343-4B19-9ED1-7B8EB22EFF58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33" name="Figura a mano libera: Forma 3532">
                <a:extLst>
                  <a:ext uri="{FF2B5EF4-FFF2-40B4-BE49-F238E27FC236}">
                    <a16:creationId xmlns:a16="http://schemas.microsoft.com/office/drawing/2014/main" id="{C64F65DA-B715-4CDD-A8A9-EBB4E7F33EDC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34" name="Figura a mano libera: Forma 3533">
                <a:extLst>
                  <a:ext uri="{FF2B5EF4-FFF2-40B4-BE49-F238E27FC236}">
                    <a16:creationId xmlns:a16="http://schemas.microsoft.com/office/drawing/2014/main" id="{3EEC622E-F13A-4139-9A44-DF9D55BA190B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35" name="Figura a mano libera: Forma 3534">
                <a:extLst>
                  <a:ext uri="{FF2B5EF4-FFF2-40B4-BE49-F238E27FC236}">
                    <a16:creationId xmlns:a16="http://schemas.microsoft.com/office/drawing/2014/main" id="{B3FEC6D3-E5DD-4058-A474-22DF0A841ECD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36" name="Figura a mano libera: Forma 3535">
                <a:extLst>
                  <a:ext uri="{FF2B5EF4-FFF2-40B4-BE49-F238E27FC236}">
                    <a16:creationId xmlns:a16="http://schemas.microsoft.com/office/drawing/2014/main" id="{857A7F0B-01E1-44FD-8427-DC7E6AA732D3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37" name="Figura a mano libera: Forma 3536">
                <a:extLst>
                  <a:ext uri="{FF2B5EF4-FFF2-40B4-BE49-F238E27FC236}">
                    <a16:creationId xmlns:a16="http://schemas.microsoft.com/office/drawing/2014/main" id="{27E47C4B-77E1-43A3-9EED-AE634A061E30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38" name="Figura a mano libera: Forma 3537">
                <a:extLst>
                  <a:ext uri="{FF2B5EF4-FFF2-40B4-BE49-F238E27FC236}">
                    <a16:creationId xmlns:a16="http://schemas.microsoft.com/office/drawing/2014/main" id="{12DE5F82-204D-49F0-82B3-CD0C634E143F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39" name="Figura a mano libera: Forma 3538">
                <a:extLst>
                  <a:ext uri="{FF2B5EF4-FFF2-40B4-BE49-F238E27FC236}">
                    <a16:creationId xmlns:a16="http://schemas.microsoft.com/office/drawing/2014/main" id="{D25C03F5-AF52-46B1-9F01-857080AE7054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40" name="Figura a mano libera: Forma 3539">
                <a:extLst>
                  <a:ext uri="{FF2B5EF4-FFF2-40B4-BE49-F238E27FC236}">
                    <a16:creationId xmlns:a16="http://schemas.microsoft.com/office/drawing/2014/main" id="{6313E37F-5471-4C82-9E71-3DD490D382DA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41" name="Figura a mano libera: Forma 3540">
                <a:extLst>
                  <a:ext uri="{FF2B5EF4-FFF2-40B4-BE49-F238E27FC236}">
                    <a16:creationId xmlns:a16="http://schemas.microsoft.com/office/drawing/2014/main" id="{77A7C37D-6F2C-4F06-9D90-EAA1E797F246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42" name="Figura a mano libera: Forma 3541">
                <a:extLst>
                  <a:ext uri="{FF2B5EF4-FFF2-40B4-BE49-F238E27FC236}">
                    <a16:creationId xmlns:a16="http://schemas.microsoft.com/office/drawing/2014/main" id="{BFC911CD-C834-4C2D-81D5-0EE4339D2790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43" name="Figura a mano libera: Forma 3542">
                <a:extLst>
                  <a:ext uri="{FF2B5EF4-FFF2-40B4-BE49-F238E27FC236}">
                    <a16:creationId xmlns:a16="http://schemas.microsoft.com/office/drawing/2014/main" id="{5500633C-BF9D-4EF1-B7FF-9F1A4D24B335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44" name="Figura a mano libera: Forma 3543">
                <a:extLst>
                  <a:ext uri="{FF2B5EF4-FFF2-40B4-BE49-F238E27FC236}">
                    <a16:creationId xmlns:a16="http://schemas.microsoft.com/office/drawing/2014/main" id="{FBE8649B-F141-457E-97A9-881366C3404C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45" name="Figura a mano libera: Forma 3544">
                <a:extLst>
                  <a:ext uri="{FF2B5EF4-FFF2-40B4-BE49-F238E27FC236}">
                    <a16:creationId xmlns:a16="http://schemas.microsoft.com/office/drawing/2014/main" id="{639BF08B-3E60-4007-B1BD-07A82D2F2143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46" name="Figura a mano libera: Forma 3545">
                <a:extLst>
                  <a:ext uri="{FF2B5EF4-FFF2-40B4-BE49-F238E27FC236}">
                    <a16:creationId xmlns:a16="http://schemas.microsoft.com/office/drawing/2014/main" id="{8A22EC16-AC59-4B5D-8486-DD5D02D86271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47" name="Figura a mano libera: Forma 3546">
                <a:extLst>
                  <a:ext uri="{FF2B5EF4-FFF2-40B4-BE49-F238E27FC236}">
                    <a16:creationId xmlns:a16="http://schemas.microsoft.com/office/drawing/2014/main" id="{C0C64090-D85C-4A76-896D-6FF27DB4BA6B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48" name="Figura a mano libera: Forma 3547">
                <a:extLst>
                  <a:ext uri="{FF2B5EF4-FFF2-40B4-BE49-F238E27FC236}">
                    <a16:creationId xmlns:a16="http://schemas.microsoft.com/office/drawing/2014/main" id="{1904C1FF-793D-41B8-B15F-E3E71CE7150E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49" name="Figura a mano libera: Forma 3548">
                <a:extLst>
                  <a:ext uri="{FF2B5EF4-FFF2-40B4-BE49-F238E27FC236}">
                    <a16:creationId xmlns:a16="http://schemas.microsoft.com/office/drawing/2014/main" id="{10273876-925C-461F-9843-395B24DCA435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50" name="Figura a mano libera: Forma 3549">
                <a:extLst>
                  <a:ext uri="{FF2B5EF4-FFF2-40B4-BE49-F238E27FC236}">
                    <a16:creationId xmlns:a16="http://schemas.microsoft.com/office/drawing/2014/main" id="{94067EBE-383C-4C0B-B8D5-608E9A04C1EE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51" name="Figura a mano libera: Forma 3550">
                <a:extLst>
                  <a:ext uri="{FF2B5EF4-FFF2-40B4-BE49-F238E27FC236}">
                    <a16:creationId xmlns:a16="http://schemas.microsoft.com/office/drawing/2014/main" id="{0FEDE396-C32D-441D-BC0B-FA1F5645C3C6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52" name="Figura a mano libera: Forma 3551">
                <a:extLst>
                  <a:ext uri="{FF2B5EF4-FFF2-40B4-BE49-F238E27FC236}">
                    <a16:creationId xmlns:a16="http://schemas.microsoft.com/office/drawing/2014/main" id="{2F959648-D68E-40EF-90F0-062396471F8A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53" name="Figura a mano libera: Forma 3552">
                <a:extLst>
                  <a:ext uri="{FF2B5EF4-FFF2-40B4-BE49-F238E27FC236}">
                    <a16:creationId xmlns:a16="http://schemas.microsoft.com/office/drawing/2014/main" id="{40811092-2DAB-41FD-8D8E-B3EAC6BA1835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54" name="Figura a mano libera: Forma 3553">
                <a:extLst>
                  <a:ext uri="{FF2B5EF4-FFF2-40B4-BE49-F238E27FC236}">
                    <a16:creationId xmlns:a16="http://schemas.microsoft.com/office/drawing/2014/main" id="{0C7A259A-A886-4D82-A264-66E74D96EBE5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55" name="Figura a mano libera: Forma 3554">
                <a:extLst>
                  <a:ext uri="{FF2B5EF4-FFF2-40B4-BE49-F238E27FC236}">
                    <a16:creationId xmlns:a16="http://schemas.microsoft.com/office/drawing/2014/main" id="{5CDB4693-A514-4B72-8B0E-CF6210CB2D20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56" name="Figura a mano libera: Forma 3555">
                <a:extLst>
                  <a:ext uri="{FF2B5EF4-FFF2-40B4-BE49-F238E27FC236}">
                    <a16:creationId xmlns:a16="http://schemas.microsoft.com/office/drawing/2014/main" id="{CD000CD7-E43A-4CBC-A709-AC5EA988ECEB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57" name="Figura a mano libera: Forma 3556">
                <a:extLst>
                  <a:ext uri="{FF2B5EF4-FFF2-40B4-BE49-F238E27FC236}">
                    <a16:creationId xmlns:a16="http://schemas.microsoft.com/office/drawing/2014/main" id="{9592978B-6DBE-46DA-B4AF-B0B049CAEFCE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58" name="Figura a mano libera: Forma 3557">
                <a:extLst>
                  <a:ext uri="{FF2B5EF4-FFF2-40B4-BE49-F238E27FC236}">
                    <a16:creationId xmlns:a16="http://schemas.microsoft.com/office/drawing/2014/main" id="{5B79D568-51C4-447C-8FB7-AE61E344F29F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59" name="Figura a mano libera: Forma 3558">
                <a:extLst>
                  <a:ext uri="{FF2B5EF4-FFF2-40B4-BE49-F238E27FC236}">
                    <a16:creationId xmlns:a16="http://schemas.microsoft.com/office/drawing/2014/main" id="{40B67A93-F89A-472B-8E8B-57DA562A154E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60" name="Figura a mano libera: Forma 3559">
                <a:extLst>
                  <a:ext uri="{FF2B5EF4-FFF2-40B4-BE49-F238E27FC236}">
                    <a16:creationId xmlns:a16="http://schemas.microsoft.com/office/drawing/2014/main" id="{34EDAB72-57A1-4804-B884-FBEC1AEC9D8B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61" name="Figura a mano libera: Forma 3560">
                <a:extLst>
                  <a:ext uri="{FF2B5EF4-FFF2-40B4-BE49-F238E27FC236}">
                    <a16:creationId xmlns:a16="http://schemas.microsoft.com/office/drawing/2014/main" id="{04822633-F87C-4C22-8AD0-0A6A0CCC579C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62" name="Figura a mano libera: Forma 3561">
                <a:extLst>
                  <a:ext uri="{FF2B5EF4-FFF2-40B4-BE49-F238E27FC236}">
                    <a16:creationId xmlns:a16="http://schemas.microsoft.com/office/drawing/2014/main" id="{E6DC1DF4-4B2F-45A4-9F31-3872FB9DF1C6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63" name="Figura a mano libera: Forma 3562">
                <a:extLst>
                  <a:ext uri="{FF2B5EF4-FFF2-40B4-BE49-F238E27FC236}">
                    <a16:creationId xmlns:a16="http://schemas.microsoft.com/office/drawing/2014/main" id="{598661FC-2465-4C19-A979-A39436D8AF18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64" name="Figura a mano libera: Forma 3563">
                <a:extLst>
                  <a:ext uri="{FF2B5EF4-FFF2-40B4-BE49-F238E27FC236}">
                    <a16:creationId xmlns:a16="http://schemas.microsoft.com/office/drawing/2014/main" id="{6E2A49F9-CB72-4FA7-9291-633B148757FB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65" name="Figura a mano libera: Forma 3564">
                <a:extLst>
                  <a:ext uri="{FF2B5EF4-FFF2-40B4-BE49-F238E27FC236}">
                    <a16:creationId xmlns:a16="http://schemas.microsoft.com/office/drawing/2014/main" id="{296A0A92-F02E-4AB9-BCE9-49E6578C90BB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66" name="Figura a mano libera: Forma 3565">
                <a:extLst>
                  <a:ext uri="{FF2B5EF4-FFF2-40B4-BE49-F238E27FC236}">
                    <a16:creationId xmlns:a16="http://schemas.microsoft.com/office/drawing/2014/main" id="{E73AAEF9-C0AB-4ED4-9ED2-16631DFA0D5C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67" name="Figura a mano libera: Forma 3566">
                <a:extLst>
                  <a:ext uri="{FF2B5EF4-FFF2-40B4-BE49-F238E27FC236}">
                    <a16:creationId xmlns:a16="http://schemas.microsoft.com/office/drawing/2014/main" id="{FD8F3247-7590-42EE-B851-8D35A90D0752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68" name="Figura a mano libera: Forma 3567">
                <a:extLst>
                  <a:ext uri="{FF2B5EF4-FFF2-40B4-BE49-F238E27FC236}">
                    <a16:creationId xmlns:a16="http://schemas.microsoft.com/office/drawing/2014/main" id="{300C3255-3FF0-4B8E-A71B-4A2B0B9F77C4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69" name="Figura a mano libera: Forma 3568">
                <a:extLst>
                  <a:ext uri="{FF2B5EF4-FFF2-40B4-BE49-F238E27FC236}">
                    <a16:creationId xmlns:a16="http://schemas.microsoft.com/office/drawing/2014/main" id="{EB31D2FC-02F5-498C-9967-95209E8E2996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70" name="Figura a mano libera: Forma 3569">
                <a:extLst>
                  <a:ext uri="{FF2B5EF4-FFF2-40B4-BE49-F238E27FC236}">
                    <a16:creationId xmlns:a16="http://schemas.microsoft.com/office/drawing/2014/main" id="{C5FE2E66-9471-4C0C-9403-02DC31AA8201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71" name="Figura a mano libera: Forma 3570">
                <a:extLst>
                  <a:ext uri="{FF2B5EF4-FFF2-40B4-BE49-F238E27FC236}">
                    <a16:creationId xmlns:a16="http://schemas.microsoft.com/office/drawing/2014/main" id="{3176E7FF-448B-49E4-98E4-6C8D233679EE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72" name="Figura a mano libera: Forma 3571">
                <a:extLst>
                  <a:ext uri="{FF2B5EF4-FFF2-40B4-BE49-F238E27FC236}">
                    <a16:creationId xmlns:a16="http://schemas.microsoft.com/office/drawing/2014/main" id="{AA46F1CE-92EB-4605-A05D-4CB7A6769022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73" name="Figura a mano libera: Forma 3572">
                <a:extLst>
                  <a:ext uri="{FF2B5EF4-FFF2-40B4-BE49-F238E27FC236}">
                    <a16:creationId xmlns:a16="http://schemas.microsoft.com/office/drawing/2014/main" id="{B84B1FA0-868F-4552-BF39-645743424D73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74" name="Figura a mano libera: Forma 3573">
                <a:extLst>
                  <a:ext uri="{FF2B5EF4-FFF2-40B4-BE49-F238E27FC236}">
                    <a16:creationId xmlns:a16="http://schemas.microsoft.com/office/drawing/2014/main" id="{0C3EA35C-0BDE-4CB0-BFDA-88881F0C7673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75" name="Figura a mano libera: Forma 3574">
                <a:extLst>
                  <a:ext uri="{FF2B5EF4-FFF2-40B4-BE49-F238E27FC236}">
                    <a16:creationId xmlns:a16="http://schemas.microsoft.com/office/drawing/2014/main" id="{DB2C2108-A82D-4EAA-BFEB-AB7B05125B34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576" name="Figura a mano libera: Forma 3575">
                <a:extLst>
                  <a:ext uri="{FF2B5EF4-FFF2-40B4-BE49-F238E27FC236}">
                    <a16:creationId xmlns:a16="http://schemas.microsoft.com/office/drawing/2014/main" id="{D4308478-249A-4BEF-B5BA-C5A32E338200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3637" name="Gruppo 3636" descr="Coniglietto in una tazza">
            <a:extLst>
              <a:ext uri="{FF2B5EF4-FFF2-40B4-BE49-F238E27FC236}">
                <a16:creationId xmlns:a16="http://schemas.microsoft.com/office/drawing/2014/main" id="{AF91B59D-6616-46F4-B0BD-211D7C5DBF9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551544" y="5136047"/>
            <a:ext cx="1690703" cy="1756715"/>
            <a:chOff x="6332410" y="6365975"/>
            <a:chExt cx="2475357" cy="2572007"/>
          </a:xfrm>
        </p:grpSpPr>
        <p:sp>
          <p:nvSpPr>
            <p:cNvPr id="3638" name="Figura a mano libera: Forma 3637">
              <a:extLst>
                <a:ext uri="{FF2B5EF4-FFF2-40B4-BE49-F238E27FC236}">
                  <a16:creationId xmlns:a16="http://schemas.microsoft.com/office/drawing/2014/main" id="{D60B3355-913B-4DA9-884C-41798902ED79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639" name="Figura a mano libera: Forma 3638">
              <a:extLst>
                <a:ext uri="{FF2B5EF4-FFF2-40B4-BE49-F238E27FC236}">
                  <a16:creationId xmlns:a16="http://schemas.microsoft.com/office/drawing/2014/main" id="{B0C3D4EB-26EA-4D5C-A7EB-1EC27C6F236F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640" name="Figura a mano libera: Forma 3639">
              <a:extLst>
                <a:ext uri="{FF2B5EF4-FFF2-40B4-BE49-F238E27FC236}">
                  <a16:creationId xmlns:a16="http://schemas.microsoft.com/office/drawing/2014/main" id="{18098FE6-79B8-4F93-AC2C-72559E525D69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641" name="Gruppo 3640">
              <a:extLst>
                <a:ext uri="{FF2B5EF4-FFF2-40B4-BE49-F238E27FC236}">
                  <a16:creationId xmlns:a16="http://schemas.microsoft.com/office/drawing/2014/main" id="{871597F1-B9B5-4100-83CA-1A9C81A55E32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3739" name="Figura a mano libera: Forma 3738">
                <a:extLst>
                  <a:ext uri="{FF2B5EF4-FFF2-40B4-BE49-F238E27FC236}">
                    <a16:creationId xmlns:a16="http://schemas.microsoft.com/office/drawing/2014/main" id="{40B82E34-C77D-4C3A-97B3-C0688DE4FE0E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40" name="Figura a mano libera: Forma 3739">
                <a:extLst>
                  <a:ext uri="{FF2B5EF4-FFF2-40B4-BE49-F238E27FC236}">
                    <a16:creationId xmlns:a16="http://schemas.microsoft.com/office/drawing/2014/main" id="{8F626F9D-CB55-4644-8737-0A00C911A05C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41" name="Figura a mano libera: Forma 3740">
                <a:extLst>
                  <a:ext uri="{FF2B5EF4-FFF2-40B4-BE49-F238E27FC236}">
                    <a16:creationId xmlns:a16="http://schemas.microsoft.com/office/drawing/2014/main" id="{EADAF6C4-7520-46F2-9AB7-9C3DE710788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42" name="Figura a mano libera: Forma 3741">
                <a:extLst>
                  <a:ext uri="{FF2B5EF4-FFF2-40B4-BE49-F238E27FC236}">
                    <a16:creationId xmlns:a16="http://schemas.microsoft.com/office/drawing/2014/main" id="{2843351F-08DB-4414-8CE3-720EB779A5DD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43" name="Figura a mano libera: Forma 3742">
                <a:extLst>
                  <a:ext uri="{FF2B5EF4-FFF2-40B4-BE49-F238E27FC236}">
                    <a16:creationId xmlns:a16="http://schemas.microsoft.com/office/drawing/2014/main" id="{C425F149-66EB-4617-A469-09234C43B8FF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44" name="Figura a mano libera: Forma 3743">
                <a:extLst>
                  <a:ext uri="{FF2B5EF4-FFF2-40B4-BE49-F238E27FC236}">
                    <a16:creationId xmlns:a16="http://schemas.microsoft.com/office/drawing/2014/main" id="{D6B4CA66-9FED-4DEE-A4DB-986BCE82872C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45" name="Figura a mano libera: Forma 3744">
                <a:extLst>
                  <a:ext uri="{FF2B5EF4-FFF2-40B4-BE49-F238E27FC236}">
                    <a16:creationId xmlns:a16="http://schemas.microsoft.com/office/drawing/2014/main" id="{3F368172-2AC4-4AB7-AADF-A7E6B9262372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46" name="Figura a mano libera: Forma 3745">
                <a:extLst>
                  <a:ext uri="{FF2B5EF4-FFF2-40B4-BE49-F238E27FC236}">
                    <a16:creationId xmlns:a16="http://schemas.microsoft.com/office/drawing/2014/main" id="{B7617DD7-81A0-4915-BB1F-FA4D98B24B63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47" name="Figura a mano libera: Forma 3746">
                <a:extLst>
                  <a:ext uri="{FF2B5EF4-FFF2-40B4-BE49-F238E27FC236}">
                    <a16:creationId xmlns:a16="http://schemas.microsoft.com/office/drawing/2014/main" id="{7725FB19-FDCD-4A5F-9CCE-6F753C6D1E83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48" name="Figura a mano libera: Forma 3747">
                <a:extLst>
                  <a:ext uri="{FF2B5EF4-FFF2-40B4-BE49-F238E27FC236}">
                    <a16:creationId xmlns:a16="http://schemas.microsoft.com/office/drawing/2014/main" id="{9685FD30-8EF4-446A-ACBC-48A7DFD81B2E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49" name="Figura a mano libera: Forma 3748">
                <a:extLst>
                  <a:ext uri="{FF2B5EF4-FFF2-40B4-BE49-F238E27FC236}">
                    <a16:creationId xmlns:a16="http://schemas.microsoft.com/office/drawing/2014/main" id="{DAAAF87E-C84C-4461-80E6-6058212EA955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50" name="Figura a mano libera: Forma 3749">
                <a:extLst>
                  <a:ext uri="{FF2B5EF4-FFF2-40B4-BE49-F238E27FC236}">
                    <a16:creationId xmlns:a16="http://schemas.microsoft.com/office/drawing/2014/main" id="{F43377B9-70CE-415B-A670-62E2B8C62F47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51" name="Figura a mano libera: Forma 3750">
                <a:extLst>
                  <a:ext uri="{FF2B5EF4-FFF2-40B4-BE49-F238E27FC236}">
                    <a16:creationId xmlns:a16="http://schemas.microsoft.com/office/drawing/2014/main" id="{28AD7787-6CA3-4494-9F4E-0C25EC700CA9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52" name="Figura a mano libera: Forma 3751">
                <a:extLst>
                  <a:ext uri="{FF2B5EF4-FFF2-40B4-BE49-F238E27FC236}">
                    <a16:creationId xmlns:a16="http://schemas.microsoft.com/office/drawing/2014/main" id="{BF27B569-6618-43DF-A76B-3F32AAFCBB23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53" name="Figura a mano libera: Forma 3752">
                <a:extLst>
                  <a:ext uri="{FF2B5EF4-FFF2-40B4-BE49-F238E27FC236}">
                    <a16:creationId xmlns:a16="http://schemas.microsoft.com/office/drawing/2014/main" id="{BCE22C1B-CD80-4751-A592-9000D07F0A8A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54" name="Figura a mano libera: Forma 3753">
                <a:extLst>
                  <a:ext uri="{FF2B5EF4-FFF2-40B4-BE49-F238E27FC236}">
                    <a16:creationId xmlns:a16="http://schemas.microsoft.com/office/drawing/2014/main" id="{629B6024-9AF8-449B-A971-43FFA4A18DCA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55" name="Figura a mano libera: Forma 3754">
                <a:extLst>
                  <a:ext uri="{FF2B5EF4-FFF2-40B4-BE49-F238E27FC236}">
                    <a16:creationId xmlns:a16="http://schemas.microsoft.com/office/drawing/2014/main" id="{7AEE0F6F-B4D1-44B0-AD7A-E282DDCA18B1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56" name="Figura a mano libera: Forma 3755">
                <a:extLst>
                  <a:ext uri="{FF2B5EF4-FFF2-40B4-BE49-F238E27FC236}">
                    <a16:creationId xmlns:a16="http://schemas.microsoft.com/office/drawing/2014/main" id="{35EEAD6D-E9E0-4B9F-9016-6F8A6A332805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57" name="Figura a mano libera: Forma 3756">
                <a:extLst>
                  <a:ext uri="{FF2B5EF4-FFF2-40B4-BE49-F238E27FC236}">
                    <a16:creationId xmlns:a16="http://schemas.microsoft.com/office/drawing/2014/main" id="{EA50A553-5091-497D-8675-1FE958B9D4DB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58" name="Figura a mano libera: Forma 3757">
                <a:extLst>
                  <a:ext uri="{FF2B5EF4-FFF2-40B4-BE49-F238E27FC236}">
                    <a16:creationId xmlns:a16="http://schemas.microsoft.com/office/drawing/2014/main" id="{03F4B1B5-848B-41A2-BC47-6D96330ECB91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642" name="Gruppo 3641">
              <a:extLst>
                <a:ext uri="{FF2B5EF4-FFF2-40B4-BE49-F238E27FC236}">
                  <a16:creationId xmlns:a16="http://schemas.microsoft.com/office/drawing/2014/main" id="{5750887F-69B6-46E0-8126-CE8AAC76B5F6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3737" name="Figura a mano libera: Forma 3736">
                <a:extLst>
                  <a:ext uri="{FF2B5EF4-FFF2-40B4-BE49-F238E27FC236}">
                    <a16:creationId xmlns:a16="http://schemas.microsoft.com/office/drawing/2014/main" id="{F5CE55BE-4CEB-4C2B-B29C-B85B3DB49A5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38" name="Figura a mano libera: Forma 3737">
                <a:extLst>
                  <a:ext uri="{FF2B5EF4-FFF2-40B4-BE49-F238E27FC236}">
                    <a16:creationId xmlns:a16="http://schemas.microsoft.com/office/drawing/2014/main" id="{549872CB-1755-4ACC-8F57-A21D1A1280D6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3643" name="Figura a mano libera: Forma 3642">
              <a:extLst>
                <a:ext uri="{FF2B5EF4-FFF2-40B4-BE49-F238E27FC236}">
                  <a16:creationId xmlns:a16="http://schemas.microsoft.com/office/drawing/2014/main" id="{38F65676-0AE1-4AB8-AA57-CE32B453EE6A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644" name="Gruppo 3643">
              <a:extLst>
                <a:ext uri="{FF2B5EF4-FFF2-40B4-BE49-F238E27FC236}">
                  <a16:creationId xmlns:a16="http://schemas.microsoft.com/office/drawing/2014/main" id="{04E1DC25-7C43-4950-AC79-E61185A9F44E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3716" name="Figura a mano libera: Forma 3715">
                <a:extLst>
                  <a:ext uri="{FF2B5EF4-FFF2-40B4-BE49-F238E27FC236}">
                    <a16:creationId xmlns:a16="http://schemas.microsoft.com/office/drawing/2014/main" id="{42300C84-F722-47BF-910D-1DE2CA721379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17" name="Figura a mano libera: Forma 3716">
                <a:extLst>
                  <a:ext uri="{FF2B5EF4-FFF2-40B4-BE49-F238E27FC236}">
                    <a16:creationId xmlns:a16="http://schemas.microsoft.com/office/drawing/2014/main" id="{A13ED2A2-46A0-4440-9289-8CABC0669E94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18" name="Figura a mano libera: Forma 3717">
                <a:extLst>
                  <a:ext uri="{FF2B5EF4-FFF2-40B4-BE49-F238E27FC236}">
                    <a16:creationId xmlns:a16="http://schemas.microsoft.com/office/drawing/2014/main" id="{7E60CE3C-D267-4A5A-9B98-869EF00A92EF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3719" name="Elemento grafico 20">
                <a:extLst>
                  <a:ext uri="{FF2B5EF4-FFF2-40B4-BE49-F238E27FC236}">
                    <a16:creationId xmlns:a16="http://schemas.microsoft.com/office/drawing/2014/main" id="{75D7FACC-1C90-40E7-8CA1-367D3C0C3DC6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3735" name="Figura a mano libera: Forma 3734">
                  <a:extLst>
                    <a:ext uri="{FF2B5EF4-FFF2-40B4-BE49-F238E27FC236}">
                      <a16:creationId xmlns:a16="http://schemas.microsoft.com/office/drawing/2014/main" id="{8015207D-AC82-4519-9F2A-EDAD9D3F537B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736" name="Figura a mano libera: Forma 3735">
                  <a:extLst>
                    <a:ext uri="{FF2B5EF4-FFF2-40B4-BE49-F238E27FC236}">
                      <a16:creationId xmlns:a16="http://schemas.microsoft.com/office/drawing/2014/main" id="{ED4D06DC-1179-4155-A99A-309B68F01C3D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3720" name="Elemento grafico 20">
                <a:extLst>
                  <a:ext uri="{FF2B5EF4-FFF2-40B4-BE49-F238E27FC236}">
                    <a16:creationId xmlns:a16="http://schemas.microsoft.com/office/drawing/2014/main" id="{A715CAC3-31CA-41E1-91D4-08F7DF6FACE7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3733" name="Figura a mano libera: Forma 3732">
                  <a:extLst>
                    <a:ext uri="{FF2B5EF4-FFF2-40B4-BE49-F238E27FC236}">
                      <a16:creationId xmlns:a16="http://schemas.microsoft.com/office/drawing/2014/main" id="{D53A5882-89F0-46FB-8F5B-89F83D3FB69A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734" name="Figura a mano libera: Forma 3733">
                  <a:extLst>
                    <a:ext uri="{FF2B5EF4-FFF2-40B4-BE49-F238E27FC236}">
                      <a16:creationId xmlns:a16="http://schemas.microsoft.com/office/drawing/2014/main" id="{FA6D4ECB-4988-4556-B0D6-E0F37BE7B982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3721" name="Elemento grafico 20">
                <a:extLst>
                  <a:ext uri="{FF2B5EF4-FFF2-40B4-BE49-F238E27FC236}">
                    <a16:creationId xmlns:a16="http://schemas.microsoft.com/office/drawing/2014/main" id="{44D5A943-CE94-4924-AC80-306F4960F9C1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3731" name="Figura a mano libera: Forma 3730">
                  <a:extLst>
                    <a:ext uri="{FF2B5EF4-FFF2-40B4-BE49-F238E27FC236}">
                      <a16:creationId xmlns:a16="http://schemas.microsoft.com/office/drawing/2014/main" id="{7E2BDE0B-DF4B-4739-99FE-B8AE258B9533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732" name="Figura a mano libera: Forma 3731">
                  <a:extLst>
                    <a:ext uri="{FF2B5EF4-FFF2-40B4-BE49-F238E27FC236}">
                      <a16:creationId xmlns:a16="http://schemas.microsoft.com/office/drawing/2014/main" id="{16DBC13C-8368-4C93-BA85-8210B4B97534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3722" name="Elemento grafico 20">
                <a:extLst>
                  <a:ext uri="{FF2B5EF4-FFF2-40B4-BE49-F238E27FC236}">
                    <a16:creationId xmlns:a16="http://schemas.microsoft.com/office/drawing/2014/main" id="{71D348F6-60DE-40F1-8304-5331B35A9943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3729" name="Figura a mano libera: Forma 3728">
                  <a:extLst>
                    <a:ext uri="{FF2B5EF4-FFF2-40B4-BE49-F238E27FC236}">
                      <a16:creationId xmlns:a16="http://schemas.microsoft.com/office/drawing/2014/main" id="{2221B590-BE30-4532-860A-CE5FCAF75F09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730" name="Figura a mano libera: Forma 3729">
                  <a:extLst>
                    <a:ext uri="{FF2B5EF4-FFF2-40B4-BE49-F238E27FC236}">
                      <a16:creationId xmlns:a16="http://schemas.microsoft.com/office/drawing/2014/main" id="{C5B12AD6-1BC4-4ECC-8A7A-C052E50C2969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3723" name="Elemento grafico 20">
                <a:extLst>
                  <a:ext uri="{FF2B5EF4-FFF2-40B4-BE49-F238E27FC236}">
                    <a16:creationId xmlns:a16="http://schemas.microsoft.com/office/drawing/2014/main" id="{DC9C4E9F-5A66-4D59-9CD7-0C70936BE121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3727" name="Figura a mano libera: Forma 3726">
                  <a:extLst>
                    <a:ext uri="{FF2B5EF4-FFF2-40B4-BE49-F238E27FC236}">
                      <a16:creationId xmlns:a16="http://schemas.microsoft.com/office/drawing/2014/main" id="{DD5BDBC2-4E9C-4874-BCA9-CBD8E7B732C2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728" name="Figura a mano libera: Forma 3727">
                  <a:extLst>
                    <a:ext uri="{FF2B5EF4-FFF2-40B4-BE49-F238E27FC236}">
                      <a16:creationId xmlns:a16="http://schemas.microsoft.com/office/drawing/2014/main" id="{9F1CD797-1B16-4AD1-97B7-734611494083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3724" name="Elemento grafico 20">
                <a:extLst>
                  <a:ext uri="{FF2B5EF4-FFF2-40B4-BE49-F238E27FC236}">
                    <a16:creationId xmlns:a16="http://schemas.microsoft.com/office/drawing/2014/main" id="{F015B134-CDA9-4CB9-B888-1B1FF9A55696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3725" name="Figura a mano libera: Forma 3724">
                  <a:extLst>
                    <a:ext uri="{FF2B5EF4-FFF2-40B4-BE49-F238E27FC236}">
                      <a16:creationId xmlns:a16="http://schemas.microsoft.com/office/drawing/2014/main" id="{F6B90AF8-8DB3-4E78-9C76-54386B51A07C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3726" name="Figura a mano libera: Forma 3725">
                  <a:extLst>
                    <a:ext uri="{FF2B5EF4-FFF2-40B4-BE49-F238E27FC236}">
                      <a16:creationId xmlns:a16="http://schemas.microsoft.com/office/drawing/2014/main" id="{BF5F769B-E879-4B38-9316-12F4900F1BD8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3645" name="Figura a mano libera: Forma 3644">
              <a:extLst>
                <a:ext uri="{FF2B5EF4-FFF2-40B4-BE49-F238E27FC236}">
                  <a16:creationId xmlns:a16="http://schemas.microsoft.com/office/drawing/2014/main" id="{A0A0C52F-5B0A-41B5-BFD4-2B53AA425B9D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646" name="Figura a mano libera: Forma 3645">
              <a:extLst>
                <a:ext uri="{FF2B5EF4-FFF2-40B4-BE49-F238E27FC236}">
                  <a16:creationId xmlns:a16="http://schemas.microsoft.com/office/drawing/2014/main" id="{21DC9516-4634-4072-9095-5A0D0F016100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647" name="Figura a mano libera: Forma 3646">
              <a:extLst>
                <a:ext uri="{FF2B5EF4-FFF2-40B4-BE49-F238E27FC236}">
                  <a16:creationId xmlns:a16="http://schemas.microsoft.com/office/drawing/2014/main" id="{752501AC-13D9-4DBE-9497-77B35E3E21F5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648" name="Figura a mano libera: Forma 3647">
              <a:extLst>
                <a:ext uri="{FF2B5EF4-FFF2-40B4-BE49-F238E27FC236}">
                  <a16:creationId xmlns:a16="http://schemas.microsoft.com/office/drawing/2014/main" id="{07078489-5863-4F31-B6DB-9AAD2317010C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649" name="Figura a mano libera: Forma 3648">
              <a:extLst>
                <a:ext uri="{FF2B5EF4-FFF2-40B4-BE49-F238E27FC236}">
                  <a16:creationId xmlns:a16="http://schemas.microsoft.com/office/drawing/2014/main" id="{CF997830-2324-4C36-BF8E-CB20B5C8D3B1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650" name="Figura a mano libera: Forma 3649">
              <a:extLst>
                <a:ext uri="{FF2B5EF4-FFF2-40B4-BE49-F238E27FC236}">
                  <a16:creationId xmlns:a16="http://schemas.microsoft.com/office/drawing/2014/main" id="{A6AE612C-B521-4D34-8EA5-C55C5E8E6166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651" name="Gruppo 3650">
              <a:extLst>
                <a:ext uri="{FF2B5EF4-FFF2-40B4-BE49-F238E27FC236}">
                  <a16:creationId xmlns:a16="http://schemas.microsoft.com/office/drawing/2014/main" id="{A2D98A41-EAA0-4C2F-89C1-713980B32E37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3699" name="Figura a mano libera: Forma 3698">
                <a:extLst>
                  <a:ext uri="{FF2B5EF4-FFF2-40B4-BE49-F238E27FC236}">
                    <a16:creationId xmlns:a16="http://schemas.microsoft.com/office/drawing/2014/main" id="{FBCF8CF2-7F48-4669-8BD4-10C933A7816F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00" name="Figura a mano libera: Forma 3699">
                <a:extLst>
                  <a:ext uri="{FF2B5EF4-FFF2-40B4-BE49-F238E27FC236}">
                    <a16:creationId xmlns:a16="http://schemas.microsoft.com/office/drawing/2014/main" id="{F4D3674C-06C6-497D-B044-A6EA42C02B14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01" name="Figura a mano libera: Forma 3700">
                <a:extLst>
                  <a:ext uri="{FF2B5EF4-FFF2-40B4-BE49-F238E27FC236}">
                    <a16:creationId xmlns:a16="http://schemas.microsoft.com/office/drawing/2014/main" id="{9B642FA8-44B8-4849-9824-71967A5C2D97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02" name="Figura a mano libera: Forma 3701">
                <a:extLst>
                  <a:ext uri="{FF2B5EF4-FFF2-40B4-BE49-F238E27FC236}">
                    <a16:creationId xmlns:a16="http://schemas.microsoft.com/office/drawing/2014/main" id="{E3BAFDE6-F31F-44E6-97F3-0399A5005B24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03" name="Figura a mano libera: Forma 3702">
                <a:extLst>
                  <a:ext uri="{FF2B5EF4-FFF2-40B4-BE49-F238E27FC236}">
                    <a16:creationId xmlns:a16="http://schemas.microsoft.com/office/drawing/2014/main" id="{D23C458F-3355-4299-B22F-FC22C7CDC4CE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04" name="Figura a mano libera: Forma 3703">
                <a:extLst>
                  <a:ext uri="{FF2B5EF4-FFF2-40B4-BE49-F238E27FC236}">
                    <a16:creationId xmlns:a16="http://schemas.microsoft.com/office/drawing/2014/main" id="{3417A910-4194-481E-A693-2D46761F7324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05" name="Figura a mano libera: Forma 3704">
                <a:extLst>
                  <a:ext uri="{FF2B5EF4-FFF2-40B4-BE49-F238E27FC236}">
                    <a16:creationId xmlns:a16="http://schemas.microsoft.com/office/drawing/2014/main" id="{817C3D01-D7E8-45F4-A564-462558264AA7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06" name="Figura a mano libera: Forma 3705">
                <a:extLst>
                  <a:ext uri="{FF2B5EF4-FFF2-40B4-BE49-F238E27FC236}">
                    <a16:creationId xmlns:a16="http://schemas.microsoft.com/office/drawing/2014/main" id="{CF8CCCE9-E6A3-42B3-85AF-145ED46D91AF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07" name="Figura a mano libera: Forma 3706">
                <a:extLst>
                  <a:ext uri="{FF2B5EF4-FFF2-40B4-BE49-F238E27FC236}">
                    <a16:creationId xmlns:a16="http://schemas.microsoft.com/office/drawing/2014/main" id="{13F4A504-7491-432C-9A70-D003C82920A0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08" name="Figura a mano libera: Forma 3707">
                <a:extLst>
                  <a:ext uri="{FF2B5EF4-FFF2-40B4-BE49-F238E27FC236}">
                    <a16:creationId xmlns:a16="http://schemas.microsoft.com/office/drawing/2014/main" id="{7BBA8862-006C-47B7-8F0E-4EB61603F2D8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09" name="Figura a mano libera: Forma 3708">
                <a:extLst>
                  <a:ext uri="{FF2B5EF4-FFF2-40B4-BE49-F238E27FC236}">
                    <a16:creationId xmlns:a16="http://schemas.microsoft.com/office/drawing/2014/main" id="{75A1EBB1-2C1B-4A50-859E-D02E800E9B74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10" name="Figura a mano libera: Forma 3709">
                <a:extLst>
                  <a:ext uri="{FF2B5EF4-FFF2-40B4-BE49-F238E27FC236}">
                    <a16:creationId xmlns:a16="http://schemas.microsoft.com/office/drawing/2014/main" id="{949157CD-C296-4F5B-AEF7-2EEF1C4817A5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11" name="Figura a mano libera: Forma 3710">
                <a:extLst>
                  <a:ext uri="{FF2B5EF4-FFF2-40B4-BE49-F238E27FC236}">
                    <a16:creationId xmlns:a16="http://schemas.microsoft.com/office/drawing/2014/main" id="{63959EA7-773B-4777-9B1C-03D93E56431E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12" name="Figura a mano libera: Forma 3711">
                <a:extLst>
                  <a:ext uri="{FF2B5EF4-FFF2-40B4-BE49-F238E27FC236}">
                    <a16:creationId xmlns:a16="http://schemas.microsoft.com/office/drawing/2014/main" id="{79F90AF3-CB27-473D-AB2E-D1493C0B4F56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13" name="Figura a mano libera: Forma 3712">
                <a:extLst>
                  <a:ext uri="{FF2B5EF4-FFF2-40B4-BE49-F238E27FC236}">
                    <a16:creationId xmlns:a16="http://schemas.microsoft.com/office/drawing/2014/main" id="{484F52C7-A9F3-4A18-8D51-7CA6AC8FBFC5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14" name="Figura a mano libera: Forma 3713">
                <a:extLst>
                  <a:ext uri="{FF2B5EF4-FFF2-40B4-BE49-F238E27FC236}">
                    <a16:creationId xmlns:a16="http://schemas.microsoft.com/office/drawing/2014/main" id="{1C27661C-3F07-4590-B07E-F1F3FC2B3ABF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15" name="Figura a mano libera: Forma 3714">
                <a:extLst>
                  <a:ext uri="{FF2B5EF4-FFF2-40B4-BE49-F238E27FC236}">
                    <a16:creationId xmlns:a16="http://schemas.microsoft.com/office/drawing/2014/main" id="{4A503168-DCCB-48AA-8F15-638CA18A7C22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652" name="Gruppo 3651">
              <a:extLst>
                <a:ext uri="{FF2B5EF4-FFF2-40B4-BE49-F238E27FC236}">
                  <a16:creationId xmlns:a16="http://schemas.microsoft.com/office/drawing/2014/main" id="{3AD5278A-906E-44DE-9D25-7A29BCFD954E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3653" name="Figura a mano libera: Forma 3652">
                <a:extLst>
                  <a:ext uri="{FF2B5EF4-FFF2-40B4-BE49-F238E27FC236}">
                    <a16:creationId xmlns:a16="http://schemas.microsoft.com/office/drawing/2014/main" id="{CD5B3A37-6E59-4A02-BEAF-EFDE53D0A4C1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54" name="Figura a mano libera: Forma 3653">
                <a:extLst>
                  <a:ext uri="{FF2B5EF4-FFF2-40B4-BE49-F238E27FC236}">
                    <a16:creationId xmlns:a16="http://schemas.microsoft.com/office/drawing/2014/main" id="{AABAEC17-CE9B-4F01-AD96-E7F4396F52CD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55" name="Figura a mano libera: Forma 3654">
                <a:extLst>
                  <a:ext uri="{FF2B5EF4-FFF2-40B4-BE49-F238E27FC236}">
                    <a16:creationId xmlns:a16="http://schemas.microsoft.com/office/drawing/2014/main" id="{33A9A067-B114-48CA-BC2A-71618D2D73E0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56" name="Figura a mano libera: Forma 3655">
                <a:extLst>
                  <a:ext uri="{FF2B5EF4-FFF2-40B4-BE49-F238E27FC236}">
                    <a16:creationId xmlns:a16="http://schemas.microsoft.com/office/drawing/2014/main" id="{DE4ABBF8-0B06-4705-8F23-DDA89ECFB9B9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57" name="Figura a mano libera: Forma 3656">
                <a:extLst>
                  <a:ext uri="{FF2B5EF4-FFF2-40B4-BE49-F238E27FC236}">
                    <a16:creationId xmlns:a16="http://schemas.microsoft.com/office/drawing/2014/main" id="{8A3588D2-CE48-4014-9600-F08058303A59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58" name="Figura a mano libera: Forma 3657">
                <a:extLst>
                  <a:ext uri="{FF2B5EF4-FFF2-40B4-BE49-F238E27FC236}">
                    <a16:creationId xmlns:a16="http://schemas.microsoft.com/office/drawing/2014/main" id="{ACB5ADC4-D0DE-478D-8F66-11AB28FBEF3E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59" name="Figura a mano libera: Forma 3658">
                <a:extLst>
                  <a:ext uri="{FF2B5EF4-FFF2-40B4-BE49-F238E27FC236}">
                    <a16:creationId xmlns:a16="http://schemas.microsoft.com/office/drawing/2014/main" id="{E3AC5832-34D5-49F1-8393-4B59C75AC010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60" name="Figura a mano libera: Forma 3659">
                <a:extLst>
                  <a:ext uri="{FF2B5EF4-FFF2-40B4-BE49-F238E27FC236}">
                    <a16:creationId xmlns:a16="http://schemas.microsoft.com/office/drawing/2014/main" id="{9DE4B758-CA13-49B5-8C02-DEB8F75A3E2F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61" name="Figura a mano libera: Forma 3660">
                <a:extLst>
                  <a:ext uri="{FF2B5EF4-FFF2-40B4-BE49-F238E27FC236}">
                    <a16:creationId xmlns:a16="http://schemas.microsoft.com/office/drawing/2014/main" id="{7AF5F377-2B79-483D-9B92-1DE7F0A4EE0D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62" name="Figura a mano libera: Forma 3661">
                <a:extLst>
                  <a:ext uri="{FF2B5EF4-FFF2-40B4-BE49-F238E27FC236}">
                    <a16:creationId xmlns:a16="http://schemas.microsoft.com/office/drawing/2014/main" id="{8CE33354-B7EB-4A02-91A0-6DDA36104158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63" name="Figura a mano libera: Forma 3662">
                <a:extLst>
                  <a:ext uri="{FF2B5EF4-FFF2-40B4-BE49-F238E27FC236}">
                    <a16:creationId xmlns:a16="http://schemas.microsoft.com/office/drawing/2014/main" id="{E17B6909-F32F-4437-9631-B517F634D31C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64" name="Figura a mano libera: Forma 3663">
                <a:extLst>
                  <a:ext uri="{FF2B5EF4-FFF2-40B4-BE49-F238E27FC236}">
                    <a16:creationId xmlns:a16="http://schemas.microsoft.com/office/drawing/2014/main" id="{69191679-BF03-434B-B862-0EBFF9D446F4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65" name="Figura a mano libera: Forma 3664">
                <a:extLst>
                  <a:ext uri="{FF2B5EF4-FFF2-40B4-BE49-F238E27FC236}">
                    <a16:creationId xmlns:a16="http://schemas.microsoft.com/office/drawing/2014/main" id="{62821AC5-6A90-4E4E-B3CC-43C2A3A097B5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66" name="Figura a mano libera: Forma 3665">
                <a:extLst>
                  <a:ext uri="{FF2B5EF4-FFF2-40B4-BE49-F238E27FC236}">
                    <a16:creationId xmlns:a16="http://schemas.microsoft.com/office/drawing/2014/main" id="{20FD8818-2139-4888-AC60-7CE8F6F68CE1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67" name="Figura a mano libera: Forma 3666">
                <a:extLst>
                  <a:ext uri="{FF2B5EF4-FFF2-40B4-BE49-F238E27FC236}">
                    <a16:creationId xmlns:a16="http://schemas.microsoft.com/office/drawing/2014/main" id="{D91E4C95-DAE0-4CA1-9C70-2F9CF679A58C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68" name="Figura a mano libera: Forma 3667">
                <a:extLst>
                  <a:ext uri="{FF2B5EF4-FFF2-40B4-BE49-F238E27FC236}">
                    <a16:creationId xmlns:a16="http://schemas.microsoft.com/office/drawing/2014/main" id="{B940403F-E79E-4E46-A590-FA4AD067075F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69" name="Figura a mano libera: Forma 3668">
                <a:extLst>
                  <a:ext uri="{FF2B5EF4-FFF2-40B4-BE49-F238E27FC236}">
                    <a16:creationId xmlns:a16="http://schemas.microsoft.com/office/drawing/2014/main" id="{C093C2B5-835B-486E-80B8-338664391C96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70" name="Figura a mano libera: Forma 3669">
                <a:extLst>
                  <a:ext uri="{FF2B5EF4-FFF2-40B4-BE49-F238E27FC236}">
                    <a16:creationId xmlns:a16="http://schemas.microsoft.com/office/drawing/2014/main" id="{3A342000-EC43-4DA8-9CFF-426A166B7A7A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71" name="Figura a mano libera: Forma 3670">
                <a:extLst>
                  <a:ext uri="{FF2B5EF4-FFF2-40B4-BE49-F238E27FC236}">
                    <a16:creationId xmlns:a16="http://schemas.microsoft.com/office/drawing/2014/main" id="{ED802DB9-0630-4B7B-8680-3E96B53CE090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72" name="Figura a mano libera: Forma 3671">
                <a:extLst>
                  <a:ext uri="{FF2B5EF4-FFF2-40B4-BE49-F238E27FC236}">
                    <a16:creationId xmlns:a16="http://schemas.microsoft.com/office/drawing/2014/main" id="{C61660DD-B046-4D31-A5BE-AAF49CD8BB70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73" name="Figura a mano libera: Forma 3672">
                <a:extLst>
                  <a:ext uri="{FF2B5EF4-FFF2-40B4-BE49-F238E27FC236}">
                    <a16:creationId xmlns:a16="http://schemas.microsoft.com/office/drawing/2014/main" id="{CD59D37C-16A8-46D6-82B6-475794B2C083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74" name="Figura a mano libera: Forma 3673">
                <a:extLst>
                  <a:ext uri="{FF2B5EF4-FFF2-40B4-BE49-F238E27FC236}">
                    <a16:creationId xmlns:a16="http://schemas.microsoft.com/office/drawing/2014/main" id="{B71C4FC3-F6D6-43C1-BCC2-8999FC442684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75" name="Figura a mano libera: Forma 3674">
                <a:extLst>
                  <a:ext uri="{FF2B5EF4-FFF2-40B4-BE49-F238E27FC236}">
                    <a16:creationId xmlns:a16="http://schemas.microsoft.com/office/drawing/2014/main" id="{EF05F99B-DE16-4730-874E-18528EC0933B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76" name="Figura a mano libera: Forma 3675">
                <a:extLst>
                  <a:ext uri="{FF2B5EF4-FFF2-40B4-BE49-F238E27FC236}">
                    <a16:creationId xmlns:a16="http://schemas.microsoft.com/office/drawing/2014/main" id="{D7442CA8-28A0-4427-B551-9896E1C4D9A8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77" name="Figura a mano libera: Forma 3676">
                <a:extLst>
                  <a:ext uri="{FF2B5EF4-FFF2-40B4-BE49-F238E27FC236}">
                    <a16:creationId xmlns:a16="http://schemas.microsoft.com/office/drawing/2014/main" id="{DFDEC18C-743E-4EF7-AF23-C8F913D47625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78" name="Figura a mano libera: Forma 3677">
                <a:extLst>
                  <a:ext uri="{FF2B5EF4-FFF2-40B4-BE49-F238E27FC236}">
                    <a16:creationId xmlns:a16="http://schemas.microsoft.com/office/drawing/2014/main" id="{5DD480CE-32AC-44A2-876B-A3757F973214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79" name="Figura a mano libera: Forma 3678">
                <a:extLst>
                  <a:ext uri="{FF2B5EF4-FFF2-40B4-BE49-F238E27FC236}">
                    <a16:creationId xmlns:a16="http://schemas.microsoft.com/office/drawing/2014/main" id="{07FE8AF1-D73D-45E1-B35B-ADCA635B766D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80" name="Figura a mano libera: Forma 3679">
                <a:extLst>
                  <a:ext uri="{FF2B5EF4-FFF2-40B4-BE49-F238E27FC236}">
                    <a16:creationId xmlns:a16="http://schemas.microsoft.com/office/drawing/2014/main" id="{9623DDDF-F59A-4ADA-B4AF-66BC2417D145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81" name="Figura a mano libera: Forma 3680">
                <a:extLst>
                  <a:ext uri="{FF2B5EF4-FFF2-40B4-BE49-F238E27FC236}">
                    <a16:creationId xmlns:a16="http://schemas.microsoft.com/office/drawing/2014/main" id="{7CA69EB1-F6DC-4248-9E39-EA93D7D06C66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82" name="Figura a mano libera: Forma 3681">
                <a:extLst>
                  <a:ext uri="{FF2B5EF4-FFF2-40B4-BE49-F238E27FC236}">
                    <a16:creationId xmlns:a16="http://schemas.microsoft.com/office/drawing/2014/main" id="{6D80FB94-A311-4244-A6F1-B1836DFC2DDE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83" name="Figura a mano libera: Forma 3682">
                <a:extLst>
                  <a:ext uri="{FF2B5EF4-FFF2-40B4-BE49-F238E27FC236}">
                    <a16:creationId xmlns:a16="http://schemas.microsoft.com/office/drawing/2014/main" id="{32957D5F-86D8-4009-B9D6-1048C4658D5E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84" name="Figura a mano libera: Forma 3683">
                <a:extLst>
                  <a:ext uri="{FF2B5EF4-FFF2-40B4-BE49-F238E27FC236}">
                    <a16:creationId xmlns:a16="http://schemas.microsoft.com/office/drawing/2014/main" id="{1602CDB9-4D98-439C-863C-F443EAB41556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85" name="Figura a mano libera: Forma 3684">
                <a:extLst>
                  <a:ext uri="{FF2B5EF4-FFF2-40B4-BE49-F238E27FC236}">
                    <a16:creationId xmlns:a16="http://schemas.microsoft.com/office/drawing/2014/main" id="{0EEAEA9E-9F4F-4B54-8BF9-0EE77BFB2DEA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86" name="Figura a mano libera: Forma 3685">
                <a:extLst>
                  <a:ext uri="{FF2B5EF4-FFF2-40B4-BE49-F238E27FC236}">
                    <a16:creationId xmlns:a16="http://schemas.microsoft.com/office/drawing/2014/main" id="{C4861107-7FCC-4A05-96F2-19275B4DB969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87" name="Figura a mano libera: Forma 3686">
                <a:extLst>
                  <a:ext uri="{FF2B5EF4-FFF2-40B4-BE49-F238E27FC236}">
                    <a16:creationId xmlns:a16="http://schemas.microsoft.com/office/drawing/2014/main" id="{1918B9E2-79B3-4623-B4F6-80B0F28CBD61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88" name="Figura a mano libera: Forma 3687">
                <a:extLst>
                  <a:ext uri="{FF2B5EF4-FFF2-40B4-BE49-F238E27FC236}">
                    <a16:creationId xmlns:a16="http://schemas.microsoft.com/office/drawing/2014/main" id="{62930910-BDD6-42B9-A5E1-93BDCB0C54B2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89" name="Figura a mano libera: Forma 3688">
                <a:extLst>
                  <a:ext uri="{FF2B5EF4-FFF2-40B4-BE49-F238E27FC236}">
                    <a16:creationId xmlns:a16="http://schemas.microsoft.com/office/drawing/2014/main" id="{4837B5D9-5728-44BF-AF7D-59B7A3505727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90" name="Figura a mano libera: Forma 3689">
                <a:extLst>
                  <a:ext uri="{FF2B5EF4-FFF2-40B4-BE49-F238E27FC236}">
                    <a16:creationId xmlns:a16="http://schemas.microsoft.com/office/drawing/2014/main" id="{412A81EA-E868-427F-9145-8F4D84B54CB4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91" name="Figura a mano libera: Forma 3690">
                <a:extLst>
                  <a:ext uri="{FF2B5EF4-FFF2-40B4-BE49-F238E27FC236}">
                    <a16:creationId xmlns:a16="http://schemas.microsoft.com/office/drawing/2014/main" id="{E36B557D-1E5D-4D21-9644-B6F45F466906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92" name="Figura a mano libera: Forma 3691">
                <a:extLst>
                  <a:ext uri="{FF2B5EF4-FFF2-40B4-BE49-F238E27FC236}">
                    <a16:creationId xmlns:a16="http://schemas.microsoft.com/office/drawing/2014/main" id="{906B3351-4B00-4015-B8F5-C8E8186802FE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93" name="Figura a mano libera: Forma 3692">
                <a:extLst>
                  <a:ext uri="{FF2B5EF4-FFF2-40B4-BE49-F238E27FC236}">
                    <a16:creationId xmlns:a16="http://schemas.microsoft.com/office/drawing/2014/main" id="{BDFD86F8-B4CC-4894-92E0-15684AE1A3C0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94" name="Figura a mano libera: Forma 3693">
                <a:extLst>
                  <a:ext uri="{FF2B5EF4-FFF2-40B4-BE49-F238E27FC236}">
                    <a16:creationId xmlns:a16="http://schemas.microsoft.com/office/drawing/2014/main" id="{101A0DD9-24E4-4772-BBFB-01429DE8EA42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95" name="Figura a mano libera: Forma 3694">
                <a:extLst>
                  <a:ext uri="{FF2B5EF4-FFF2-40B4-BE49-F238E27FC236}">
                    <a16:creationId xmlns:a16="http://schemas.microsoft.com/office/drawing/2014/main" id="{8C7A4E43-B511-4AC6-A642-12B31A75A1F4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96" name="Figura a mano libera: Forma 3695">
                <a:extLst>
                  <a:ext uri="{FF2B5EF4-FFF2-40B4-BE49-F238E27FC236}">
                    <a16:creationId xmlns:a16="http://schemas.microsoft.com/office/drawing/2014/main" id="{EE1FBE40-9852-4A0D-BF4B-AF511E340C2A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97" name="Figura a mano libera: Forma 3696">
                <a:extLst>
                  <a:ext uri="{FF2B5EF4-FFF2-40B4-BE49-F238E27FC236}">
                    <a16:creationId xmlns:a16="http://schemas.microsoft.com/office/drawing/2014/main" id="{7D039F23-33A9-4EDB-BCC5-A8475F595191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98" name="Figura a mano libera: Forma 3697">
                <a:extLst>
                  <a:ext uri="{FF2B5EF4-FFF2-40B4-BE49-F238E27FC236}">
                    <a16:creationId xmlns:a16="http://schemas.microsoft.com/office/drawing/2014/main" id="{0674D48B-0C4B-425C-9E42-84CA987EB709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52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025F9D7F-4C45-43A1-B1FE-C2628940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Decorazioni per cupcake</a:t>
            </a:r>
          </a:p>
        </p:txBody>
      </p:sp>
      <p:grpSp>
        <p:nvGrpSpPr>
          <p:cNvPr id="5052" name="Gruppo 5051" descr="Illustrazione di uccello">
            <a:extLst>
              <a:ext uri="{FF2B5EF4-FFF2-40B4-BE49-F238E27FC236}">
                <a16:creationId xmlns:a16="http://schemas.microsoft.com/office/drawing/2014/main" id="{67CECD7D-8749-46D4-B563-010E7F1016E7}"/>
              </a:ext>
            </a:extLst>
          </p:cNvPr>
          <p:cNvGrpSpPr/>
          <p:nvPr/>
        </p:nvGrpSpPr>
        <p:grpSpPr>
          <a:xfrm>
            <a:off x="948760" y="1417396"/>
            <a:ext cx="1196377" cy="1044076"/>
            <a:chOff x="1581227" y="10791486"/>
            <a:chExt cx="2675177" cy="2334621"/>
          </a:xfrm>
        </p:grpSpPr>
        <p:sp>
          <p:nvSpPr>
            <p:cNvPr id="5053" name="Figura a mano libera: Forma 5052">
              <a:extLst>
                <a:ext uri="{FF2B5EF4-FFF2-40B4-BE49-F238E27FC236}">
                  <a16:creationId xmlns:a16="http://schemas.microsoft.com/office/drawing/2014/main" id="{2DD783F4-8DA2-4C4D-BA32-D12C105D67C9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054" name="Figura a mano libera: Forma 5053">
              <a:extLst>
                <a:ext uri="{FF2B5EF4-FFF2-40B4-BE49-F238E27FC236}">
                  <a16:creationId xmlns:a16="http://schemas.microsoft.com/office/drawing/2014/main" id="{F0055559-038C-408A-9FAF-E0C547A0281F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055" name="Figura a mano libera: Forma 5054">
              <a:extLst>
                <a:ext uri="{FF2B5EF4-FFF2-40B4-BE49-F238E27FC236}">
                  <a16:creationId xmlns:a16="http://schemas.microsoft.com/office/drawing/2014/main" id="{AAB4DF15-ED05-4D9A-8C80-8B77EFFFF85F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056" name="Figura a mano libera: Forma 5055">
              <a:extLst>
                <a:ext uri="{FF2B5EF4-FFF2-40B4-BE49-F238E27FC236}">
                  <a16:creationId xmlns:a16="http://schemas.microsoft.com/office/drawing/2014/main" id="{348C578B-F570-40E3-B2A5-19D87ABA0CE1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057" name="Figura a mano libera: Forma 5056">
              <a:extLst>
                <a:ext uri="{FF2B5EF4-FFF2-40B4-BE49-F238E27FC236}">
                  <a16:creationId xmlns:a16="http://schemas.microsoft.com/office/drawing/2014/main" id="{F994AB90-D778-488B-85B0-A01B41073A5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058" name="Figura a mano libera: Forma 5057">
              <a:extLst>
                <a:ext uri="{FF2B5EF4-FFF2-40B4-BE49-F238E27FC236}">
                  <a16:creationId xmlns:a16="http://schemas.microsoft.com/office/drawing/2014/main" id="{2157747E-154A-4F74-9675-3152CBE3B459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059" name="Figura a mano libera: Forma 5058">
              <a:extLst>
                <a:ext uri="{FF2B5EF4-FFF2-40B4-BE49-F238E27FC236}">
                  <a16:creationId xmlns:a16="http://schemas.microsoft.com/office/drawing/2014/main" id="{7EF3CF90-0886-47D6-8354-7236964F8E6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060" name="Figura a mano libera: Forma 5059">
              <a:extLst>
                <a:ext uri="{FF2B5EF4-FFF2-40B4-BE49-F238E27FC236}">
                  <a16:creationId xmlns:a16="http://schemas.microsoft.com/office/drawing/2014/main" id="{8E03A8AD-8392-4253-8336-D0F3E3871176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5061" name="Elemento grafico 20">
              <a:extLst>
                <a:ext uri="{FF2B5EF4-FFF2-40B4-BE49-F238E27FC236}">
                  <a16:creationId xmlns:a16="http://schemas.microsoft.com/office/drawing/2014/main" id="{7ADCC24F-2E51-4339-8831-91548354499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5065" name="Figura a mano libera: Forma 5064">
                <a:extLst>
                  <a:ext uri="{FF2B5EF4-FFF2-40B4-BE49-F238E27FC236}">
                    <a16:creationId xmlns:a16="http://schemas.microsoft.com/office/drawing/2014/main" id="{ACED9723-D64D-4A56-B645-06F210A1285E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5066" name="Figura a mano libera: Forma 5065">
                <a:extLst>
                  <a:ext uri="{FF2B5EF4-FFF2-40B4-BE49-F238E27FC236}">
                    <a16:creationId xmlns:a16="http://schemas.microsoft.com/office/drawing/2014/main" id="{FE101167-B5AD-4114-A356-9C6886336A8B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5062" name="Elemento grafico 20">
              <a:extLst>
                <a:ext uri="{FF2B5EF4-FFF2-40B4-BE49-F238E27FC236}">
                  <a16:creationId xmlns:a16="http://schemas.microsoft.com/office/drawing/2014/main" id="{2124FF37-25BB-44BA-8747-A422A76E5CFF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5063" name="Figura a mano libera: Forma 5062">
                <a:extLst>
                  <a:ext uri="{FF2B5EF4-FFF2-40B4-BE49-F238E27FC236}">
                    <a16:creationId xmlns:a16="http://schemas.microsoft.com/office/drawing/2014/main" id="{EA9D5704-8724-4930-A438-04F177F821E5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5064" name="Figura a mano libera: Forma 5063">
                <a:extLst>
                  <a:ext uri="{FF2B5EF4-FFF2-40B4-BE49-F238E27FC236}">
                    <a16:creationId xmlns:a16="http://schemas.microsoft.com/office/drawing/2014/main" id="{3BF21CB8-08AF-4CDC-AB0A-425F72F549C6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5468" name="Gruppo 5467" descr="Mazzo di fiori">
            <a:extLst>
              <a:ext uri="{FF2B5EF4-FFF2-40B4-BE49-F238E27FC236}">
                <a16:creationId xmlns:a16="http://schemas.microsoft.com/office/drawing/2014/main" id="{3752DD34-38CF-42D0-B1FF-1984FAE42BB1}"/>
              </a:ext>
            </a:extLst>
          </p:cNvPr>
          <p:cNvGrpSpPr/>
          <p:nvPr/>
        </p:nvGrpSpPr>
        <p:grpSpPr>
          <a:xfrm>
            <a:off x="5892091" y="1390744"/>
            <a:ext cx="875180" cy="1111732"/>
            <a:chOff x="2032877" y="2019791"/>
            <a:chExt cx="2309887" cy="2934224"/>
          </a:xfrm>
        </p:grpSpPr>
        <p:grpSp>
          <p:nvGrpSpPr>
            <p:cNvPr id="5469" name="Gruppo 5468">
              <a:extLst>
                <a:ext uri="{FF2B5EF4-FFF2-40B4-BE49-F238E27FC236}">
                  <a16:creationId xmlns:a16="http://schemas.microsoft.com/office/drawing/2014/main" id="{E1721A18-B796-46DC-821A-C6225443C8C4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9870" name="Figura a mano libera: Forma 9869">
                <a:extLst>
                  <a:ext uri="{FF2B5EF4-FFF2-40B4-BE49-F238E27FC236}">
                    <a16:creationId xmlns:a16="http://schemas.microsoft.com/office/drawing/2014/main" id="{62891E1A-CA92-4D59-9B0A-3107C7B905B1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71" name="Figura a mano libera: Forma 9870">
                <a:extLst>
                  <a:ext uri="{FF2B5EF4-FFF2-40B4-BE49-F238E27FC236}">
                    <a16:creationId xmlns:a16="http://schemas.microsoft.com/office/drawing/2014/main" id="{E56A7145-C65C-4C50-B413-8EC5905CFB4C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72" name="Figura a mano libera: Forma 9871">
                <a:extLst>
                  <a:ext uri="{FF2B5EF4-FFF2-40B4-BE49-F238E27FC236}">
                    <a16:creationId xmlns:a16="http://schemas.microsoft.com/office/drawing/2014/main" id="{4ADB36FA-A5FA-4562-A3AA-A1AB2971B595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73" name="Figura a mano libera: Forma 9872">
                <a:extLst>
                  <a:ext uri="{FF2B5EF4-FFF2-40B4-BE49-F238E27FC236}">
                    <a16:creationId xmlns:a16="http://schemas.microsoft.com/office/drawing/2014/main" id="{DE2AFC6F-49F5-483B-B143-73FF18FA96AE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74" name="Figura a mano libera: Forma 9873">
                <a:extLst>
                  <a:ext uri="{FF2B5EF4-FFF2-40B4-BE49-F238E27FC236}">
                    <a16:creationId xmlns:a16="http://schemas.microsoft.com/office/drawing/2014/main" id="{9F81E69B-2A35-484F-943F-34BEB93608A8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75" name="Figura a mano libera: Forma 9874">
                <a:extLst>
                  <a:ext uri="{FF2B5EF4-FFF2-40B4-BE49-F238E27FC236}">
                    <a16:creationId xmlns:a16="http://schemas.microsoft.com/office/drawing/2014/main" id="{9B49CE1D-9A28-4DD4-8B5D-95FC565B7F2D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76" name="Figura a mano libera: Forma 9875">
                <a:extLst>
                  <a:ext uri="{FF2B5EF4-FFF2-40B4-BE49-F238E27FC236}">
                    <a16:creationId xmlns:a16="http://schemas.microsoft.com/office/drawing/2014/main" id="{42F254FB-FD03-4F15-B575-4570DF21FE8F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77" name="Figura a mano libera: Forma 9876">
                <a:extLst>
                  <a:ext uri="{FF2B5EF4-FFF2-40B4-BE49-F238E27FC236}">
                    <a16:creationId xmlns:a16="http://schemas.microsoft.com/office/drawing/2014/main" id="{B8756E7F-9916-4308-A288-FED55D4221D4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78" name="Figura a mano libera: Forma 9877">
                <a:extLst>
                  <a:ext uri="{FF2B5EF4-FFF2-40B4-BE49-F238E27FC236}">
                    <a16:creationId xmlns:a16="http://schemas.microsoft.com/office/drawing/2014/main" id="{A5968B2D-C720-4420-96FD-0ADE5CF526F3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79" name="Figura a mano libera: Forma 9878">
                <a:extLst>
                  <a:ext uri="{FF2B5EF4-FFF2-40B4-BE49-F238E27FC236}">
                    <a16:creationId xmlns:a16="http://schemas.microsoft.com/office/drawing/2014/main" id="{5775591F-925A-46C3-A92B-BA0682826882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80" name="Figura a mano libera: Forma 9879">
                <a:extLst>
                  <a:ext uri="{FF2B5EF4-FFF2-40B4-BE49-F238E27FC236}">
                    <a16:creationId xmlns:a16="http://schemas.microsoft.com/office/drawing/2014/main" id="{A57C0876-1B43-45AA-A06E-3BD7C3694184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81" name="Figura a mano libera: Forma 9880">
                <a:extLst>
                  <a:ext uri="{FF2B5EF4-FFF2-40B4-BE49-F238E27FC236}">
                    <a16:creationId xmlns:a16="http://schemas.microsoft.com/office/drawing/2014/main" id="{8F25D13F-F39E-4FAE-981C-172E7CBE2FC0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82" name="Figura a mano libera: Forma 9881">
                <a:extLst>
                  <a:ext uri="{FF2B5EF4-FFF2-40B4-BE49-F238E27FC236}">
                    <a16:creationId xmlns:a16="http://schemas.microsoft.com/office/drawing/2014/main" id="{D7A5D3EC-3159-4A65-B682-C17308E5FBCE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83" name="Figura a mano libera: Forma 9882">
                <a:extLst>
                  <a:ext uri="{FF2B5EF4-FFF2-40B4-BE49-F238E27FC236}">
                    <a16:creationId xmlns:a16="http://schemas.microsoft.com/office/drawing/2014/main" id="{989D8ACE-BFDA-4C93-AF69-4D44D13EE2AD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84" name="Figura a mano libera: Forma 9883">
                <a:extLst>
                  <a:ext uri="{FF2B5EF4-FFF2-40B4-BE49-F238E27FC236}">
                    <a16:creationId xmlns:a16="http://schemas.microsoft.com/office/drawing/2014/main" id="{49DEF92D-4580-4188-86EA-D4A236295CC8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85" name="Figura a mano libera: Forma 9884">
                <a:extLst>
                  <a:ext uri="{FF2B5EF4-FFF2-40B4-BE49-F238E27FC236}">
                    <a16:creationId xmlns:a16="http://schemas.microsoft.com/office/drawing/2014/main" id="{F8321E25-A532-415A-B68B-F8E3632165AF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86" name="Figura a mano libera: Forma 9885">
                <a:extLst>
                  <a:ext uri="{FF2B5EF4-FFF2-40B4-BE49-F238E27FC236}">
                    <a16:creationId xmlns:a16="http://schemas.microsoft.com/office/drawing/2014/main" id="{E9160AE1-6BBF-40B4-B39C-7D88D9FE1D60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87" name="Figura a mano libera: Forma 9886">
                <a:extLst>
                  <a:ext uri="{FF2B5EF4-FFF2-40B4-BE49-F238E27FC236}">
                    <a16:creationId xmlns:a16="http://schemas.microsoft.com/office/drawing/2014/main" id="{EC35576F-A637-473F-82C3-6ADB7C64A331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88" name="Figura a mano libera: Forma 9887">
                <a:extLst>
                  <a:ext uri="{FF2B5EF4-FFF2-40B4-BE49-F238E27FC236}">
                    <a16:creationId xmlns:a16="http://schemas.microsoft.com/office/drawing/2014/main" id="{A0E63682-6C88-486E-8A98-7CC93E17784F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89" name="Figura a mano libera: Forma 9888">
                <a:extLst>
                  <a:ext uri="{FF2B5EF4-FFF2-40B4-BE49-F238E27FC236}">
                    <a16:creationId xmlns:a16="http://schemas.microsoft.com/office/drawing/2014/main" id="{05E16F61-ADC1-4653-AFC5-2407425D7E94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90" name="Figura a mano libera: Forma 9889">
                <a:extLst>
                  <a:ext uri="{FF2B5EF4-FFF2-40B4-BE49-F238E27FC236}">
                    <a16:creationId xmlns:a16="http://schemas.microsoft.com/office/drawing/2014/main" id="{AA7D07DE-D2E0-4602-B8C8-2599997B0735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91" name="Figura a mano libera: Forma 9890">
                <a:extLst>
                  <a:ext uri="{FF2B5EF4-FFF2-40B4-BE49-F238E27FC236}">
                    <a16:creationId xmlns:a16="http://schemas.microsoft.com/office/drawing/2014/main" id="{EF4927D0-4402-4403-BBA4-B931A5FEA003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92" name="Figura a mano libera: Forma 9891">
                <a:extLst>
                  <a:ext uri="{FF2B5EF4-FFF2-40B4-BE49-F238E27FC236}">
                    <a16:creationId xmlns:a16="http://schemas.microsoft.com/office/drawing/2014/main" id="{EC904C32-86FD-408D-9412-541F88276BD8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93" name="Figura a mano libera: Forma 9892">
                <a:extLst>
                  <a:ext uri="{FF2B5EF4-FFF2-40B4-BE49-F238E27FC236}">
                    <a16:creationId xmlns:a16="http://schemas.microsoft.com/office/drawing/2014/main" id="{F53B8E09-D823-44B5-A1B4-2678C6508715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94" name="Figura a mano libera: Forma 9893">
                <a:extLst>
                  <a:ext uri="{FF2B5EF4-FFF2-40B4-BE49-F238E27FC236}">
                    <a16:creationId xmlns:a16="http://schemas.microsoft.com/office/drawing/2014/main" id="{E2F3F334-442B-4BED-8164-EFB54D8F8005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95" name="Figura a mano libera: Forma 9894">
                <a:extLst>
                  <a:ext uri="{FF2B5EF4-FFF2-40B4-BE49-F238E27FC236}">
                    <a16:creationId xmlns:a16="http://schemas.microsoft.com/office/drawing/2014/main" id="{84B24094-5744-4FE8-857C-C5FBC6F7A08D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96" name="Figura a mano libera: Forma 9895">
                <a:extLst>
                  <a:ext uri="{FF2B5EF4-FFF2-40B4-BE49-F238E27FC236}">
                    <a16:creationId xmlns:a16="http://schemas.microsoft.com/office/drawing/2014/main" id="{D76D4674-A5F9-4C90-A008-3225BCD7196A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97" name="Figura a mano libera: Forma 9896">
                <a:extLst>
                  <a:ext uri="{FF2B5EF4-FFF2-40B4-BE49-F238E27FC236}">
                    <a16:creationId xmlns:a16="http://schemas.microsoft.com/office/drawing/2014/main" id="{191FEC49-06FA-4310-BA7A-201DBA933D1A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98" name="Figura a mano libera: Forma 9897">
                <a:extLst>
                  <a:ext uri="{FF2B5EF4-FFF2-40B4-BE49-F238E27FC236}">
                    <a16:creationId xmlns:a16="http://schemas.microsoft.com/office/drawing/2014/main" id="{994AED97-3EDA-40B5-9CA9-8CF890197B12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9899" name="Gruppo 9898">
                <a:extLst>
                  <a:ext uri="{FF2B5EF4-FFF2-40B4-BE49-F238E27FC236}">
                    <a16:creationId xmlns:a16="http://schemas.microsoft.com/office/drawing/2014/main" id="{55B992EE-9686-4E45-B013-3409F56E2207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9900" name="Figura a mano libera: Forma 9899">
                  <a:extLst>
                    <a:ext uri="{FF2B5EF4-FFF2-40B4-BE49-F238E27FC236}">
                      <a16:creationId xmlns:a16="http://schemas.microsoft.com/office/drawing/2014/main" id="{785B071F-C9D3-45D9-8DFC-2A59A109936A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901" name="Figura a mano libera: Forma 9900">
                  <a:extLst>
                    <a:ext uri="{FF2B5EF4-FFF2-40B4-BE49-F238E27FC236}">
                      <a16:creationId xmlns:a16="http://schemas.microsoft.com/office/drawing/2014/main" id="{857CE43A-B7DE-4CD8-BD54-E8A03396B51E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902" name="Figura a mano libera: Forma 9901">
                  <a:extLst>
                    <a:ext uri="{FF2B5EF4-FFF2-40B4-BE49-F238E27FC236}">
                      <a16:creationId xmlns:a16="http://schemas.microsoft.com/office/drawing/2014/main" id="{62B858F6-160A-44AC-99E2-8224CC8BDCCC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903" name="Figura a mano libera: Forma 9902">
                  <a:extLst>
                    <a:ext uri="{FF2B5EF4-FFF2-40B4-BE49-F238E27FC236}">
                      <a16:creationId xmlns:a16="http://schemas.microsoft.com/office/drawing/2014/main" id="{E1A7CEEE-A3B8-42DE-82B4-773533DE3113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904" name="Figura a mano libera: Forma 9903">
                  <a:extLst>
                    <a:ext uri="{FF2B5EF4-FFF2-40B4-BE49-F238E27FC236}">
                      <a16:creationId xmlns:a16="http://schemas.microsoft.com/office/drawing/2014/main" id="{17CAF745-A42A-4681-AC61-874D0BD26981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905" name="Figura a mano libera: Forma 9904">
                  <a:extLst>
                    <a:ext uri="{FF2B5EF4-FFF2-40B4-BE49-F238E27FC236}">
                      <a16:creationId xmlns:a16="http://schemas.microsoft.com/office/drawing/2014/main" id="{EF5736A9-48A5-468B-9B29-6F3F2F578F61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906" name="Figura a mano libera: Forma 9905">
                  <a:extLst>
                    <a:ext uri="{FF2B5EF4-FFF2-40B4-BE49-F238E27FC236}">
                      <a16:creationId xmlns:a16="http://schemas.microsoft.com/office/drawing/2014/main" id="{2A32E1D5-C6BE-4074-A86A-AC3286BBA781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907" name="Figura a mano libera: Forma 9906">
                  <a:extLst>
                    <a:ext uri="{FF2B5EF4-FFF2-40B4-BE49-F238E27FC236}">
                      <a16:creationId xmlns:a16="http://schemas.microsoft.com/office/drawing/2014/main" id="{B5D5D736-F7DA-4AED-90BA-7294922AAB49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908" name="Figura a mano libera: Forma 9907">
                  <a:extLst>
                    <a:ext uri="{FF2B5EF4-FFF2-40B4-BE49-F238E27FC236}">
                      <a16:creationId xmlns:a16="http://schemas.microsoft.com/office/drawing/2014/main" id="{6CB26DB0-B3CB-4FE9-87A3-BDA20E097BC4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909" name="Figura a mano libera: Forma 9908">
                  <a:extLst>
                    <a:ext uri="{FF2B5EF4-FFF2-40B4-BE49-F238E27FC236}">
                      <a16:creationId xmlns:a16="http://schemas.microsoft.com/office/drawing/2014/main" id="{22E0E69B-5D79-4F23-946B-1DCAB791596C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910" name="Figura a mano libera: Forma 9909">
                  <a:extLst>
                    <a:ext uri="{FF2B5EF4-FFF2-40B4-BE49-F238E27FC236}">
                      <a16:creationId xmlns:a16="http://schemas.microsoft.com/office/drawing/2014/main" id="{E47A9689-4693-46E2-9F11-A711127655BD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911" name="Figura a mano libera: Forma 9910">
                  <a:extLst>
                    <a:ext uri="{FF2B5EF4-FFF2-40B4-BE49-F238E27FC236}">
                      <a16:creationId xmlns:a16="http://schemas.microsoft.com/office/drawing/2014/main" id="{816072D7-148C-451D-99E4-DBCD6D658A1E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912" name="Figura a mano libera: Forma 9911">
                  <a:extLst>
                    <a:ext uri="{FF2B5EF4-FFF2-40B4-BE49-F238E27FC236}">
                      <a16:creationId xmlns:a16="http://schemas.microsoft.com/office/drawing/2014/main" id="{E1024E39-FA96-4812-8CF7-92BFC2C67121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grpSp>
          <p:nvGrpSpPr>
            <p:cNvPr id="5470" name="Gruppo 5469">
              <a:extLst>
                <a:ext uri="{FF2B5EF4-FFF2-40B4-BE49-F238E27FC236}">
                  <a16:creationId xmlns:a16="http://schemas.microsoft.com/office/drawing/2014/main" id="{851614D7-5815-4903-80E3-7ED800604FCF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9807" name="Gruppo 9806">
                <a:extLst>
                  <a:ext uri="{FF2B5EF4-FFF2-40B4-BE49-F238E27FC236}">
                    <a16:creationId xmlns:a16="http://schemas.microsoft.com/office/drawing/2014/main" id="{B6DB2B58-E387-452E-B834-181F25D58FD2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9813" name="Figura a mano libera: Forma 9812">
                  <a:extLst>
                    <a:ext uri="{FF2B5EF4-FFF2-40B4-BE49-F238E27FC236}">
                      <a16:creationId xmlns:a16="http://schemas.microsoft.com/office/drawing/2014/main" id="{353073B4-A457-49FD-9CDD-CEB42D8A8BCB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14" name="Figura a mano libera: Forma 9813">
                  <a:extLst>
                    <a:ext uri="{FF2B5EF4-FFF2-40B4-BE49-F238E27FC236}">
                      <a16:creationId xmlns:a16="http://schemas.microsoft.com/office/drawing/2014/main" id="{BA818F95-0E84-4335-A8F9-2CB0F5218646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15" name="Figura a mano libera: Forma 9814">
                  <a:extLst>
                    <a:ext uri="{FF2B5EF4-FFF2-40B4-BE49-F238E27FC236}">
                      <a16:creationId xmlns:a16="http://schemas.microsoft.com/office/drawing/2014/main" id="{2DF872B5-0ABD-410D-9204-EA59D5EBACFE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16" name="Figura a mano libera: Forma 9815">
                  <a:extLst>
                    <a:ext uri="{FF2B5EF4-FFF2-40B4-BE49-F238E27FC236}">
                      <a16:creationId xmlns:a16="http://schemas.microsoft.com/office/drawing/2014/main" id="{2C37C435-5CED-46D8-A946-BDF47C4B18CE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17" name="Figura a mano libera: Forma 9816">
                  <a:extLst>
                    <a:ext uri="{FF2B5EF4-FFF2-40B4-BE49-F238E27FC236}">
                      <a16:creationId xmlns:a16="http://schemas.microsoft.com/office/drawing/2014/main" id="{BE2882FE-6E06-42A7-B25D-A87B06305B9D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18" name="Figura a mano libera: Forma 9817">
                  <a:extLst>
                    <a:ext uri="{FF2B5EF4-FFF2-40B4-BE49-F238E27FC236}">
                      <a16:creationId xmlns:a16="http://schemas.microsoft.com/office/drawing/2014/main" id="{93EFBA59-91A9-42D6-98B9-484B6EDE9D07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19" name="Figura a mano libera: Forma 9818">
                  <a:extLst>
                    <a:ext uri="{FF2B5EF4-FFF2-40B4-BE49-F238E27FC236}">
                      <a16:creationId xmlns:a16="http://schemas.microsoft.com/office/drawing/2014/main" id="{7637A34F-6BFE-4F81-A2AF-280D2E6A9CAA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20" name="Figura a mano libera: Forma 9819">
                  <a:extLst>
                    <a:ext uri="{FF2B5EF4-FFF2-40B4-BE49-F238E27FC236}">
                      <a16:creationId xmlns:a16="http://schemas.microsoft.com/office/drawing/2014/main" id="{3409039B-3DD6-4090-8907-E3933E8DDA0A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21" name="Figura a mano libera: Forma 9820">
                  <a:extLst>
                    <a:ext uri="{FF2B5EF4-FFF2-40B4-BE49-F238E27FC236}">
                      <a16:creationId xmlns:a16="http://schemas.microsoft.com/office/drawing/2014/main" id="{E45C5A3A-698F-483C-A662-8D7EAA0CE4FF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22" name="Figura a mano libera: Forma 9821">
                  <a:extLst>
                    <a:ext uri="{FF2B5EF4-FFF2-40B4-BE49-F238E27FC236}">
                      <a16:creationId xmlns:a16="http://schemas.microsoft.com/office/drawing/2014/main" id="{017EC786-9BBC-4385-8F3C-C48067BAC520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23" name="Figura a mano libera: Forma 9822">
                  <a:extLst>
                    <a:ext uri="{FF2B5EF4-FFF2-40B4-BE49-F238E27FC236}">
                      <a16:creationId xmlns:a16="http://schemas.microsoft.com/office/drawing/2014/main" id="{B92CEC59-99D2-4414-912E-9BF6A88F22E0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24" name="Figura a mano libera: Forma 9823">
                  <a:extLst>
                    <a:ext uri="{FF2B5EF4-FFF2-40B4-BE49-F238E27FC236}">
                      <a16:creationId xmlns:a16="http://schemas.microsoft.com/office/drawing/2014/main" id="{B3938913-77D1-4356-A45C-7FA4CDCBCE87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25" name="Figura a mano libera: Forma 9824">
                  <a:extLst>
                    <a:ext uri="{FF2B5EF4-FFF2-40B4-BE49-F238E27FC236}">
                      <a16:creationId xmlns:a16="http://schemas.microsoft.com/office/drawing/2014/main" id="{DB685FEF-E4CD-451B-8760-B6D258E02995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26" name="Figura a mano libera: Forma 9825">
                  <a:extLst>
                    <a:ext uri="{FF2B5EF4-FFF2-40B4-BE49-F238E27FC236}">
                      <a16:creationId xmlns:a16="http://schemas.microsoft.com/office/drawing/2014/main" id="{7935A4E2-8014-4197-AE41-46981F8DA05C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27" name="Figura a mano libera: Forma 9826">
                  <a:extLst>
                    <a:ext uri="{FF2B5EF4-FFF2-40B4-BE49-F238E27FC236}">
                      <a16:creationId xmlns:a16="http://schemas.microsoft.com/office/drawing/2014/main" id="{1A4314C4-1F70-410E-8E9A-0A25FE9D4DC3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28" name="Figura a mano libera: Forma 9827">
                  <a:extLst>
                    <a:ext uri="{FF2B5EF4-FFF2-40B4-BE49-F238E27FC236}">
                      <a16:creationId xmlns:a16="http://schemas.microsoft.com/office/drawing/2014/main" id="{9E34D7A0-5E7D-46EC-B29F-D7E55C769B72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29" name="Figura a mano libera: Forma 9828">
                  <a:extLst>
                    <a:ext uri="{FF2B5EF4-FFF2-40B4-BE49-F238E27FC236}">
                      <a16:creationId xmlns:a16="http://schemas.microsoft.com/office/drawing/2014/main" id="{E05D33AD-E025-402F-9F6E-B7F04EDE423F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30" name="Figura a mano libera: Forma 9829">
                  <a:extLst>
                    <a:ext uri="{FF2B5EF4-FFF2-40B4-BE49-F238E27FC236}">
                      <a16:creationId xmlns:a16="http://schemas.microsoft.com/office/drawing/2014/main" id="{282F04D1-6CCD-400A-ACAB-543AD3C9DB5B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31" name="Figura a mano libera: Forma 9830">
                  <a:extLst>
                    <a:ext uri="{FF2B5EF4-FFF2-40B4-BE49-F238E27FC236}">
                      <a16:creationId xmlns:a16="http://schemas.microsoft.com/office/drawing/2014/main" id="{3895906F-2847-483C-B63E-FB73649F44E7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32" name="Figura a mano libera: Forma 9831">
                  <a:extLst>
                    <a:ext uri="{FF2B5EF4-FFF2-40B4-BE49-F238E27FC236}">
                      <a16:creationId xmlns:a16="http://schemas.microsoft.com/office/drawing/2014/main" id="{448BBA48-64BF-4812-81B0-E3F9DF7A6E36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33" name="Figura a mano libera: Forma 9832">
                  <a:extLst>
                    <a:ext uri="{FF2B5EF4-FFF2-40B4-BE49-F238E27FC236}">
                      <a16:creationId xmlns:a16="http://schemas.microsoft.com/office/drawing/2014/main" id="{C73E01FF-2E65-41DA-8726-BD4A9898E728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34" name="Figura a mano libera: Forma 9833">
                  <a:extLst>
                    <a:ext uri="{FF2B5EF4-FFF2-40B4-BE49-F238E27FC236}">
                      <a16:creationId xmlns:a16="http://schemas.microsoft.com/office/drawing/2014/main" id="{D85AA648-8331-469B-B8FA-C9BF869D6D1F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35" name="Figura a mano libera: Forma 9834">
                  <a:extLst>
                    <a:ext uri="{FF2B5EF4-FFF2-40B4-BE49-F238E27FC236}">
                      <a16:creationId xmlns:a16="http://schemas.microsoft.com/office/drawing/2014/main" id="{65F2936F-AF78-4B8D-ABA6-B9BDC0EDB45B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36" name="Figura a mano libera: Forma 9835">
                  <a:extLst>
                    <a:ext uri="{FF2B5EF4-FFF2-40B4-BE49-F238E27FC236}">
                      <a16:creationId xmlns:a16="http://schemas.microsoft.com/office/drawing/2014/main" id="{9CD642C8-E222-49B3-AB3B-B0019A0D0A5A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37" name="Figura a mano libera: Forma 9836">
                  <a:extLst>
                    <a:ext uri="{FF2B5EF4-FFF2-40B4-BE49-F238E27FC236}">
                      <a16:creationId xmlns:a16="http://schemas.microsoft.com/office/drawing/2014/main" id="{98808D8C-D19F-4F0A-8665-7E7067106849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38" name="Figura a mano libera: Forma 9837">
                  <a:extLst>
                    <a:ext uri="{FF2B5EF4-FFF2-40B4-BE49-F238E27FC236}">
                      <a16:creationId xmlns:a16="http://schemas.microsoft.com/office/drawing/2014/main" id="{D1EB7BDA-46BE-40D9-912C-9F3B8345CAE7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39" name="Figura a mano libera: Forma 9838">
                  <a:extLst>
                    <a:ext uri="{FF2B5EF4-FFF2-40B4-BE49-F238E27FC236}">
                      <a16:creationId xmlns:a16="http://schemas.microsoft.com/office/drawing/2014/main" id="{7D7D9748-F460-4144-B331-3B111473DDCC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40" name="Figura a mano libera: Forma 9839">
                  <a:extLst>
                    <a:ext uri="{FF2B5EF4-FFF2-40B4-BE49-F238E27FC236}">
                      <a16:creationId xmlns:a16="http://schemas.microsoft.com/office/drawing/2014/main" id="{51713939-5D38-4FCD-BC9E-700250A4A193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41" name="Figura a mano libera: Forma 9840">
                  <a:extLst>
                    <a:ext uri="{FF2B5EF4-FFF2-40B4-BE49-F238E27FC236}">
                      <a16:creationId xmlns:a16="http://schemas.microsoft.com/office/drawing/2014/main" id="{39E46917-47DC-4E99-AF0B-F5D7044CE323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42" name="Figura a mano libera: Forma 9841">
                  <a:extLst>
                    <a:ext uri="{FF2B5EF4-FFF2-40B4-BE49-F238E27FC236}">
                      <a16:creationId xmlns:a16="http://schemas.microsoft.com/office/drawing/2014/main" id="{3320A43D-8216-40C1-80EA-D84CD1D604CD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43" name="Figura a mano libera: Forma 9842">
                  <a:extLst>
                    <a:ext uri="{FF2B5EF4-FFF2-40B4-BE49-F238E27FC236}">
                      <a16:creationId xmlns:a16="http://schemas.microsoft.com/office/drawing/2014/main" id="{FF514B1A-2057-416B-8AC3-456EFC13A186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44" name="Figura a mano libera: Forma 9843">
                  <a:extLst>
                    <a:ext uri="{FF2B5EF4-FFF2-40B4-BE49-F238E27FC236}">
                      <a16:creationId xmlns:a16="http://schemas.microsoft.com/office/drawing/2014/main" id="{24FA70F5-9F84-4F68-8269-D8BE7F7CFC5C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45" name="Figura a mano libera: Forma 9844">
                  <a:extLst>
                    <a:ext uri="{FF2B5EF4-FFF2-40B4-BE49-F238E27FC236}">
                      <a16:creationId xmlns:a16="http://schemas.microsoft.com/office/drawing/2014/main" id="{4C14A8C3-EE2B-445C-8B49-FDF68BD145DE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46" name="Figura a mano libera: Forma 9845">
                  <a:extLst>
                    <a:ext uri="{FF2B5EF4-FFF2-40B4-BE49-F238E27FC236}">
                      <a16:creationId xmlns:a16="http://schemas.microsoft.com/office/drawing/2014/main" id="{D1045685-FE91-4A62-8D07-98919355B319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47" name="Figura a mano libera: Forma 9846">
                  <a:extLst>
                    <a:ext uri="{FF2B5EF4-FFF2-40B4-BE49-F238E27FC236}">
                      <a16:creationId xmlns:a16="http://schemas.microsoft.com/office/drawing/2014/main" id="{45916D4D-25FC-41BE-88FA-51338F01D4D3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48" name="Figura a mano libera: Forma 9847">
                  <a:extLst>
                    <a:ext uri="{FF2B5EF4-FFF2-40B4-BE49-F238E27FC236}">
                      <a16:creationId xmlns:a16="http://schemas.microsoft.com/office/drawing/2014/main" id="{D3D7A40D-FEBC-4504-91BD-2336571C253C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49" name="Figura a mano libera: Forma 9848">
                  <a:extLst>
                    <a:ext uri="{FF2B5EF4-FFF2-40B4-BE49-F238E27FC236}">
                      <a16:creationId xmlns:a16="http://schemas.microsoft.com/office/drawing/2014/main" id="{3FC3DC38-8FC2-4FAD-A727-D855C418D1CB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50" name="Figura a mano libera: Forma 9849">
                  <a:extLst>
                    <a:ext uri="{FF2B5EF4-FFF2-40B4-BE49-F238E27FC236}">
                      <a16:creationId xmlns:a16="http://schemas.microsoft.com/office/drawing/2014/main" id="{AB78EB87-3FA6-4B3F-B837-95727ED0161D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51" name="Figura a mano libera: Forma 9850">
                  <a:extLst>
                    <a:ext uri="{FF2B5EF4-FFF2-40B4-BE49-F238E27FC236}">
                      <a16:creationId xmlns:a16="http://schemas.microsoft.com/office/drawing/2014/main" id="{A9332D1A-B167-40ED-B85E-6EFB7EE8116A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52" name="Figura a mano libera: Forma 9851">
                  <a:extLst>
                    <a:ext uri="{FF2B5EF4-FFF2-40B4-BE49-F238E27FC236}">
                      <a16:creationId xmlns:a16="http://schemas.microsoft.com/office/drawing/2014/main" id="{98BE2AA0-3B45-43B1-B2E9-38068178D35B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53" name="Figura a mano libera: Forma 9852">
                  <a:extLst>
                    <a:ext uri="{FF2B5EF4-FFF2-40B4-BE49-F238E27FC236}">
                      <a16:creationId xmlns:a16="http://schemas.microsoft.com/office/drawing/2014/main" id="{E672D9BB-7921-4053-8686-FCA5D9034871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54" name="Figura a mano libera: Forma 9853">
                  <a:extLst>
                    <a:ext uri="{FF2B5EF4-FFF2-40B4-BE49-F238E27FC236}">
                      <a16:creationId xmlns:a16="http://schemas.microsoft.com/office/drawing/2014/main" id="{7CD1ED7C-D1AF-4899-8820-6A7B98E796CD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55" name="Figura a mano libera: Forma 9854">
                  <a:extLst>
                    <a:ext uri="{FF2B5EF4-FFF2-40B4-BE49-F238E27FC236}">
                      <a16:creationId xmlns:a16="http://schemas.microsoft.com/office/drawing/2014/main" id="{A4DB49AD-4009-4C21-9973-8A50F35AD6D2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56" name="Figura a mano libera: Forma 9855">
                  <a:extLst>
                    <a:ext uri="{FF2B5EF4-FFF2-40B4-BE49-F238E27FC236}">
                      <a16:creationId xmlns:a16="http://schemas.microsoft.com/office/drawing/2014/main" id="{570A099A-2498-4A54-91B6-5EFDB5728323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57" name="Figura a mano libera: Forma 9856">
                  <a:extLst>
                    <a:ext uri="{FF2B5EF4-FFF2-40B4-BE49-F238E27FC236}">
                      <a16:creationId xmlns:a16="http://schemas.microsoft.com/office/drawing/2014/main" id="{3FCC95E7-6B2D-428A-BA2A-8EF16C4F1A60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58" name="Figura a mano libera: Forma 9857">
                  <a:extLst>
                    <a:ext uri="{FF2B5EF4-FFF2-40B4-BE49-F238E27FC236}">
                      <a16:creationId xmlns:a16="http://schemas.microsoft.com/office/drawing/2014/main" id="{5EE9BCDC-7C59-4C25-BB76-E339D5F6A8EE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59" name="Figura a mano libera: Forma 9858">
                  <a:extLst>
                    <a:ext uri="{FF2B5EF4-FFF2-40B4-BE49-F238E27FC236}">
                      <a16:creationId xmlns:a16="http://schemas.microsoft.com/office/drawing/2014/main" id="{2130BB8A-0E22-4888-865E-C18C346A792E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60" name="Figura a mano libera: Forma 9859">
                  <a:extLst>
                    <a:ext uri="{FF2B5EF4-FFF2-40B4-BE49-F238E27FC236}">
                      <a16:creationId xmlns:a16="http://schemas.microsoft.com/office/drawing/2014/main" id="{71135926-C9B7-4C8D-AA2E-851C71C63548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61" name="Figura a mano libera: Forma 9860">
                  <a:extLst>
                    <a:ext uri="{FF2B5EF4-FFF2-40B4-BE49-F238E27FC236}">
                      <a16:creationId xmlns:a16="http://schemas.microsoft.com/office/drawing/2014/main" id="{CAC7AE43-40C8-4290-B4B9-E36915CF3957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62" name="Figura a mano libera: Forma 9861">
                  <a:extLst>
                    <a:ext uri="{FF2B5EF4-FFF2-40B4-BE49-F238E27FC236}">
                      <a16:creationId xmlns:a16="http://schemas.microsoft.com/office/drawing/2014/main" id="{53AEBEF1-CD9C-4C55-8680-D9099C5BB7DB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63" name="Figura a mano libera: Forma 9862">
                  <a:extLst>
                    <a:ext uri="{FF2B5EF4-FFF2-40B4-BE49-F238E27FC236}">
                      <a16:creationId xmlns:a16="http://schemas.microsoft.com/office/drawing/2014/main" id="{890CAF23-F0B7-4C23-B00B-CC6AC60CF4E4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64" name="Figura a mano libera: Forma 9863">
                  <a:extLst>
                    <a:ext uri="{FF2B5EF4-FFF2-40B4-BE49-F238E27FC236}">
                      <a16:creationId xmlns:a16="http://schemas.microsoft.com/office/drawing/2014/main" id="{ACFE3963-C95E-452E-8143-7261CF456EBB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65" name="Figura a mano libera: Forma 9864">
                  <a:extLst>
                    <a:ext uri="{FF2B5EF4-FFF2-40B4-BE49-F238E27FC236}">
                      <a16:creationId xmlns:a16="http://schemas.microsoft.com/office/drawing/2014/main" id="{717BDA02-9509-4E4D-AEF6-B4D28AFAC089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66" name="Figura a mano libera: Forma 9865">
                  <a:extLst>
                    <a:ext uri="{FF2B5EF4-FFF2-40B4-BE49-F238E27FC236}">
                      <a16:creationId xmlns:a16="http://schemas.microsoft.com/office/drawing/2014/main" id="{6D2F55ED-8597-4591-AC1A-492FD72E4F3B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67" name="Figura a mano libera: Forma 9866">
                  <a:extLst>
                    <a:ext uri="{FF2B5EF4-FFF2-40B4-BE49-F238E27FC236}">
                      <a16:creationId xmlns:a16="http://schemas.microsoft.com/office/drawing/2014/main" id="{B926F084-E061-439E-B4F4-5FAD978C946F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68" name="Figura a mano libera: Forma 9867">
                  <a:extLst>
                    <a:ext uri="{FF2B5EF4-FFF2-40B4-BE49-F238E27FC236}">
                      <a16:creationId xmlns:a16="http://schemas.microsoft.com/office/drawing/2014/main" id="{F58404AE-1231-49F6-9BCE-AC3C60AB5E73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69" name="Figura a mano libera: Forma 9868">
                  <a:extLst>
                    <a:ext uri="{FF2B5EF4-FFF2-40B4-BE49-F238E27FC236}">
                      <a16:creationId xmlns:a16="http://schemas.microsoft.com/office/drawing/2014/main" id="{CFF01DC8-3892-4219-ACE9-1CAEBE5C6CA2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sp>
            <p:nvSpPr>
              <p:cNvPr id="9808" name="Figura a mano libera: Forma 9807">
                <a:extLst>
                  <a:ext uri="{FF2B5EF4-FFF2-40B4-BE49-F238E27FC236}">
                    <a16:creationId xmlns:a16="http://schemas.microsoft.com/office/drawing/2014/main" id="{39E2DE5C-2EAC-4610-A78F-4319699942A9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09" name="Figura a mano libera: Forma 9808">
                <a:extLst>
                  <a:ext uri="{FF2B5EF4-FFF2-40B4-BE49-F238E27FC236}">
                    <a16:creationId xmlns:a16="http://schemas.microsoft.com/office/drawing/2014/main" id="{FA76FD2F-B805-4450-A3E8-EC87BCE7F80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10" name="Figura a mano libera: Forma 9809">
                <a:extLst>
                  <a:ext uri="{FF2B5EF4-FFF2-40B4-BE49-F238E27FC236}">
                    <a16:creationId xmlns:a16="http://schemas.microsoft.com/office/drawing/2014/main" id="{B8B7607C-B607-43A1-A24B-A0AC3FF92419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11" name="Figura a mano libera: Forma 9810">
                <a:extLst>
                  <a:ext uri="{FF2B5EF4-FFF2-40B4-BE49-F238E27FC236}">
                    <a16:creationId xmlns:a16="http://schemas.microsoft.com/office/drawing/2014/main" id="{1781A79C-6839-4E73-BB69-9A54665335F1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12" name="Figura a mano libera: Forma 9811">
                <a:extLst>
                  <a:ext uri="{FF2B5EF4-FFF2-40B4-BE49-F238E27FC236}">
                    <a16:creationId xmlns:a16="http://schemas.microsoft.com/office/drawing/2014/main" id="{FE300B7C-B97C-49FD-97DD-C18E18CF1136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5471" name="Figura a mano libera: Forma 5470">
              <a:extLst>
                <a:ext uri="{FF2B5EF4-FFF2-40B4-BE49-F238E27FC236}">
                  <a16:creationId xmlns:a16="http://schemas.microsoft.com/office/drawing/2014/main" id="{891D1B0B-5A34-4542-B2CE-0D921E50161B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472" name="Figura a mano libera: Forma 5471">
              <a:extLst>
                <a:ext uri="{FF2B5EF4-FFF2-40B4-BE49-F238E27FC236}">
                  <a16:creationId xmlns:a16="http://schemas.microsoft.com/office/drawing/2014/main" id="{E9D80F0C-746D-4B5A-AA5D-B02DDFB0EE48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473" name="Figura a mano libera: Forma 5472">
              <a:extLst>
                <a:ext uri="{FF2B5EF4-FFF2-40B4-BE49-F238E27FC236}">
                  <a16:creationId xmlns:a16="http://schemas.microsoft.com/office/drawing/2014/main" id="{F7621B7F-5BA2-4935-84F1-C7C61A17A812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474" name="Figura a mano libera: Forma 5473">
              <a:extLst>
                <a:ext uri="{FF2B5EF4-FFF2-40B4-BE49-F238E27FC236}">
                  <a16:creationId xmlns:a16="http://schemas.microsoft.com/office/drawing/2014/main" id="{DDE2FC99-3B61-46A7-B133-5152CA1C65D1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475" name="Figura a mano libera: Forma 5474">
              <a:extLst>
                <a:ext uri="{FF2B5EF4-FFF2-40B4-BE49-F238E27FC236}">
                  <a16:creationId xmlns:a16="http://schemas.microsoft.com/office/drawing/2014/main" id="{CCA02835-4AB7-4F02-95EF-FE88E5C767A9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476" name="Figura a mano libera: Forma 5475">
              <a:extLst>
                <a:ext uri="{FF2B5EF4-FFF2-40B4-BE49-F238E27FC236}">
                  <a16:creationId xmlns:a16="http://schemas.microsoft.com/office/drawing/2014/main" id="{E2FEF8FD-7F5D-4FE6-9F96-2B5C870A9445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477" name="Figura a mano libera: Forma 5476">
              <a:extLst>
                <a:ext uri="{FF2B5EF4-FFF2-40B4-BE49-F238E27FC236}">
                  <a16:creationId xmlns:a16="http://schemas.microsoft.com/office/drawing/2014/main" id="{1F0F2E40-3D07-4AAC-94E8-7843E9502DF1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478" name="Figura a mano libera: Forma 5477">
              <a:extLst>
                <a:ext uri="{FF2B5EF4-FFF2-40B4-BE49-F238E27FC236}">
                  <a16:creationId xmlns:a16="http://schemas.microsoft.com/office/drawing/2014/main" id="{0895EFA2-BEC1-4C43-BA2E-FB69CEC517CB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479" name="Figura a mano libera: Forma 5478">
              <a:extLst>
                <a:ext uri="{FF2B5EF4-FFF2-40B4-BE49-F238E27FC236}">
                  <a16:creationId xmlns:a16="http://schemas.microsoft.com/office/drawing/2014/main" id="{1FB51B54-2647-42F4-A057-248580F96CFA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5480" name="Figura a mano libera: Forma 5479">
              <a:extLst>
                <a:ext uri="{FF2B5EF4-FFF2-40B4-BE49-F238E27FC236}">
                  <a16:creationId xmlns:a16="http://schemas.microsoft.com/office/drawing/2014/main" id="{B9A21533-C5CD-4BB4-B4CA-E0ABEAE26CE6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5481" name="Gruppo 5480">
              <a:extLst>
                <a:ext uri="{FF2B5EF4-FFF2-40B4-BE49-F238E27FC236}">
                  <a16:creationId xmlns:a16="http://schemas.microsoft.com/office/drawing/2014/main" id="{3098694D-5919-457D-B818-C2B4C07A7A53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5482" name="Figura a mano libera: Forma 5481">
                <a:extLst>
                  <a:ext uri="{FF2B5EF4-FFF2-40B4-BE49-F238E27FC236}">
                    <a16:creationId xmlns:a16="http://schemas.microsoft.com/office/drawing/2014/main" id="{C175BE71-B3CF-46BE-AC25-A5813BF4A083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78" name="Figura a mano libera: Forma 9677">
                <a:extLst>
                  <a:ext uri="{FF2B5EF4-FFF2-40B4-BE49-F238E27FC236}">
                    <a16:creationId xmlns:a16="http://schemas.microsoft.com/office/drawing/2014/main" id="{0FDF719B-3AA5-4CB4-A1A7-54711826D754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79" name="Figura a mano libera: Forma 9678">
                <a:extLst>
                  <a:ext uri="{FF2B5EF4-FFF2-40B4-BE49-F238E27FC236}">
                    <a16:creationId xmlns:a16="http://schemas.microsoft.com/office/drawing/2014/main" id="{F240C20F-47C8-45C0-8DDB-CD758A98F41C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80" name="Figura a mano libera: Forma 9679">
                <a:extLst>
                  <a:ext uri="{FF2B5EF4-FFF2-40B4-BE49-F238E27FC236}">
                    <a16:creationId xmlns:a16="http://schemas.microsoft.com/office/drawing/2014/main" id="{FDE35728-8D46-434B-AE67-D069C7794FFC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81" name="Figura a mano libera: Forma 9680">
                <a:extLst>
                  <a:ext uri="{FF2B5EF4-FFF2-40B4-BE49-F238E27FC236}">
                    <a16:creationId xmlns:a16="http://schemas.microsoft.com/office/drawing/2014/main" id="{76F71B46-2A73-4B9A-9D12-6EAD62049E0C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82" name="Figura a mano libera: Forma 9681">
                <a:extLst>
                  <a:ext uri="{FF2B5EF4-FFF2-40B4-BE49-F238E27FC236}">
                    <a16:creationId xmlns:a16="http://schemas.microsoft.com/office/drawing/2014/main" id="{9B2E1AB7-118F-4B19-850B-5C56D9DA74E4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83" name="Figura a mano libera: Forma 9682">
                <a:extLst>
                  <a:ext uri="{FF2B5EF4-FFF2-40B4-BE49-F238E27FC236}">
                    <a16:creationId xmlns:a16="http://schemas.microsoft.com/office/drawing/2014/main" id="{13B7A3B7-A26D-4D9F-8E10-BBA883329C13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84" name="Figura a mano libera: Forma 9683">
                <a:extLst>
                  <a:ext uri="{FF2B5EF4-FFF2-40B4-BE49-F238E27FC236}">
                    <a16:creationId xmlns:a16="http://schemas.microsoft.com/office/drawing/2014/main" id="{98D8A5D7-70D3-4631-929F-7CEDA9E33853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85" name="Figura a mano libera: Forma 9684">
                <a:extLst>
                  <a:ext uri="{FF2B5EF4-FFF2-40B4-BE49-F238E27FC236}">
                    <a16:creationId xmlns:a16="http://schemas.microsoft.com/office/drawing/2014/main" id="{57E9A6FE-617D-412D-8423-8A8E3CE76DD4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86" name="Figura a mano libera: Forma 9685">
                <a:extLst>
                  <a:ext uri="{FF2B5EF4-FFF2-40B4-BE49-F238E27FC236}">
                    <a16:creationId xmlns:a16="http://schemas.microsoft.com/office/drawing/2014/main" id="{68F1FAF0-9856-4AB0-9509-7D0C662DA7F0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87" name="Figura a mano libera: Forma 9686">
                <a:extLst>
                  <a:ext uri="{FF2B5EF4-FFF2-40B4-BE49-F238E27FC236}">
                    <a16:creationId xmlns:a16="http://schemas.microsoft.com/office/drawing/2014/main" id="{AD944973-89F4-4142-9450-0678718CFE52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88" name="Figura a mano libera: Forma 9687">
                <a:extLst>
                  <a:ext uri="{FF2B5EF4-FFF2-40B4-BE49-F238E27FC236}">
                    <a16:creationId xmlns:a16="http://schemas.microsoft.com/office/drawing/2014/main" id="{5F2DBDC5-45F2-4997-9794-FB7008647EB4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89" name="Figura a mano libera: Forma 9688">
                <a:extLst>
                  <a:ext uri="{FF2B5EF4-FFF2-40B4-BE49-F238E27FC236}">
                    <a16:creationId xmlns:a16="http://schemas.microsoft.com/office/drawing/2014/main" id="{6977BD28-F524-4C19-B214-41DF8E4F0AF1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90" name="Figura a mano libera: Forma 9689">
                <a:extLst>
                  <a:ext uri="{FF2B5EF4-FFF2-40B4-BE49-F238E27FC236}">
                    <a16:creationId xmlns:a16="http://schemas.microsoft.com/office/drawing/2014/main" id="{0FE64828-6E86-4F8F-8B92-97932965B8A2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91" name="Figura a mano libera: Forma 9690">
                <a:extLst>
                  <a:ext uri="{FF2B5EF4-FFF2-40B4-BE49-F238E27FC236}">
                    <a16:creationId xmlns:a16="http://schemas.microsoft.com/office/drawing/2014/main" id="{8A39EB27-9C0C-4889-82EB-A2967A6330B6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92" name="Figura a mano libera: Forma 9691">
                <a:extLst>
                  <a:ext uri="{FF2B5EF4-FFF2-40B4-BE49-F238E27FC236}">
                    <a16:creationId xmlns:a16="http://schemas.microsoft.com/office/drawing/2014/main" id="{D55FB70B-0BC6-413A-90C6-3C9F1AEFC4B3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93" name="Figura a mano libera: Forma 9692">
                <a:extLst>
                  <a:ext uri="{FF2B5EF4-FFF2-40B4-BE49-F238E27FC236}">
                    <a16:creationId xmlns:a16="http://schemas.microsoft.com/office/drawing/2014/main" id="{4A93864B-C17A-4EEE-A84C-3F0D28665962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94" name="Figura a mano libera: Forma 9693">
                <a:extLst>
                  <a:ext uri="{FF2B5EF4-FFF2-40B4-BE49-F238E27FC236}">
                    <a16:creationId xmlns:a16="http://schemas.microsoft.com/office/drawing/2014/main" id="{43695FF4-78DD-4C55-9BE6-D996F6831D2C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95" name="Figura a mano libera: Forma 9694">
                <a:extLst>
                  <a:ext uri="{FF2B5EF4-FFF2-40B4-BE49-F238E27FC236}">
                    <a16:creationId xmlns:a16="http://schemas.microsoft.com/office/drawing/2014/main" id="{853D2B0B-3920-4328-BCF2-7A84C78189AE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96" name="Figura a mano libera: Forma 9695">
                <a:extLst>
                  <a:ext uri="{FF2B5EF4-FFF2-40B4-BE49-F238E27FC236}">
                    <a16:creationId xmlns:a16="http://schemas.microsoft.com/office/drawing/2014/main" id="{EA29405A-AA68-43D5-9E82-DB2F7CFB290F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97" name="Figura a mano libera: Forma 9696">
                <a:extLst>
                  <a:ext uri="{FF2B5EF4-FFF2-40B4-BE49-F238E27FC236}">
                    <a16:creationId xmlns:a16="http://schemas.microsoft.com/office/drawing/2014/main" id="{97C0E2EA-9651-4428-8C53-767BF0E26693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98" name="Figura a mano libera: Forma 9697">
                <a:extLst>
                  <a:ext uri="{FF2B5EF4-FFF2-40B4-BE49-F238E27FC236}">
                    <a16:creationId xmlns:a16="http://schemas.microsoft.com/office/drawing/2014/main" id="{9BF14A29-DB17-4531-A9D2-0AD3685C861F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99" name="Figura a mano libera: Forma 9698">
                <a:extLst>
                  <a:ext uri="{FF2B5EF4-FFF2-40B4-BE49-F238E27FC236}">
                    <a16:creationId xmlns:a16="http://schemas.microsoft.com/office/drawing/2014/main" id="{63CBCCD5-2BB3-4631-9937-A8A8AE07436B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00" name="Figura a mano libera: Forma 9699">
                <a:extLst>
                  <a:ext uri="{FF2B5EF4-FFF2-40B4-BE49-F238E27FC236}">
                    <a16:creationId xmlns:a16="http://schemas.microsoft.com/office/drawing/2014/main" id="{66F9E55D-7AEE-4354-BA7C-A53F62CCC0D5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01" name="Figura a mano libera: Forma 9700">
                <a:extLst>
                  <a:ext uri="{FF2B5EF4-FFF2-40B4-BE49-F238E27FC236}">
                    <a16:creationId xmlns:a16="http://schemas.microsoft.com/office/drawing/2014/main" id="{51CED032-570A-4877-B764-DD828DC70AB1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02" name="Figura a mano libera: Forma 9701">
                <a:extLst>
                  <a:ext uri="{FF2B5EF4-FFF2-40B4-BE49-F238E27FC236}">
                    <a16:creationId xmlns:a16="http://schemas.microsoft.com/office/drawing/2014/main" id="{9F156FC9-EBD9-4B28-A275-0F147118E660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03" name="Figura a mano libera: Forma 9702">
                <a:extLst>
                  <a:ext uri="{FF2B5EF4-FFF2-40B4-BE49-F238E27FC236}">
                    <a16:creationId xmlns:a16="http://schemas.microsoft.com/office/drawing/2014/main" id="{601E985B-E3AC-4281-8C75-86DA259E1B0B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04" name="Figura a mano libera: Forma 9703">
                <a:extLst>
                  <a:ext uri="{FF2B5EF4-FFF2-40B4-BE49-F238E27FC236}">
                    <a16:creationId xmlns:a16="http://schemas.microsoft.com/office/drawing/2014/main" id="{F980E9F1-79FC-4A7D-8851-B3F4015D7F0E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05" name="Figura a mano libera: Forma 9704">
                <a:extLst>
                  <a:ext uri="{FF2B5EF4-FFF2-40B4-BE49-F238E27FC236}">
                    <a16:creationId xmlns:a16="http://schemas.microsoft.com/office/drawing/2014/main" id="{8F56962C-4253-4EEF-8C9D-35A3B8D48697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06" name="Figura a mano libera: Forma 9705">
                <a:extLst>
                  <a:ext uri="{FF2B5EF4-FFF2-40B4-BE49-F238E27FC236}">
                    <a16:creationId xmlns:a16="http://schemas.microsoft.com/office/drawing/2014/main" id="{07CCD412-3049-4FFD-A0E8-BB5C29FCE07B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07" name="Figura a mano libera: Forma 9706">
                <a:extLst>
                  <a:ext uri="{FF2B5EF4-FFF2-40B4-BE49-F238E27FC236}">
                    <a16:creationId xmlns:a16="http://schemas.microsoft.com/office/drawing/2014/main" id="{BE724D6B-23F5-44A4-BD91-C993A3F8E356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08" name="Figura a mano libera: Forma 9707">
                <a:extLst>
                  <a:ext uri="{FF2B5EF4-FFF2-40B4-BE49-F238E27FC236}">
                    <a16:creationId xmlns:a16="http://schemas.microsoft.com/office/drawing/2014/main" id="{4C7D9E6F-B400-4353-A9B0-7AB2592888A7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09" name="Figura a mano libera: Forma 9708">
                <a:extLst>
                  <a:ext uri="{FF2B5EF4-FFF2-40B4-BE49-F238E27FC236}">
                    <a16:creationId xmlns:a16="http://schemas.microsoft.com/office/drawing/2014/main" id="{1C6FC4BE-326C-4A9E-835F-8F189FD44913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10" name="Figura a mano libera: Forma 9709">
                <a:extLst>
                  <a:ext uri="{FF2B5EF4-FFF2-40B4-BE49-F238E27FC236}">
                    <a16:creationId xmlns:a16="http://schemas.microsoft.com/office/drawing/2014/main" id="{82D516BD-0CF5-4372-8EE1-CF8E13F28285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11" name="Figura a mano libera: Forma 9710">
                <a:extLst>
                  <a:ext uri="{FF2B5EF4-FFF2-40B4-BE49-F238E27FC236}">
                    <a16:creationId xmlns:a16="http://schemas.microsoft.com/office/drawing/2014/main" id="{47CDEE30-7A6F-41F4-BF95-5978A002872D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12" name="Figura a mano libera: Forma 9711">
                <a:extLst>
                  <a:ext uri="{FF2B5EF4-FFF2-40B4-BE49-F238E27FC236}">
                    <a16:creationId xmlns:a16="http://schemas.microsoft.com/office/drawing/2014/main" id="{06F177FB-9AAE-41CA-8393-3FFDBE0F2693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13" name="Figura a mano libera: Forma 9712">
                <a:extLst>
                  <a:ext uri="{FF2B5EF4-FFF2-40B4-BE49-F238E27FC236}">
                    <a16:creationId xmlns:a16="http://schemas.microsoft.com/office/drawing/2014/main" id="{E15BFEB9-A393-4EE8-B6E4-467EADB95018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14" name="Figura a mano libera: Forma 9713">
                <a:extLst>
                  <a:ext uri="{FF2B5EF4-FFF2-40B4-BE49-F238E27FC236}">
                    <a16:creationId xmlns:a16="http://schemas.microsoft.com/office/drawing/2014/main" id="{13ECF7A9-2433-4879-98BA-77B5B309EE7B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15" name="Figura a mano libera: Forma 9714">
                <a:extLst>
                  <a:ext uri="{FF2B5EF4-FFF2-40B4-BE49-F238E27FC236}">
                    <a16:creationId xmlns:a16="http://schemas.microsoft.com/office/drawing/2014/main" id="{5CD84F8A-60FE-43C3-92C5-A85EF3AD4D3C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16" name="Figura a mano libera: Forma 9715">
                <a:extLst>
                  <a:ext uri="{FF2B5EF4-FFF2-40B4-BE49-F238E27FC236}">
                    <a16:creationId xmlns:a16="http://schemas.microsoft.com/office/drawing/2014/main" id="{BCD9710D-C7BB-483A-A6F3-D35597642F34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17" name="Figura a mano libera: Forma 9716">
                <a:extLst>
                  <a:ext uri="{FF2B5EF4-FFF2-40B4-BE49-F238E27FC236}">
                    <a16:creationId xmlns:a16="http://schemas.microsoft.com/office/drawing/2014/main" id="{6F010B92-FED7-49BB-8C50-7E364DCD0221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18" name="Figura a mano libera: Forma 9717">
                <a:extLst>
                  <a:ext uri="{FF2B5EF4-FFF2-40B4-BE49-F238E27FC236}">
                    <a16:creationId xmlns:a16="http://schemas.microsoft.com/office/drawing/2014/main" id="{F77B366B-797B-4B49-B5E4-93826BB7B4B4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19" name="Figura a mano libera: Forma 9718">
                <a:extLst>
                  <a:ext uri="{FF2B5EF4-FFF2-40B4-BE49-F238E27FC236}">
                    <a16:creationId xmlns:a16="http://schemas.microsoft.com/office/drawing/2014/main" id="{D0D1999F-5207-4C5A-A73A-993BDE5E47FD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20" name="Figura a mano libera: Forma 9719">
                <a:extLst>
                  <a:ext uri="{FF2B5EF4-FFF2-40B4-BE49-F238E27FC236}">
                    <a16:creationId xmlns:a16="http://schemas.microsoft.com/office/drawing/2014/main" id="{5C19F59E-D643-4D69-9D33-701F3EC826FB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21" name="Figura a mano libera: Forma 9720">
                <a:extLst>
                  <a:ext uri="{FF2B5EF4-FFF2-40B4-BE49-F238E27FC236}">
                    <a16:creationId xmlns:a16="http://schemas.microsoft.com/office/drawing/2014/main" id="{89DB2B4B-6C7F-4B27-94CC-45E1942E82DB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22" name="Figura a mano libera: Forma 9721">
                <a:extLst>
                  <a:ext uri="{FF2B5EF4-FFF2-40B4-BE49-F238E27FC236}">
                    <a16:creationId xmlns:a16="http://schemas.microsoft.com/office/drawing/2014/main" id="{A050B889-6A7B-4098-A9EF-82A4F2980B55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23" name="Figura a mano libera: Forma 9722">
                <a:extLst>
                  <a:ext uri="{FF2B5EF4-FFF2-40B4-BE49-F238E27FC236}">
                    <a16:creationId xmlns:a16="http://schemas.microsoft.com/office/drawing/2014/main" id="{D2DC8CDE-2230-47DE-94C8-E4D486F9046C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24" name="Figura a mano libera: Forma 9723">
                <a:extLst>
                  <a:ext uri="{FF2B5EF4-FFF2-40B4-BE49-F238E27FC236}">
                    <a16:creationId xmlns:a16="http://schemas.microsoft.com/office/drawing/2014/main" id="{8F449031-729C-411E-B961-CA76CF4F9950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25" name="Figura a mano libera: Forma 9724">
                <a:extLst>
                  <a:ext uri="{FF2B5EF4-FFF2-40B4-BE49-F238E27FC236}">
                    <a16:creationId xmlns:a16="http://schemas.microsoft.com/office/drawing/2014/main" id="{3C19E246-F149-4484-B191-DCC264DCC19C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26" name="Figura a mano libera: Forma 9725">
                <a:extLst>
                  <a:ext uri="{FF2B5EF4-FFF2-40B4-BE49-F238E27FC236}">
                    <a16:creationId xmlns:a16="http://schemas.microsoft.com/office/drawing/2014/main" id="{B8209DD6-875C-475F-BFB6-886B07C8874F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27" name="Figura a mano libera: Forma 9726">
                <a:extLst>
                  <a:ext uri="{FF2B5EF4-FFF2-40B4-BE49-F238E27FC236}">
                    <a16:creationId xmlns:a16="http://schemas.microsoft.com/office/drawing/2014/main" id="{1A4DF8AC-6EAE-437D-AAA9-FD45291A4ED3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28" name="Figura a mano libera: Forma 9727">
                <a:extLst>
                  <a:ext uri="{FF2B5EF4-FFF2-40B4-BE49-F238E27FC236}">
                    <a16:creationId xmlns:a16="http://schemas.microsoft.com/office/drawing/2014/main" id="{7E22DA81-21EC-49EC-A913-9902ABF0B6D0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29" name="Figura a mano libera: Forma 9728">
                <a:extLst>
                  <a:ext uri="{FF2B5EF4-FFF2-40B4-BE49-F238E27FC236}">
                    <a16:creationId xmlns:a16="http://schemas.microsoft.com/office/drawing/2014/main" id="{1016B9B9-62CF-4AC0-84F6-90350ED416E4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30" name="Figura a mano libera: Forma 9729">
                <a:extLst>
                  <a:ext uri="{FF2B5EF4-FFF2-40B4-BE49-F238E27FC236}">
                    <a16:creationId xmlns:a16="http://schemas.microsoft.com/office/drawing/2014/main" id="{F7ECC347-C1D8-4A8D-AD6C-9CBE56B1943A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31" name="Figura a mano libera: Forma 9730">
                <a:extLst>
                  <a:ext uri="{FF2B5EF4-FFF2-40B4-BE49-F238E27FC236}">
                    <a16:creationId xmlns:a16="http://schemas.microsoft.com/office/drawing/2014/main" id="{8D23BF47-4D27-405A-B695-917C79D2FA23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32" name="Figura a mano libera: Forma 9731">
                <a:extLst>
                  <a:ext uri="{FF2B5EF4-FFF2-40B4-BE49-F238E27FC236}">
                    <a16:creationId xmlns:a16="http://schemas.microsoft.com/office/drawing/2014/main" id="{ADE624E2-54C8-4968-ADDE-225FCFB94749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33" name="Figura a mano libera: Forma 9732">
                <a:extLst>
                  <a:ext uri="{FF2B5EF4-FFF2-40B4-BE49-F238E27FC236}">
                    <a16:creationId xmlns:a16="http://schemas.microsoft.com/office/drawing/2014/main" id="{3CB59066-D3AB-4348-AE63-D695E4D9B883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34" name="Figura a mano libera: Forma 9733">
                <a:extLst>
                  <a:ext uri="{FF2B5EF4-FFF2-40B4-BE49-F238E27FC236}">
                    <a16:creationId xmlns:a16="http://schemas.microsoft.com/office/drawing/2014/main" id="{B487AD94-9B64-4B8F-9A87-794AA5CA4C8C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35" name="Figura a mano libera: Forma 9734">
                <a:extLst>
                  <a:ext uri="{FF2B5EF4-FFF2-40B4-BE49-F238E27FC236}">
                    <a16:creationId xmlns:a16="http://schemas.microsoft.com/office/drawing/2014/main" id="{BA6F3DC4-8261-4C7E-8FA8-6C70EC86008A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36" name="Figura a mano libera: Forma 9735">
                <a:extLst>
                  <a:ext uri="{FF2B5EF4-FFF2-40B4-BE49-F238E27FC236}">
                    <a16:creationId xmlns:a16="http://schemas.microsoft.com/office/drawing/2014/main" id="{E4833233-178A-4784-BE37-8ADB21CDFA8F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37" name="Figura a mano libera: Forma 9736">
                <a:extLst>
                  <a:ext uri="{FF2B5EF4-FFF2-40B4-BE49-F238E27FC236}">
                    <a16:creationId xmlns:a16="http://schemas.microsoft.com/office/drawing/2014/main" id="{A916E65E-1D5A-492A-8954-7222DC64F579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38" name="Figura a mano libera: Forma 9737">
                <a:extLst>
                  <a:ext uri="{FF2B5EF4-FFF2-40B4-BE49-F238E27FC236}">
                    <a16:creationId xmlns:a16="http://schemas.microsoft.com/office/drawing/2014/main" id="{54FFD441-A943-496F-8C54-D8351E8D6C00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39" name="Figura a mano libera: Forma 9738">
                <a:extLst>
                  <a:ext uri="{FF2B5EF4-FFF2-40B4-BE49-F238E27FC236}">
                    <a16:creationId xmlns:a16="http://schemas.microsoft.com/office/drawing/2014/main" id="{BD7C3B3B-A539-4FFA-9830-C066225AC7F8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40" name="Figura a mano libera: Forma 9739">
                <a:extLst>
                  <a:ext uri="{FF2B5EF4-FFF2-40B4-BE49-F238E27FC236}">
                    <a16:creationId xmlns:a16="http://schemas.microsoft.com/office/drawing/2014/main" id="{AE202539-53AA-4BF3-BAC7-3D758493D1C7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41" name="Figura a mano libera: Forma 9740">
                <a:extLst>
                  <a:ext uri="{FF2B5EF4-FFF2-40B4-BE49-F238E27FC236}">
                    <a16:creationId xmlns:a16="http://schemas.microsoft.com/office/drawing/2014/main" id="{490511A1-AC4D-4684-9027-20EAF404CD29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42" name="Figura a mano libera: Forma 9741">
                <a:extLst>
                  <a:ext uri="{FF2B5EF4-FFF2-40B4-BE49-F238E27FC236}">
                    <a16:creationId xmlns:a16="http://schemas.microsoft.com/office/drawing/2014/main" id="{95CBE43D-3BD7-453D-A831-EC1323450EDB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43" name="Figura a mano libera: Forma 9742">
                <a:extLst>
                  <a:ext uri="{FF2B5EF4-FFF2-40B4-BE49-F238E27FC236}">
                    <a16:creationId xmlns:a16="http://schemas.microsoft.com/office/drawing/2014/main" id="{472DA8B7-2B0D-4E96-9293-97FDBB7EEFED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44" name="Figura a mano libera: Forma 9743">
                <a:extLst>
                  <a:ext uri="{FF2B5EF4-FFF2-40B4-BE49-F238E27FC236}">
                    <a16:creationId xmlns:a16="http://schemas.microsoft.com/office/drawing/2014/main" id="{43838BA6-DD5F-4496-BC71-EFE84B552A02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45" name="Figura a mano libera: Forma 9744">
                <a:extLst>
                  <a:ext uri="{FF2B5EF4-FFF2-40B4-BE49-F238E27FC236}">
                    <a16:creationId xmlns:a16="http://schemas.microsoft.com/office/drawing/2014/main" id="{60D0E723-B8DF-444A-99AB-769DAFACCC48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46" name="Figura a mano libera: Forma 9745">
                <a:extLst>
                  <a:ext uri="{FF2B5EF4-FFF2-40B4-BE49-F238E27FC236}">
                    <a16:creationId xmlns:a16="http://schemas.microsoft.com/office/drawing/2014/main" id="{EB5ABB69-3A68-4356-84FB-80D5A07C16D2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47" name="Figura a mano libera: Forma 9746">
                <a:extLst>
                  <a:ext uri="{FF2B5EF4-FFF2-40B4-BE49-F238E27FC236}">
                    <a16:creationId xmlns:a16="http://schemas.microsoft.com/office/drawing/2014/main" id="{1B563483-2E83-4176-81A2-16888823BC93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48" name="Figura a mano libera: Forma 9747">
                <a:extLst>
                  <a:ext uri="{FF2B5EF4-FFF2-40B4-BE49-F238E27FC236}">
                    <a16:creationId xmlns:a16="http://schemas.microsoft.com/office/drawing/2014/main" id="{24BCB62F-927F-4B38-BBF9-2DABBE6620F2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49" name="Figura a mano libera: Forma 9748">
                <a:extLst>
                  <a:ext uri="{FF2B5EF4-FFF2-40B4-BE49-F238E27FC236}">
                    <a16:creationId xmlns:a16="http://schemas.microsoft.com/office/drawing/2014/main" id="{72D3E812-FA00-4F33-8F7E-DB8BB69B16EA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50" name="Figura a mano libera: Forma 9749">
                <a:extLst>
                  <a:ext uri="{FF2B5EF4-FFF2-40B4-BE49-F238E27FC236}">
                    <a16:creationId xmlns:a16="http://schemas.microsoft.com/office/drawing/2014/main" id="{D536A966-BEFF-426D-B556-582DE9E4ADB8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51" name="Figura a mano libera: Forma 9750">
                <a:extLst>
                  <a:ext uri="{FF2B5EF4-FFF2-40B4-BE49-F238E27FC236}">
                    <a16:creationId xmlns:a16="http://schemas.microsoft.com/office/drawing/2014/main" id="{FA2233C7-1439-4E0B-8CAC-10EE79FAFE2B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52" name="Figura a mano libera: Forma 9751">
                <a:extLst>
                  <a:ext uri="{FF2B5EF4-FFF2-40B4-BE49-F238E27FC236}">
                    <a16:creationId xmlns:a16="http://schemas.microsoft.com/office/drawing/2014/main" id="{FB6BA540-A5C7-47DF-ADE1-CF22AB63970F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53" name="Figura a mano libera: Forma 9752">
                <a:extLst>
                  <a:ext uri="{FF2B5EF4-FFF2-40B4-BE49-F238E27FC236}">
                    <a16:creationId xmlns:a16="http://schemas.microsoft.com/office/drawing/2014/main" id="{1123B85D-B814-44CE-B4FA-4162D958A610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54" name="Figura a mano libera: Forma 9753">
                <a:extLst>
                  <a:ext uri="{FF2B5EF4-FFF2-40B4-BE49-F238E27FC236}">
                    <a16:creationId xmlns:a16="http://schemas.microsoft.com/office/drawing/2014/main" id="{43AE2F86-2349-4278-BF8B-BE02DC513C66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55" name="Figura a mano libera: Forma 9754">
                <a:extLst>
                  <a:ext uri="{FF2B5EF4-FFF2-40B4-BE49-F238E27FC236}">
                    <a16:creationId xmlns:a16="http://schemas.microsoft.com/office/drawing/2014/main" id="{303186F0-E157-411E-A579-B354E895BA26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56" name="Figura a mano libera: Forma 9755">
                <a:extLst>
                  <a:ext uri="{FF2B5EF4-FFF2-40B4-BE49-F238E27FC236}">
                    <a16:creationId xmlns:a16="http://schemas.microsoft.com/office/drawing/2014/main" id="{997EEE47-4559-4E6C-9805-8AD3E0207403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57" name="Figura a mano libera: Forma 9756">
                <a:extLst>
                  <a:ext uri="{FF2B5EF4-FFF2-40B4-BE49-F238E27FC236}">
                    <a16:creationId xmlns:a16="http://schemas.microsoft.com/office/drawing/2014/main" id="{3BF0857E-BBB7-423E-8130-75C4D59C5725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58" name="Figura a mano libera: Forma 9757">
                <a:extLst>
                  <a:ext uri="{FF2B5EF4-FFF2-40B4-BE49-F238E27FC236}">
                    <a16:creationId xmlns:a16="http://schemas.microsoft.com/office/drawing/2014/main" id="{36150804-2C17-4079-ACA3-21FA1464BE01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59" name="Figura a mano libera: Forma 9758">
                <a:extLst>
                  <a:ext uri="{FF2B5EF4-FFF2-40B4-BE49-F238E27FC236}">
                    <a16:creationId xmlns:a16="http://schemas.microsoft.com/office/drawing/2014/main" id="{4C273B08-D171-42E8-AF01-49EDAE316B6F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60" name="Figura a mano libera: Forma 9759">
                <a:extLst>
                  <a:ext uri="{FF2B5EF4-FFF2-40B4-BE49-F238E27FC236}">
                    <a16:creationId xmlns:a16="http://schemas.microsoft.com/office/drawing/2014/main" id="{BF237D93-C8FF-4E00-86D4-570B12A29BAC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61" name="Figura a mano libera: Forma 9760">
                <a:extLst>
                  <a:ext uri="{FF2B5EF4-FFF2-40B4-BE49-F238E27FC236}">
                    <a16:creationId xmlns:a16="http://schemas.microsoft.com/office/drawing/2014/main" id="{01B4045B-81AB-4F05-83CB-671909D8A237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62" name="Figura a mano libera: Forma 9761">
                <a:extLst>
                  <a:ext uri="{FF2B5EF4-FFF2-40B4-BE49-F238E27FC236}">
                    <a16:creationId xmlns:a16="http://schemas.microsoft.com/office/drawing/2014/main" id="{6B46F552-55BA-4723-ABA0-692662A6EC6B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63" name="Figura a mano libera: Forma 9762">
                <a:extLst>
                  <a:ext uri="{FF2B5EF4-FFF2-40B4-BE49-F238E27FC236}">
                    <a16:creationId xmlns:a16="http://schemas.microsoft.com/office/drawing/2014/main" id="{8D96FF43-A4D7-4AD5-AB31-7AB5EB045303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64" name="Figura a mano libera: Forma 9763">
                <a:extLst>
                  <a:ext uri="{FF2B5EF4-FFF2-40B4-BE49-F238E27FC236}">
                    <a16:creationId xmlns:a16="http://schemas.microsoft.com/office/drawing/2014/main" id="{28D439E9-56FB-4F88-9E77-C2AF934B2E50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65" name="Figura a mano libera: Forma 9764">
                <a:extLst>
                  <a:ext uri="{FF2B5EF4-FFF2-40B4-BE49-F238E27FC236}">
                    <a16:creationId xmlns:a16="http://schemas.microsoft.com/office/drawing/2014/main" id="{E6733F7F-EB5A-404C-8CF8-F830AF21CD7F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66" name="Figura a mano libera: Forma 9765">
                <a:extLst>
                  <a:ext uri="{FF2B5EF4-FFF2-40B4-BE49-F238E27FC236}">
                    <a16:creationId xmlns:a16="http://schemas.microsoft.com/office/drawing/2014/main" id="{29CA2C46-BE53-4031-B7F9-B9016026AE14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67" name="Figura a mano libera: Forma 9766">
                <a:extLst>
                  <a:ext uri="{FF2B5EF4-FFF2-40B4-BE49-F238E27FC236}">
                    <a16:creationId xmlns:a16="http://schemas.microsoft.com/office/drawing/2014/main" id="{2994C5E0-42FF-419E-B5EE-037EC621F985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68" name="Figura a mano libera: Forma 9767">
                <a:extLst>
                  <a:ext uri="{FF2B5EF4-FFF2-40B4-BE49-F238E27FC236}">
                    <a16:creationId xmlns:a16="http://schemas.microsoft.com/office/drawing/2014/main" id="{9678E3D9-922B-4DA4-8621-0A00A2FB281D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69" name="Figura a mano libera: Forma 9768">
                <a:extLst>
                  <a:ext uri="{FF2B5EF4-FFF2-40B4-BE49-F238E27FC236}">
                    <a16:creationId xmlns:a16="http://schemas.microsoft.com/office/drawing/2014/main" id="{DF0EE451-C769-4145-907B-89844E2D6987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70" name="Figura a mano libera: Forma 9769">
                <a:extLst>
                  <a:ext uri="{FF2B5EF4-FFF2-40B4-BE49-F238E27FC236}">
                    <a16:creationId xmlns:a16="http://schemas.microsoft.com/office/drawing/2014/main" id="{92EE0865-30BA-4312-829C-A802EDCFDF9C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71" name="Figura a mano libera: Forma 9770">
                <a:extLst>
                  <a:ext uri="{FF2B5EF4-FFF2-40B4-BE49-F238E27FC236}">
                    <a16:creationId xmlns:a16="http://schemas.microsoft.com/office/drawing/2014/main" id="{C3AC92CA-DFF3-422B-93FD-07EA36EDFB98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72" name="Figura a mano libera: Forma 9771">
                <a:extLst>
                  <a:ext uri="{FF2B5EF4-FFF2-40B4-BE49-F238E27FC236}">
                    <a16:creationId xmlns:a16="http://schemas.microsoft.com/office/drawing/2014/main" id="{B3773D58-61D3-4FB1-B484-F50102AE9819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73" name="Figura a mano libera: Forma 9772">
                <a:extLst>
                  <a:ext uri="{FF2B5EF4-FFF2-40B4-BE49-F238E27FC236}">
                    <a16:creationId xmlns:a16="http://schemas.microsoft.com/office/drawing/2014/main" id="{1E8BB843-AB0F-4A76-9AEA-B1A8ED7251D2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74" name="Figura a mano libera: Forma 9773">
                <a:extLst>
                  <a:ext uri="{FF2B5EF4-FFF2-40B4-BE49-F238E27FC236}">
                    <a16:creationId xmlns:a16="http://schemas.microsoft.com/office/drawing/2014/main" id="{DC5FA085-8FED-449F-A939-F204C6A35A82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75" name="Figura a mano libera: Forma 9774">
                <a:extLst>
                  <a:ext uri="{FF2B5EF4-FFF2-40B4-BE49-F238E27FC236}">
                    <a16:creationId xmlns:a16="http://schemas.microsoft.com/office/drawing/2014/main" id="{FD522D75-503A-43BE-9453-96D4E61CA118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76" name="Figura a mano libera: Forma 9775">
                <a:extLst>
                  <a:ext uri="{FF2B5EF4-FFF2-40B4-BE49-F238E27FC236}">
                    <a16:creationId xmlns:a16="http://schemas.microsoft.com/office/drawing/2014/main" id="{9DCB6E39-F4C9-4DB9-B6F0-BA8D1AD41CAB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77" name="Figura a mano libera: Forma 9776">
                <a:extLst>
                  <a:ext uri="{FF2B5EF4-FFF2-40B4-BE49-F238E27FC236}">
                    <a16:creationId xmlns:a16="http://schemas.microsoft.com/office/drawing/2014/main" id="{7E7A8FEC-7A73-484B-A1A5-7EC01DD67455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78" name="Figura a mano libera: Forma 9777">
                <a:extLst>
                  <a:ext uri="{FF2B5EF4-FFF2-40B4-BE49-F238E27FC236}">
                    <a16:creationId xmlns:a16="http://schemas.microsoft.com/office/drawing/2014/main" id="{55750249-C46D-4B29-8EE5-857B4C95A23A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79" name="Figura a mano libera: Forma 9778">
                <a:extLst>
                  <a:ext uri="{FF2B5EF4-FFF2-40B4-BE49-F238E27FC236}">
                    <a16:creationId xmlns:a16="http://schemas.microsoft.com/office/drawing/2014/main" id="{8246C5DE-D977-4587-9EE9-400977CDC0D5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80" name="Figura a mano libera: Forma 9779">
                <a:extLst>
                  <a:ext uri="{FF2B5EF4-FFF2-40B4-BE49-F238E27FC236}">
                    <a16:creationId xmlns:a16="http://schemas.microsoft.com/office/drawing/2014/main" id="{53DBE2B9-B74B-4391-A750-A39417A5E5B2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81" name="Figura a mano libera: Forma 9780">
                <a:extLst>
                  <a:ext uri="{FF2B5EF4-FFF2-40B4-BE49-F238E27FC236}">
                    <a16:creationId xmlns:a16="http://schemas.microsoft.com/office/drawing/2014/main" id="{6C000AE8-7925-44EE-B7EF-E5581FA632B4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82" name="Figura a mano libera: Forma 9781">
                <a:extLst>
                  <a:ext uri="{FF2B5EF4-FFF2-40B4-BE49-F238E27FC236}">
                    <a16:creationId xmlns:a16="http://schemas.microsoft.com/office/drawing/2014/main" id="{90164E6A-5CDE-40B6-9B84-836B18CE9337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83" name="Figura a mano libera: Forma 9782">
                <a:extLst>
                  <a:ext uri="{FF2B5EF4-FFF2-40B4-BE49-F238E27FC236}">
                    <a16:creationId xmlns:a16="http://schemas.microsoft.com/office/drawing/2014/main" id="{0AB1DA88-6E89-4C72-9318-4438DF1368F6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84" name="Figura a mano libera: Forma 9783">
                <a:extLst>
                  <a:ext uri="{FF2B5EF4-FFF2-40B4-BE49-F238E27FC236}">
                    <a16:creationId xmlns:a16="http://schemas.microsoft.com/office/drawing/2014/main" id="{DC1B9B29-DA3F-40B5-9F5F-111E82669553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85" name="Figura a mano libera: Forma 9784">
                <a:extLst>
                  <a:ext uri="{FF2B5EF4-FFF2-40B4-BE49-F238E27FC236}">
                    <a16:creationId xmlns:a16="http://schemas.microsoft.com/office/drawing/2014/main" id="{D3FAA8C8-4D64-47D6-B101-C196C41EFE79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86" name="Figura a mano libera: Forma 9785">
                <a:extLst>
                  <a:ext uri="{FF2B5EF4-FFF2-40B4-BE49-F238E27FC236}">
                    <a16:creationId xmlns:a16="http://schemas.microsoft.com/office/drawing/2014/main" id="{FCEE5077-3F73-4F99-B694-CDA712433B0F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87" name="Figura a mano libera: Forma 9786">
                <a:extLst>
                  <a:ext uri="{FF2B5EF4-FFF2-40B4-BE49-F238E27FC236}">
                    <a16:creationId xmlns:a16="http://schemas.microsoft.com/office/drawing/2014/main" id="{B04E488F-A3C9-410C-BA89-082E40BDA955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88" name="Figura a mano libera: Forma 9787">
                <a:extLst>
                  <a:ext uri="{FF2B5EF4-FFF2-40B4-BE49-F238E27FC236}">
                    <a16:creationId xmlns:a16="http://schemas.microsoft.com/office/drawing/2014/main" id="{D32762BB-3842-4CDE-B3F3-CC31123223BF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89" name="Figura a mano libera: Forma 9788">
                <a:extLst>
                  <a:ext uri="{FF2B5EF4-FFF2-40B4-BE49-F238E27FC236}">
                    <a16:creationId xmlns:a16="http://schemas.microsoft.com/office/drawing/2014/main" id="{10282BC8-9A84-440A-8705-CC3DDCB80D09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90" name="Figura a mano libera: Forma 9789">
                <a:extLst>
                  <a:ext uri="{FF2B5EF4-FFF2-40B4-BE49-F238E27FC236}">
                    <a16:creationId xmlns:a16="http://schemas.microsoft.com/office/drawing/2014/main" id="{F39381F6-E474-429F-B89C-8812586A097D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91" name="Figura a mano libera: Forma 9790">
                <a:extLst>
                  <a:ext uri="{FF2B5EF4-FFF2-40B4-BE49-F238E27FC236}">
                    <a16:creationId xmlns:a16="http://schemas.microsoft.com/office/drawing/2014/main" id="{4C6D3079-C6D2-422B-8C10-35A360495109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92" name="Figura a mano libera: Forma 9791">
                <a:extLst>
                  <a:ext uri="{FF2B5EF4-FFF2-40B4-BE49-F238E27FC236}">
                    <a16:creationId xmlns:a16="http://schemas.microsoft.com/office/drawing/2014/main" id="{6C6B3214-AFD3-4EFC-BB2D-E1C1A06CCFED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9793" name="Elemento grafico 20">
                <a:extLst>
                  <a:ext uri="{FF2B5EF4-FFF2-40B4-BE49-F238E27FC236}">
                    <a16:creationId xmlns:a16="http://schemas.microsoft.com/office/drawing/2014/main" id="{D4FA9ED9-50B8-4900-9FF8-7648F0F05E9E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9794" name="Figura a mano libera: Forma 9793">
                  <a:extLst>
                    <a:ext uri="{FF2B5EF4-FFF2-40B4-BE49-F238E27FC236}">
                      <a16:creationId xmlns:a16="http://schemas.microsoft.com/office/drawing/2014/main" id="{C5F35572-A09C-4292-B8C9-514BCE15BC61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795" name="Figura a mano libera: Forma 9794">
                  <a:extLst>
                    <a:ext uri="{FF2B5EF4-FFF2-40B4-BE49-F238E27FC236}">
                      <a16:creationId xmlns:a16="http://schemas.microsoft.com/office/drawing/2014/main" id="{E80790AD-A77A-4985-B727-A6BE1AEB2442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796" name="Figura a mano libera: Forma 9795">
                  <a:extLst>
                    <a:ext uri="{FF2B5EF4-FFF2-40B4-BE49-F238E27FC236}">
                      <a16:creationId xmlns:a16="http://schemas.microsoft.com/office/drawing/2014/main" id="{06440C86-6177-4BCB-B4A5-FA3AEB00E591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797" name="Figura a mano libera: Forma 9796">
                  <a:extLst>
                    <a:ext uri="{FF2B5EF4-FFF2-40B4-BE49-F238E27FC236}">
                      <a16:creationId xmlns:a16="http://schemas.microsoft.com/office/drawing/2014/main" id="{3C284E36-9F95-43C7-95A6-D90FB253E150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798" name="Figura a mano libera: Forma 9797">
                  <a:extLst>
                    <a:ext uri="{FF2B5EF4-FFF2-40B4-BE49-F238E27FC236}">
                      <a16:creationId xmlns:a16="http://schemas.microsoft.com/office/drawing/2014/main" id="{41E4C23B-C73C-4881-9025-70B0BC22F0A9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799" name="Figura a mano libera: Forma 9798">
                  <a:extLst>
                    <a:ext uri="{FF2B5EF4-FFF2-40B4-BE49-F238E27FC236}">
                      <a16:creationId xmlns:a16="http://schemas.microsoft.com/office/drawing/2014/main" id="{BE64A61F-5052-410B-B0A5-9356839E30D8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00" name="Figura a mano libera: Forma 9799">
                  <a:extLst>
                    <a:ext uri="{FF2B5EF4-FFF2-40B4-BE49-F238E27FC236}">
                      <a16:creationId xmlns:a16="http://schemas.microsoft.com/office/drawing/2014/main" id="{C244555B-CED7-43F1-B9B2-9A92C6D37AF6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01" name="Figura a mano libera: Forma 9800">
                  <a:extLst>
                    <a:ext uri="{FF2B5EF4-FFF2-40B4-BE49-F238E27FC236}">
                      <a16:creationId xmlns:a16="http://schemas.microsoft.com/office/drawing/2014/main" id="{5E17C667-A839-4B37-B6A7-DE91C9A7EE09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02" name="Figura a mano libera: Forma 9801">
                  <a:extLst>
                    <a:ext uri="{FF2B5EF4-FFF2-40B4-BE49-F238E27FC236}">
                      <a16:creationId xmlns:a16="http://schemas.microsoft.com/office/drawing/2014/main" id="{C9596143-3F3B-4903-BABC-F2BA5C957BF3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03" name="Figura a mano libera: Forma 9802">
                  <a:extLst>
                    <a:ext uri="{FF2B5EF4-FFF2-40B4-BE49-F238E27FC236}">
                      <a16:creationId xmlns:a16="http://schemas.microsoft.com/office/drawing/2014/main" id="{AE898E72-4790-4124-BD35-F89F42726315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04" name="Figura a mano libera: Forma 9803">
                  <a:extLst>
                    <a:ext uri="{FF2B5EF4-FFF2-40B4-BE49-F238E27FC236}">
                      <a16:creationId xmlns:a16="http://schemas.microsoft.com/office/drawing/2014/main" id="{4D8044A1-37F5-456D-86FF-17D58E18EC7D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05" name="Figura a mano libera: Forma 9804">
                  <a:extLst>
                    <a:ext uri="{FF2B5EF4-FFF2-40B4-BE49-F238E27FC236}">
                      <a16:creationId xmlns:a16="http://schemas.microsoft.com/office/drawing/2014/main" id="{65F7A42F-7B5A-42E7-BCBF-C322A38A3F30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806" name="Figura a mano libera: Forma 9805">
                  <a:extLst>
                    <a:ext uri="{FF2B5EF4-FFF2-40B4-BE49-F238E27FC236}">
                      <a16:creationId xmlns:a16="http://schemas.microsoft.com/office/drawing/2014/main" id="{0511178E-3937-4EBF-8D48-758F28B50DEF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</p:grpSp>
      <p:grpSp>
        <p:nvGrpSpPr>
          <p:cNvPr id="10157" name="Gruppo 10156" descr="Coniglietto in una tazza">
            <a:extLst>
              <a:ext uri="{FF2B5EF4-FFF2-40B4-BE49-F238E27FC236}">
                <a16:creationId xmlns:a16="http://schemas.microsoft.com/office/drawing/2014/main" id="{2CD855C1-3389-4C96-AF24-78B3BFBEAF20}"/>
              </a:ext>
            </a:extLst>
          </p:cNvPr>
          <p:cNvGrpSpPr/>
          <p:nvPr/>
        </p:nvGrpSpPr>
        <p:grpSpPr>
          <a:xfrm>
            <a:off x="3258885" y="1219066"/>
            <a:ext cx="1285687" cy="1335886"/>
            <a:chOff x="6332410" y="6365975"/>
            <a:chExt cx="2475357" cy="2572007"/>
          </a:xfrm>
        </p:grpSpPr>
        <p:sp>
          <p:nvSpPr>
            <p:cNvPr id="10158" name="Figura a mano libera: Forma 10157">
              <a:extLst>
                <a:ext uri="{FF2B5EF4-FFF2-40B4-BE49-F238E27FC236}">
                  <a16:creationId xmlns:a16="http://schemas.microsoft.com/office/drawing/2014/main" id="{2BFFF703-4F28-4F31-A090-9B86E56DC7AB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159" name="Figura a mano libera: Forma 10158">
              <a:extLst>
                <a:ext uri="{FF2B5EF4-FFF2-40B4-BE49-F238E27FC236}">
                  <a16:creationId xmlns:a16="http://schemas.microsoft.com/office/drawing/2014/main" id="{62539DDC-EDFD-43F8-B92F-DD0E20D278C1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160" name="Figura a mano libera: Forma 10159">
              <a:extLst>
                <a:ext uri="{FF2B5EF4-FFF2-40B4-BE49-F238E27FC236}">
                  <a16:creationId xmlns:a16="http://schemas.microsoft.com/office/drawing/2014/main" id="{591E3C40-C493-46C6-A895-315A65BCD937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161" name="Gruppo 10160">
              <a:extLst>
                <a:ext uri="{FF2B5EF4-FFF2-40B4-BE49-F238E27FC236}">
                  <a16:creationId xmlns:a16="http://schemas.microsoft.com/office/drawing/2014/main" id="{4F763103-6FBD-4CC4-A5A5-CE9592C6B1D9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0259" name="Figura a mano libera: Forma 10258">
                <a:extLst>
                  <a:ext uri="{FF2B5EF4-FFF2-40B4-BE49-F238E27FC236}">
                    <a16:creationId xmlns:a16="http://schemas.microsoft.com/office/drawing/2014/main" id="{E1E5CF61-F01D-464B-9809-B41CC8350A33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60" name="Figura a mano libera: Forma 10259">
                <a:extLst>
                  <a:ext uri="{FF2B5EF4-FFF2-40B4-BE49-F238E27FC236}">
                    <a16:creationId xmlns:a16="http://schemas.microsoft.com/office/drawing/2014/main" id="{35275DD9-21D2-4921-ADA8-3A3074E8B88C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61" name="Figura a mano libera: Forma 10260">
                <a:extLst>
                  <a:ext uri="{FF2B5EF4-FFF2-40B4-BE49-F238E27FC236}">
                    <a16:creationId xmlns:a16="http://schemas.microsoft.com/office/drawing/2014/main" id="{5F1DBB1C-7A27-4A31-B155-E0128A49583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62" name="Figura a mano libera: Forma 10261">
                <a:extLst>
                  <a:ext uri="{FF2B5EF4-FFF2-40B4-BE49-F238E27FC236}">
                    <a16:creationId xmlns:a16="http://schemas.microsoft.com/office/drawing/2014/main" id="{228FCBF0-E56D-4D75-BB03-FD3E6EC2FDC0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63" name="Figura a mano libera: Forma 10262">
                <a:extLst>
                  <a:ext uri="{FF2B5EF4-FFF2-40B4-BE49-F238E27FC236}">
                    <a16:creationId xmlns:a16="http://schemas.microsoft.com/office/drawing/2014/main" id="{BDA448BB-B012-46E2-8152-173BBA1E385F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64" name="Figura a mano libera: Forma 10263">
                <a:extLst>
                  <a:ext uri="{FF2B5EF4-FFF2-40B4-BE49-F238E27FC236}">
                    <a16:creationId xmlns:a16="http://schemas.microsoft.com/office/drawing/2014/main" id="{DBA57E8C-85CD-464C-AEAA-7C8553CF9C93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65" name="Figura a mano libera: Forma 10264">
                <a:extLst>
                  <a:ext uri="{FF2B5EF4-FFF2-40B4-BE49-F238E27FC236}">
                    <a16:creationId xmlns:a16="http://schemas.microsoft.com/office/drawing/2014/main" id="{44A13EA0-B4FA-443B-ABAF-EA387F5E5D0B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66" name="Figura a mano libera: Forma 10265">
                <a:extLst>
                  <a:ext uri="{FF2B5EF4-FFF2-40B4-BE49-F238E27FC236}">
                    <a16:creationId xmlns:a16="http://schemas.microsoft.com/office/drawing/2014/main" id="{0A107290-F54A-4B12-9818-836644C98242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67" name="Figura a mano libera: Forma 10266">
                <a:extLst>
                  <a:ext uri="{FF2B5EF4-FFF2-40B4-BE49-F238E27FC236}">
                    <a16:creationId xmlns:a16="http://schemas.microsoft.com/office/drawing/2014/main" id="{72BF2CE9-AD65-4C7D-A652-7A807F50E602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68" name="Figura a mano libera: Forma 10267">
                <a:extLst>
                  <a:ext uri="{FF2B5EF4-FFF2-40B4-BE49-F238E27FC236}">
                    <a16:creationId xmlns:a16="http://schemas.microsoft.com/office/drawing/2014/main" id="{120218F1-2F82-4E4F-8A23-C0DDB33627E5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69" name="Figura a mano libera: Forma 10268">
                <a:extLst>
                  <a:ext uri="{FF2B5EF4-FFF2-40B4-BE49-F238E27FC236}">
                    <a16:creationId xmlns:a16="http://schemas.microsoft.com/office/drawing/2014/main" id="{F707F6D6-7503-48C6-9DEB-861431183F9B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70" name="Figura a mano libera: Forma 10269">
                <a:extLst>
                  <a:ext uri="{FF2B5EF4-FFF2-40B4-BE49-F238E27FC236}">
                    <a16:creationId xmlns:a16="http://schemas.microsoft.com/office/drawing/2014/main" id="{097CBDE6-9053-4439-827D-F0071007E452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71" name="Figura a mano libera: Forma 10270">
                <a:extLst>
                  <a:ext uri="{FF2B5EF4-FFF2-40B4-BE49-F238E27FC236}">
                    <a16:creationId xmlns:a16="http://schemas.microsoft.com/office/drawing/2014/main" id="{DFED7BB9-5A92-415C-AB95-52E3F8493CD1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72" name="Figura a mano libera: Forma 10271">
                <a:extLst>
                  <a:ext uri="{FF2B5EF4-FFF2-40B4-BE49-F238E27FC236}">
                    <a16:creationId xmlns:a16="http://schemas.microsoft.com/office/drawing/2014/main" id="{905E2434-E0F8-4758-9FB5-CFF75CD7D425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73" name="Figura a mano libera: Forma 10272">
                <a:extLst>
                  <a:ext uri="{FF2B5EF4-FFF2-40B4-BE49-F238E27FC236}">
                    <a16:creationId xmlns:a16="http://schemas.microsoft.com/office/drawing/2014/main" id="{DCE75B5F-148E-4D39-ABB5-109067CB0E1C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74" name="Figura a mano libera: Forma 10273">
                <a:extLst>
                  <a:ext uri="{FF2B5EF4-FFF2-40B4-BE49-F238E27FC236}">
                    <a16:creationId xmlns:a16="http://schemas.microsoft.com/office/drawing/2014/main" id="{7E1FDA01-6069-4834-8E9D-6D94D544A316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75" name="Figura a mano libera: Forma 10274">
                <a:extLst>
                  <a:ext uri="{FF2B5EF4-FFF2-40B4-BE49-F238E27FC236}">
                    <a16:creationId xmlns:a16="http://schemas.microsoft.com/office/drawing/2014/main" id="{41209E6E-73B3-44CC-AA14-A1037F7E407B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76" name="Figura a mano libera: Forma 10275">
                <a:extLst>
                  <a:ext uri="{FF2B5EF4-FFF2-40B4-BE49-F238E27FC236}">
                    <a16:creationId xmlns:a16="http://schemas.microsoft.com/office/drawing/2014/main" id="{8E216F33-2DB8-4FB6-9A19-451A58FC852E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77" name="Figura a mano libera: Forma 10276">
                <a:extLst>
                  <a:ext uri="{FF2B5EF4-FFF2-40B4-BE49-F238E27FC236}">
                    <a16:creationId xmlns:a16="http://schemas.microsoft.com/office/drawing/2014/main" id="{DD78D0F0-85C5-45D8-8378-577F60BBF563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78" name="Figura a mano libera: Forma 10277">
                <a:extLst>
                  <a:ext uri="{FF2B5EF4-FFF2-40B4-BE49-F238E27FC236}">
                    <a16:creationId xmlns:a16="http://schemas.microsoft.com/office/drawing/2014/main" id="{274AF26D-DAED-4141-817D-69CFDA12951F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0162" name="Gruppo 10161">
              <a:extLst>
                <a:ext uri="{FF2B5EF4-FFF2-40B4-BE49-F238E27FC236}">
                  <a16:creationId xmlns:a16="http://schemas.microsoft.com/office/drawing/2014/main" id="{C705AA3F-154F-4105-8349-3A4F1308805F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0257" name="Figura a mano libera: Forma 10256">
                <a:extLst>
                  <a:ext uri="{FF2B5EF4-FFF2-40B4-BE49-F238E27FC236}">
                    <a16:creationId xmlns:a16="http://schemas.microsoft.com/office/drawing/2014/main" id="{C4E10DAC-DC41-42FA-8C2F-ECC963E67367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58" name="Figura a mano libera: Forma 10257">
                <a:extLst>
                  <a:ext uri="{FF2B5EF4-FFF2-40B4-BE49-F238E27FC236}">
                    <a16:creationId xmlns:a16="http://schemas.microsoft.com/office/drawing/2014/main" id="{28A4907D-3A0A-4113-831A-0F162F38240F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0163" name="Figura a mano libera: Forma 10162">
              <a:extLst>
                <a:ext uri="{FF2B5EF4-FFF2-40B4-BE49-F238E27FC236}">
                  <a16:creationId xmlns:a16="http://schemas.microsoft.com/office/drawing/2014/main" id="{253DA10B-92EF-4B43-88E3-EEA4F86FFB83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164" name="Gruppo 10163">
              <a:extLst>
                <a:ext uri="{FF2B5EF4-FFF2-40B4-BE49-F238E27FC236}">
                  <a16:creationId xmlns:a16="http://schemas.microsoft.com/office/drawing/2014/main" id="{9EFA6924-4AA4-4E8B-8C3E-D8936184D5E2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0236" name="Figura a mano libera: Forma 10235">
                <a:extLst>
                  <a:ext uri="{FF2B5EF4-FFF2-40B4-BE49-F238E27FC236}">
                    <a16:creationId xmlns:a16="http://schemas.microsoft.com/office/drawing/2014/main" id="{5625FE8E-0467-4E6A-B77B-425077802C7F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37" name="Figura a mano libera: Forma 10236">
                <a:extLst>
                  <a:ext uri="{FF2B5EF4-FFF2-40B4-BE49-F238E27FC236}">
                    <a16:creationId xmlns:a16="http://schemas.microsoft.com/office/drawing/2014/main" id="{3893B167-B1DE-4036-B38F-E8F90CEB3D1F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38" name="Figura a mano libera: Forma 10237">
                <a:extLst>
                  <a:ext uri="{FF2B5EF4-FFF2-40B4-BE49-F238E27FC236}">
                    <a16:creationId xmlns:a16="http://schemas.microsoft.com/office/drawing/2014/main" id="{CF0AF4E0-DE75-4889-8466-A93F9E41A7EC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0239" name="Elemento grafico 20">
                <a:extLst>
                  <a:ext uri="{FF2B5EF4-FFF2-40B4-BE49-F238E27FC236}">
                    <a16:creationId xmlns:a16="http://schemas.microsoft.com/office/drawing/2014/main" id="{CC5ECFC0-68C8-4266-9A9C-C28B0092DFA6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0255" name="Figura a mano libera: Forma 10254">
                  <a:extLst>
                    <a:ext uri="{FF2B5EF4-FFF2-40B4-BE49-F238E27FC236}">
                      <a16:creationId xmlns:a16="http://schemas.microsoft.com/office/drawing/2014/main" id="{224372B0-F9A6-478D-B664-E655EB2761E7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256" name="Figura a mano libera: Forma 10255">
                  <a:extLst>
                    <a:ext uri="{FF2B5EF4-FFF2-40B4-BE49-F238E27FC236}">
                      <a16:creationId xmlns:a16="http://schemas.microsoft.com/office/drawing/2014/main" id="{34368908-92CF-413C-8CE4-61E2B069591F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0240" name="Elemento grafico 20">
                <a:extLst>
                  <a:ext uri="{FF2B5EF4-FFF2-40B4-BE49-F238E27FC236}">
                    <a16:creationId xmlns:a16="http://schemas.microsoft.com/office/drawing/2014/main" id="{AD934284-9947-4F79-94FF-163B4C84C018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0253" name="Figura a mano libera: Forma 10252">
                  <a:extLst>
                    <a:ext uri="{FF2B5EF4-FFF2-40B4-BE49-F238E27FC236}">
                      <a16:creationId xmlns:a16="http://schemas.microsoft.com/office/drawing/2014/main" id="{76959420-0573-4458-8261-DAE9A9AB4783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254" name="Figura a mano libera: Forma 10253">
                  <a:extLst>
                    <a:ext uri="{FF2B5EF4-FFF2-40B4-BE49-F238E27FC236}">
                      <a16:creationId xmlns:a16="http://schemas.microsoft.com/office/drawing/2014/main" id="{C0F27869-9D0E-4ACA-AA00-6E5B6ADD51EA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0241" name="Elemento grafico 20">
                <a:extLst>
                  <a:ext uri="{FF2B5EF4-FFF2-40B4-BE49-F238E27FC236}">
                    <a16:creationId xmlns:a16="http://schemas.microsoft.com/office/drawing/2014/main" id="{EA0FADC2-6DD1-4389-AFE8-16A3FAE7FEBB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0251" name="Figura a mano libera: Forma 10250">
                  <a:extLst>
                    <a:ext uri="{FF2B5EF4-FFF2-40B4-BE49-F238E27FC236}">
                      <a16:creationId xmlns:a16="http://schemas.microsoft.com/office/drawing/2014/main" id="{36F00399-5402-460D-9263-A83BC573B804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252" name="Figura a mano libera: Forma 10251">
                  <a:extLst>
                    <a:ext uri="{FF2B5EF4-FFF2-40B4-BE49-F238E27FC236}">
                      <a16:creationId xmlns:a16="http://schemas.microsoft.com/office/drawing/2014/main" id="{A7079C42-550B-42BA-9893-AD5659D2DBB7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0242" name="Elemento grafico 20">
                <a:extLst>
                  <a:ext uri="{FF2B5EF4-FFF2-40B4-BE49-F238E27FC236}">
                    <a16:creationId xmlns:a16="http://schemas.microsoft.com/office/drawing/2014/main" id="{7F9CB689-892B-4FBB-8635-63BEF043A1A7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0249" name="Figura a mano libera: Forma 10248">
                  <a:extLst>
                    <a:ext uri="{FF2B5EF4-FFF2-40B4-BE49-F238E27FC236}">
                      <a16:creationId xmlns:a16="http://schemas.microsoft.com/office/drawing/2014/main" id="{4F19920C-2D20-43EF-9F4E-875F28B17A41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250" name="Figura a mano libera: Forma 10249">
                  <a:extLst>
                    <a:ext uri="{FF2B5EF4-FFF2-40B4-BE49-F238E27FC236}">
                      <a16:creationId xmlns:a16="http://schemas.microsoft.com/office/drawing/2014/main" id="{C5DD0163-8EFB-4A2E-BFEF-E0071BCC258C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0243" name="Elemento grafico 20">
                <a:extLst>
                  <a:ext uri="{FF2B5EF4-FFF2-40B4-BE49-F238E27FC236}">
                    <a16:creationId xmlns:a16="http://schemas.microsoft.com/office/drawing/2014/main" id="{0357005D-6785-44A7-BF81-0707BED6CE6A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0247" name="Figura a mano libera: Forma 10246">
                  <a:extLst>
                    <a:ext uri="{FF2B5EF4-FFF2-40B4-BE49-F238E27FC236}">
                      <a16:creationId xmlns:a16="http://schemas.microsoft.com/office/drawing/2014/main" id="{B7F25D2B-D705-49CD-9EE0-D906D01848C3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248" name="Figura a mano libera: Forma 10247">
                  <a:extLst>
                    <a:ext uri="{FF2B5EF4-FFF2-40B4-BE49-F238E27FC236}">
                      <a16:creationId xmlns:a16="http://schemas.microsoft.com/office/drawing/2014/main" id="{A74F37AB-FCD1-4620-B320-D851DBE52C44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0244" name="Elemento grafico 20">
                <a:extLst>
                  <a:ext uri="{FF2B5EF4-FFF2-40B4-BE49-F238E27FC236}">
                    <a16:creationId xmlns:a16="http://schemas.microsoft.com/office/drawing/2014/main" id="{DE2F3598-BEF8-40B7-B094-49E494F29652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0245" name="Figura a mano libera: Forma 10244">
                  <a:extLst>
                    <a:ext uri="{FF2B5EF4-FFF2-40B4-BE49-F238E27FC236}">
                      <a16:creationId xmlns:a16="http://schemas.microsoft.com/office/drawing/2014/main" id="{BF3AC419-9C1E-4067-91B7-F6E762AA3D4D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246" name="Figura a mano libera: Forma 10245">
                  <a:extLst>
                    <a:ext uri="{FF2B5EF4-FFF2-40B4-BE49-F238E27FC236}">
                      <a16:creationId xmlns:a16="http://schemas.microsoft.com/office/drawing/2014/main" id="{441DCCCA-83E4-437D-81D4-5B25AB52FF35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10165" name="Figura a mano libera: Forma 10164">
              <a:extLst>
                <a:ext uri="{FF2B5EF4-FFF2-40B4-BE49-F238E27FC236}">
                  <a16:creationId xmlns:a16="http://schemas.microsoft.com/office/drawing/2014/main" id="{7912D44F-4855-4CEF-8F1C-36A13E9E5082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166" name="Figura a mano libera: Forma 10165">
              <a:extLst>
                <a:ext uri="{FF2B5EF4-FFF2-40B4-BE49-F238E27FC236}">
                  <a16:creationId xmlns:a16="http://schemas.microsoft.com/office/drawing/2014/main" id="{7D6C329D-050D-417C-8B07-86475ECDBAF4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167" name="Figura a mano libera: Forma 10166">
              <a:extLst>
                <a:ext uri="{FF2B5EF4-FFF2-40B4-BE49-F238E27FC236}">
                  <a16:creationId xmlns:a16="http://schemas.microsoft.com/office/drawing/2014/main" id="{71968929-375C-45E6-A9CF-F8D9D27DE2B4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168" name="Figura a mano libera: Forma 10167">
              <a:extLst>
                <a:ext uri="{FF2B5EF4-FFF2-40B4-BE49-F238E27FC236}">
                  <a16:creationId xmlns:a16="http://schemas.microsoft.com/office/drawing/2014/main" id="{84ECDC5B-A3D6-46EC-97DF-4786274DD640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169" name="Figura a mano libera: Forma 10168">
              <a:extLst>
                <a:ext uri="{FF2B5EF4-FFF2-40B4-BE49-F238E27FC236}">
                  <a16:creationId xmlns:a16="http://schemas.microsoft.com/office/drawing/2014/main" id="{277D4E69-89FF-467C-BA63-26867E6AFD29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170" name="Figura a mano libera: Forma 10169">
              <a:extLst>
                <a:ext uri="{FF2B5EF4-FFF2-40B4-BE49-F238E27FC236}">
                  <a16:creationId xmlns:a16="http://schemas.microsoft.com/office/drawing/2014/main" id="{BE3A0CD1-DC59-41C7-9476-C6FD46494A07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171" name="Gruppo 10170">
              <a:extLst>
                <a:ext uri="{FF2B5EF4-FFF2-40B4-BE49-F238E27FC236}">
                  <a16:creationId xmlns:a16="http://schemas.microsoft.com/office/drawing/2014/main" id="{7BB74E55-172C-435A-B75A-8F380FD57C42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0219" name="Figura a mano libera: Forma 10218">
                <a:extLst>
                  <a:ext uri="{FF2B5EF4-FFF2-40B4-BE49-F238E27FC236}">
                    <a16:creationId xmlns:a16="http://schemas.microsoft.com/office/drawing/2014/main" id="{595D566C-9E88-4602-A548-9600CAD0F54A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20" name="Figura a mano libera: Forma 10219">
                <a:extLst>
                  <a:ext uri="{FF2B5EF4-FFF2-40B4-BE49-F238E27FC236}">
                    <a16:creationId xmlns:a16="http://schemas.microsoft.com/office/drawing/2014/main" id="{CAEA7AF1-FDF8-48F1-8AD1-245AA26DE9AE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21" name="Figura a mano libera: Forma 10220">
                <a:extLst>
                  <a:ext uri="{FF2B5EF4-FFF2-40B4-BE49-F238E27FC236}">
                    <a16:creationId xmlns:a16="http://schemas.microsoft.com/office/drawing/2014/main" id="{1741F0B6-DFCD-4B3A-A767-1FAADD3D9AC2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22" name="Figura a mano libera: Forma 10221">
                <a:extLst>
                  <a:ext uri="{FF2B5EF4-FFF2-40B4-BE49-F238E27FC236}">
                    <a16:creationId xmlns:a16="http://schemas.microsoft.com/office/drawing/2014/main" id="{1D94458E-6D43-4F48-A3A4-6D7DCDE5ECDD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23" name="Figura a mano libera: Forma 10222">
                <a:extLst>
                  <a:ext uri="{FF2B5EF4-FFF2-40B4-BE49-F238E27FC236}">
                    <a16:creationId xmlns:a16="http://schemas.microsoft.com/office/drawing/2014/main" id="{51DAD79C-0EC9-49B6-82E1-55D7F04B9F8E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24" name="Figura a mano libera: Forma 10223">
                <a:extLst>
                  <a:ext uri="{FF2B5EF4-FFF2-40B4-BE49-F238E27FC236}">
                    <a16:creationId xmlns:a16="http://schemas.microsoft.com/office/drawing/2014/main" id="{2F323B96-8B29-4EAC-A139-A7D65E0E940C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25" name="Figura a mano libera: Forma 10224">
                <a:extLst>
                  <a:ext uri="{FF2B5EF4-FFF2-40B4-BE49-F238E27FC236}">
                    <a16:creationId xmlns:a16="http://schemas.microsoft.com/office/drawing/2014/main" id="{8023544B-301E-4035-BB45-D7C9D9526A99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26" name="Figura a mano libera: Forma 10225">
                <a:extLst>
                  <a:ext uri="{FF2B5EF4-FFF2-40B4-BE49-F238E27FC236}">
                    <a16:creationId xmlns:a16="http://schemas.microsoft.com/office/drawing/2014/main" id="{E736C98E-E3C4-494B-9CE6-8A6064276EBC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27" name="Figura a mano libera: Forma 10226">
                <a:extLst>
                  <a:ext uri="{FF2B5EF4-FFF2-40B4-BE49-F238E27FC236}">
                    <a16:creationId xmlns:a16="http://schemas.microsoft.com/office/drawing/2014/main" id="{9235053A-5D66-494B-8A5C-85C38D0C0277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28" name="Figura a mano libera: Forma 10227">
                <a:extLst>
                  <a:ext uri="{FF2B5EF4-FFF2-40B4-BE49-F238E27FC236}">
                    <a16:creationId xmlns:a16="http://schemas.microsoft.com/office/drawing/2014/main" id="{8B6993C9-5F19-4D3E-822E-D743501DE779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29" name="Figura a mano libera: Forma 10228">
                <a:extLst>
                  <a:ext uri="{FF2B5EF4-FFF2-40B4-BE49-F238E27FC236}">
                    <a16:creationId xmlns:a16="http://schemas.microsoft.com/office/drawing/2014/main" id="{27794A86-A9DB-4F5A-86E4-C835255B2EA8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30" name="Figura a mano libera: Forma 10229">
                <a:extLst>
                  <a:ext uri="{FF2B5EF4-FFF2-40B4-BE49-F238E27FC236}">
                    <a16:creationId xmlns:a16="http://schemas.microsoft.com/office/drawing/2014/main" id="{B438FC3D-E545-454A-9E6B-7016BA8757BF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31" name="Figura a mano libera: Forma 10230">
                <a:extLst>
                  <a:ext uri="{FF2B5EF4-FFF2-40B4-BE49-F238E27FC236}">
                    <a16:creationId xmlns:a16="http://schemas.microsoft.com/office/drawing/2014/main" id="{EA3B5E7D-5437-4975-A161-B5EF746A5D05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32" name="Figura a mano libera: Forma 10231">
                <a:extLst>
                  <a:ext uri="{FF2B5EF4-FFF2-40B4-BE49-F238E27FC236}">
                    <a16:creationId xmlns:a16="http://schemas.microsoft.com/office/drawing/2014/main" id="{64C431E5-1231-424D-880E-BC0430152F9D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33" name="Figura a mano libera: Forma 10232">
                <a:extLst>
                  <a:ext uri="{FF2B5EF4-FFF2-40B4-BE49-F238E27FC236}">
                    <a16:creationId xmlns:a16="http://schemas.microsoft.com/office/drawing/2014/main" id="{1011E0AF-1C68-4951-A3CF-0E258BB7F9E9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34" name="Figura a mano libera: Forma 10233">
                <a:extLst>
                  <a:ext uri="{FF2B5EF4-FFF2-40B4-BE49-F238E27FC236}">
                    <a16:creationId xmlns:a16="http://schemas.microsoft.com/office/drawing/2014/main" id="{72025DF0-85D5-4823-BB9A-4A1D3439D16B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35" name="Figura a mano libera: Forma 10234">
                <a:extLst>
                  <a:ext uri="{FF2B5EF4-FFF2-40B4-BE49-F238E27FC236}">
                    <a16:creationId xmlns:a16="http://schemas.microsoft.com/office/drawing/2014/main" id="{8131D7A2-A576-4C0C-BF12-60DEC2C18157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0172" name="Gruppo 10171">
              <a:extLst>
                <a:ext uri="{FF2B5EF4-FFF2-40B4-BE49-F238E27FC236}">
                  <a16:creationId xmlns:a16="http://schemas.microsoft.com/office/drawing/2014/main" id="{9D58BA2D-B972-4D1B-9ACE-3E408B4933DE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0173" name="Figura a mano libera: Forma 10172">
                <a:extLst>
                  <a:ext uri="{FF2B5EF4-FFF2-40B4-BE49-F238E27FC236}">
                    <a16:creationId xmlns:a16="http://schemas.microsoft.com/office/drawing/2014/main" id="{5A9201F5-07F9-40E5-9150-7F10F9806829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74" name="Figura a mano libera: Forma 10173">
                <a:extLst>
                  <a:ext uri="{FF2B5EF4-FFF2-40B4-BE49-F238E27FC236}">
                    <a16:creationId xmlns:a16="http://schemas.microsoft.com/office/drawing/2014/main" id="{8B3A3EC7-D00B-4FAD-BBD0-D9EC097F2502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75" name="Figura a mano libera: Forma 10174">
                <a:extLst>
                  <a:ext uri="{FF2B5EF4-FFF2-40B4-BE49-F238E27FC236}">
                    <a16:creationId xmlns:a16="http://schemas.microsoft.com/office/drawing/2014/main" id="{0F96206C-E92D-45D9-A80F-7AE62BEA886A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76" name="Figura a mano libera: Forma 10175">
                <a:extLst>
                  <a:ext uri="{FF2B5EF4-FFF2-40B4-BE49-F238E27FC236}">
                    <a16:creationId xmlns:a16="http://schemas.microsoft.com/office/drawing/2014/main" id="{ED9C266E-110B-4DCA-9617-CC1054A1B41C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77" name="Figura a mano libera: Forma 10176">
                <a:extLst>
                  <a:ext uri="{FF2B5EF4-FFF2-40B4-BE49-F238E27FC236}">
                    <a16:creationId xmlns:a16="http://schemas.microsoft.com/office/drawing/2014/main" id="{97EB0CC4-9D81-4077-B390-1205D4CA78D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78" name="Figura a mano libera: Forma 10177">
                <a:extLst>
                  <a:ext uri="{FF2B5EF4-FFF2-40B4-BE49-F238E27FC236}">
                    <a16:creationId xmlns:a16="http://schemas.microsoft.com/office/drawing/2014/main" id="{C27BF426-6340-425A-A8DF-41DC2EFFE0D3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79" name="Figura a mano libera: Forma 10178">
                <a:extLst>
                  <a:ext uri="{FF2B5EF4-FFF2-40B4-BE49-F238E27FC236}">
                    <a16:creationId xmlns:a16="http://schemas.microsoft.com/office/drawing/2014/main" id="{F2F67E6C-BE12-435E-BB07-A82622C13652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80" name="Figura a mano libera: Forma 10179">
                <a:extLst>
                  <a:ext uri="{FF2B5EF4-FFF2-40B4-BE49-F238E27FC236}">
                    <a16:creationId xmlns:a16="http://schemas.microsoft.com/office/drawing/2014/main" id="{DC563807-2F26-4FA0-BFEA-CE47B3E72918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81" name="Figura a mano libera: Forma 10180">
                <a:extLst>
                  <a:ext uri="{FF2B5EF4-FFF2-40B4-BE49-F238E27FC236}">
                    <a16:creationId xmlns:a16="http://schemas.microsoft.com/office/drawing/2014/main" id="{A638C7CF-A6BD-4395-B266-7B4CBAE1ADAB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82" name="Figura a mano libera: Forma 10181">
                <a:extLst>
                  <a:ext uri="{FF2B5EF4-FFF2-40B4-BE49-F238E27FC236}">
                    <a16:creationId xmlns:a16="http://schemas.microsoft.com/office/drawing/2014/main" id="{B8801346-95B0-45F2-94B1-918F80427627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83" name="Figura a mano libera: Forma 10182">
                <a:extLst>
                  <a:ext uri="{FF2B5EF4-FFF2-40B4-BE49-F238E27FC236}">
                    <a16:creationId xmlns:a16="http://schemas.microsoft.com/office/drawing/2014/main" id="{4A39AD24-1AEA-4D9F-AE62-872670004EE7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84" name="Figura a mano libera: Forma 10183">
                <a:extLst>
                  <a:ext uri="{FF2B5EF4-FFF2-40B4-BE49-F238E27FC236}">
                    <a16:creationId xmlns:a16="http://schemas.microsoft.com/office/drawing/2014/main" id="{421DC164-DAF5-4030-B5D5-59A72485DDF2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85" name="Figura a mano libera: Forma 10184">
                <a:extLst>
                  <a:ext uri="{FF2B5EF4-FFF2-40B4-BE49-F238E27FC236}">
                    <a16:creationId xmlns:a16="http://schemas.microsoft.com/office/drawing/2014/main" id="{8A03AC9F-8138-4E4D-AFF7-F7BF680F946E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86" name="Figura a mano libera: Forma 10185">
                <a:extLst>
                  <a:ext uri="{FF2B5EF4-FFF2-40B4-BE49-F238E27FC236}">
                    <a16:creationId xmlns:a16="http://schemas.microsoft.com/office/drawing/2014/main" id="{FCCA81E4-74B5-4B4C-93F8-56C1DEDD4AB2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87" name="Figura a mano libera: Forma 10186">
                <a:extLst>
                  <a:ext uri="{FF2B5EF4-FFF2-40B4-BE49-F238E27FC236}">
                    <a16:creationId xmlns:a16="http://schemas.microsoft.com/office/drawing/2014/main" id="{FA5BCCAD-8C7C-4D1B-AB17-3DB35066F90E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88" name="Figura a mano libera: Forma 10187">
                <a:extLst>
                  <a:ext uri="{FF2B5EF4-FFF2-40B4-BE49-F238E27FC236}">
                    <a16:creationId xmlns:a16="http://schemas.microsoft.com/office/drawing/2014/main" id="{E8194FA2-DE6E-420B-BCCB-3ED7F3BB9413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89" name="Figura a mano libera: Forma 10188">
                <a:extLst>
                  <a:ext uri="{FF2B5EF4-FFF2-40B4-BE49-F238E27FC236}">
                    <a16:creationId xmlns:a16="http://schemas.microsoft.com/office/drawing/2014/main" id="{A18D9069-5CFC-4DD6-A75C-595BEA1222B4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90" name="Figura a mano libera: Forma 10189">
                <a:extLst>
                  <a:ext uri="{FF2B5EF4-FFF2-40B4-BE49-F238E27FC236}">
                    <a16:creationId xmlns:a16="http://schemas.microsoft.com/office/drawing/2014/main" id="{D7B1EFA9-FE47-4A55-9514-F03A282AAF51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91" name="Figura a mano libera: Forma 10190">
                <a:extLst>
                  <a:ext uri="{FF2B5EF4-FFF2-40B4-BE49-F238E27FC236}">
                    <a16:creationId xmlns:a16="http://schemas.microsoft.com/office/drawing/2014/main" id="{C982C38F-7727-43E8-9479-B90CDC746465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92" name="Figura a mano libera: Forma 10191">
                <a:extLst>
                  <a:ext uri="{FF2B5EF4-FFF2-40B4-BE49-F238E27FC236}">
                    <a16:creationId xmlns:a16="http://schemas.microsoft.com/office/drawing/2014/main" id="{BA235FA0-4200-4A0C-84FB-43F77412A463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93" name="Figura a mano libera: Forma 10192">
                <a:extLst>
                  <a:ext uri="{FF2B5EF4-FFF2-40B4-BE49-F238E27FC236}">
                    <a16:creationId xmlns:a16="http://schemas.microsoft.com/office/drawing/2014/main" id="{7E49C5F6-17A5-44D7-8092-7B640E0B917C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94" name="Figura a mano libera: Forma 10193">
                <a:extLst>
                  <a:ext uri="{FF2B5EF4-FFF2-40B4-BE49-F238E27FC236}">
                    <a16:creationId xmlns:a16="http://schemas.microsoft.com/office/drawing/2014/main" id="{66124A5F-9C40-450C-B14B-E8650325B253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95" name="Figura a mano libera: Forma 10194">
                <a:extLst>
                  <a:ext uri="{FF2B5EF4-FFF2-40B4-BE49-F238E27FC236}">
                    <a16:creationId xmlns:a16="http://schemas.microsoft.com/office/drawing/2014/main" id="{07E63667-1BD7-40A9-BEA4-F5A414329E3A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96" name="Figura a mano libera: Forma 10195">
                <a:extLst>
                  <a:ext uri="{FF2B5EF4-FFF2-40B4-BE49-F238E27FC236}">
                    <a16:creationId xmlns:a16="http://schemas.microsoft.com/office/drawing/2014/main" id="{0760F9A0-5015-4ED3-A772-0EC13A403A5A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97" name="Figura a mano libera: Forma 10196">
                <a:extLst>
                  <a:ext uri="{FF2B5EF4-FFF2-40B4-BE49-F238E27FC236}">
                    <a16:creationId xmlns:a16="http://schemas.microsoft.com/office/drawing/2014/main" id="{142CEBFA-AB6F-47FB-8B34-B80FB1C390A3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98" name="Figura a mano libera: Forma 10197">
                <a:extLst>
                  <a:ext uri="{FF2B5EF4-FFF2-40B4-BE49-F238E27FC236}">
                    <a16:creationId xmlns:a16="http://schemas.microsoft.com/office/drawing/2014/main" id="{467533A2-FB6D-4382-9375-AC7EEAF2E358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99" name="Figura a mano libera: Forma 10198">
                <a:extLst>
                  <a:ext uri="{FF2B5EF4-FFF2-40B4-BE49-F238E27FC236}">
                    <a16:creationId xmlns:a16="http://schemas.microsoft.com/office/drawing/2014/main" id="{94612C3D-BB1C-4E9B-B450-3497787FC133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00" name="Figura a mano libera: Forma 10199">
                <a:extLst>
                  <a:ext uri="{FF2B5EF4-FFF2-40B4-BE49-F238E27FC236}">
                    <a16:creationId xmlns:a16="http://schemas.microsoft.com/office/drawing/2014/main" id="{389DB22A-A24E-472D-B6C0-6F86E1B51EFE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01" name="Figura a mano libera: Forma 10200">
                <a:extLst>
                  <a:ext uri="{FF2B5EF4-FFF2-40B4-BE49-F238E27FC236}">
                    <a16:creationId xmlns:a16="http://schemas.microsoft.com/office/drawing/2014/main" id="{0F4E37BD-483D-45F5-9060-B02CA3300890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02" name="Figura a mano libera: Forma 10201">
                <a:extLst>
                  <a:ext uri="{FF2B5EF4-FFF2-40B4-BE49-F238E27FC236}">
                    <a16:creationId xmlns:a16="http://schemas.microsoft.com/office/drawing/2014/main" id="{FD72A7F8-0387-4501-A05E-2B2B23D53B62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03" name="Figura a mano libera: Forma 10202">
                <a:extLst>
                  <a:ext uri="{FF2B5EF4-FFF2-40B4-BE49-F238E27FC236}">
                    <a16:creationId xmlns:a16="http://schemas.microsoft.com/office/drawing/2014/main" id="{6994E3F3-7D83-4B46-A16D-CAE4889C745C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04" name="Figura a mano libera: Forma 10203">
                <a:extLst>
                  <a:ext uri="{FF2B5EF4-FFF2-40B4-BE49-F238E27FC236}">
                    <a16:creationId xmlns:a16="http://schemas.microsoft.com/office/drawing/2014/main" id="{2F4D8584-D589-4367-A554-BC3D5E6EB2F3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05" name="Figura a mano libera: Forma 10204">
                <a:extLst>
                  <a:ext uri="{FF2B5EF4-FFF2-40B4-BE49-F238E27FC236}">
                    <a16:creationId xmlns:a16="http://schemas.microsoft.com/office/drawing/2014/main" id="{4ADBAA11-4B7D-4A1B-AFE6-ADAB7A665FFA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06" name="Figura a mano libera: Forma 10205">
                <a:extLst>
                  <a:ext uri="{FF2B5EF4-FFF2-40B4-BE49-F238E27FC236}">
                    <a16:creationId xmlns:a16="http://schemas.microsoft.com/office/drawing/2014/main" id="{37EEDF49-3185-4B25-8D63-0A5BA2A8B311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07" name="Figura a mano libera: Forma 10206">
                <a:extLst>
                  <a:ext uri="{FF2B5EF4-FFF2-40B4-BE49-F238E27FC236}">
                    <a16:creationId xmlns:a16="http://schemas.microsoft.com/office/drawing/2014/main" id="{87BA838C-5A64-4A00-8F9E-BC3B641DA64E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08" name="Figura a mano libera: Forma 10207">
                <a:extLst>
                  <a:ext uri="{FF2B5EF4-FFF2-40B4-BE49-F238E27FC236}">
                    <a16:creationId xmlns:a16="http://schemas.microsoft.com/office/drawing/2014/main" id="{6D8F0E40-919F-4441-9EE9-A1FD75DFDCED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09" name="Figura a mano libera: Forma 10208">
                <a:extLst>
                  <a:ext uri="{FF2B5EF4-FFF2-40B4-BE49-F238E27FC236}">
                    <a16:creationId xmlns:a16="http://schemas.microsoft.com/office/drawing/2014/main" id="{69381327-EE65-4B57-A054-F5B1246CE945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10" name="Figura a mano libera: Forma 10209">
                <a:extLst>
                  <a:ext uri="{FF2B5EF4-FFF2-40B4-BE49-F238E27FC236}">
                    <a16:creationId xmlns:a16="http://schemas.microsoft.com/office/drawing/2014/main" id="{AE249B7B-39B0-4593-BF08-E1F5176DF7FD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11" name="Figura a mano libera: Forma 10210">
                <a:extLst>
                  <a:ext uri="{FF2B5EF4-FFF2-40B4-BE49-F238E27FC236}">
                    <a16:creationId xmlns:a16="http://schemas.microsoft.com/office/drawing/2014/main" id="{7C3AEB45-B7AD-4CAE-BF80-510E0876430F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12" name="Figura a mano libera: Forma 10211">
                <a:extLst>
                  <a:ext uri="{FF2B5EF4-FFF2-40B4-BE49-F238E27FC236}">
                    <a16:creationId xmlns:a16="http://schemas.microsoft.com/office/drawing/2014/main" id="{FDB7DA41-3FEE-403C-9EB1-34461D1C9970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13" name="Figura a mano libera: Forma 10212">
                <a:extLst>
                  <a:ext uri="{FF2B5EF4-FFF2-40B4-BE49-F238E27FC236}">
                    <a16:creationId xmlns:a16="http://schemas.microsoft.com/office/drawing/2014/main" id="{FDE3E7E7-54CD-4010-8C3D-6447700E4A71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14" name="Figura a mano libera: Forma 10213">
                <a:extLst>
                  <a:ext uri="{FF2B5EF4-FFF2-40B4-BE49-F238E27FC236}">
                    <a16:creationId xmlns:a16="http://schemas.microsoft.com/office/drawing/2014/main" id="{81EA6C73-579D-46B5-9E8E-4055428A986D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15" name="Figura a mano libera: Forma 10214">
                <a:extLst>
                  <a:ext uri="{FF2B5EF4-FFF2-40B4-BE49-F238E27FC236}">
                    <a16:creationId xmlns:a16="http://schemas.microsoft.com/office/drawing/2014/main" id="{9564D9A4-02A2-4374-8BB3-F41B37274F9C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16" name="Figura a mano libera: Forma 10215">
                <a:extLst>
                  <a:ext uri="{FF2B5EF4-FFF2-40B4-BE49-F238E27FC236}">
                    <a16:creationId xmlns:a16="http://schemas.microsoft.com/office/drawing/2014/main" id="{67C75900-9464-497B-B1BD-86A41360046A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17" name="Figura a mano libera: Forma 10216">
                <a:extLst>
                  <a:ext uri="{FF2B5EF4-FFF2-40B4-BE49-F238E27FC236}">
                    <a16:creationId xmlns:a16="http://schemas.microsoft.com/office/drawing/2014/main" id="{8D998DD5-60FA-4534-B742-19BFC4796405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18" name="Figura a mano libera: Forma 10217">
                <a:extLst>
                  <a:ext uri="{FF2B5EF4-FFF2-40B4-BE49-F238E27FC236}">
                    <a16:creationId xmlns:a16="http://schemas.microsoft.com/office/drawing/2014/main" id="{F1CFCBE8-313A-4EA1-AE90-A250C6B7AA74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0529" name="Gruppo 10528" descr="Illustrazione di coniglio e cuori">
            <a:extLst>
              <a:ext uri="{FF2B5EF4-FFF2-40B4-BE49-F238E27FC236}">
                <a16:creationId xmlns:a16="http://schemas.microsoft.com/office/drawing/2014/main" id="{A67395AE-AF39-4155-9D63-45F7405E4EBF}"/>
              </a:ext>
            </a:extLst>
          </p:cNvPr>
          <p:cNvGrpSpPr/>
          <p:nvPr/>
        </p:nvGrpSpPr>
        <p:grpSpPr>
          <a:xfrm>
            <a:off x="7912102" y="1552766"/>
            <a:ext cx="1197538" cy="1276784"/>
            <a:chOff x="5980312" y="2439124"/>
            <a:chExt cx="2866073" cy="3055731"/>
          </a:xfrm>
        </p:grpSpPr>
        <p:sp>
          <p:nvSpPr>
            <p:cNvPr id="10530" name="Figura a mano libera: Forma 10529">
              <a:extLst>
                <a:ext uri="{FF2B5EF4-FFF2-40B4-BE49-F238E27FC236}">
                  <a16:creationId xmlns:a16="http://schemas.microsoft.com/office/drawing/2014/main" id="{71998A39-3BDA-4E66-A386-7532AF38AFC2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531" name="Elemento grafico 20">
              <a:extLst>
                <a:ext uri="{FF2B5EF4-FFF2-40B4-BE49-F238E27FC236}">
                  <a16:creationId xmlns:a16="http://schemas.microsoft.com/office/drawing/2014/main" id="{C336E917-769C-401D-A8D9-4267D4D173DA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0552" name="Figura a mano libera: Forma 10551">
                <a:extLst>
                  <a:ext uri="{FF2B5EF4-FFF2-40B4-BE49-F238E27FC236}">
                    <a16:creationId xmlns:a16="http://schemas.microsoft.com/office/drawing/2014/main" id="{D86E2794-E156-43F7-8C38-F98D68BE76AA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53" name="Figura a mano libera: Forma 10552">
                <a:extLst>
                  <a:ext uri="{FF2B5EF4-FFF2-40B4-BE49-F238E27FC236}">
                    <a16:creationId xmlns:a16="http://schemas.microsoft.com/office/drawing/2014/main" id="{D8214E22-6B0C-4845-B4A8-B70216B36BFD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0532" name="Figura a mano libera: Forma 10531">
              <a:extLst>
                <a:ext uri="{FF2B5EF4-FFF2-40B4-BE49-F238E27FC236}">
                  <a16:creationId xmlns:a16="http://schemas.microsoft.com/office/drawing/2014/main" id="{6E288976-2C2B-4C2B-86AD-12D35A59D35E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533" name="Figura a mano libera: Forma 10532">
              <a:extLst>
                <a:ext uri="{FF2B5EF4-FFF2-40B4-BE49-F238E27FC236}">
                  <a16:creationId xmlns:a16="http://schemas.microsoft.com/office/drawing/2014/main" id="{3A541FA1-25F4-4B08-B981-2C59A925E9E1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534" name="Gruppo 10533">
              <a:extLst>
                <a:ext uri="{FF2B5EF4-FFF2-40B4-BE49-F238E27FC236}">
                  <a16:creationId xmlns:a16="http://schemas.microsoft.com/office/drawing/2014/main" id="{C57ABD68-F6F8-4220-B5C7-5D9D354200AF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0543" name="Figura a mano libera: Forma 10542">
                <a:extLst>
                  <a:ext uri="{FF2B5EF4-FFF2-40B4-BE49-F238E27FC236}">
                    <a16:creationId xmlns:a16="http://schemas.microsoft.com/office/drawing/2014/main" id="{9CD8CFE6-5218-455C-B83A-CABBB82483C3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44" name="Figura a mano libera: Forma 10543">
                <a:extLst>
                  <a:ext uri="{FF2B5EF4-FFF2-40B4-BE49-F238E27FC236}">
                    <a16:creationId xmlns:a16="http://schemas.microsoft.com/office/drawing/2014/main" id="{5898F727-4012-403E-9F71-0E2483EBAA4D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45" name="Figura a mano libera: Forma 10544">
                <a:extLst>
                  <a:ext uri="{FF2B5EF4-FFF2-40B4-BE49-F238E27FC236}">
                    <a16:creationId xmlns:a16="http://schemas.microsoft.com/office/drawing/2014/main" id="{1C5A1B5A-B751-46A4-B625-62FACB374121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46" name="Figura a mano libera: Forma 10545">
                <a:extLst>
                  <a:ext uri="{FF2B5EF4-FFF2-40B4-BE49-F238E27FC236}">
                    <a16:creationId xmlns:a16="http://schemas.microsoft.com/office/drawing/2014/main" id="{B298869D-471F-4CCC-BB2A-3112EB7D59B2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47" name="Figura a mano libera: Forma 10546">
                <a:extLst>
                  <a:ext uri="{FF2B5EF4-FFF2-40B4-BE49-F238E27FC236}">
                    <a16:creationId xmlns:a16="http://schemas.microsoft.com/office/drawing/2014/main" id="{4FAFF6ED-C280-4765-8F8D-B3049A479C30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48" name="Figura a mano libera: Forma 10547">
                <a:extLst>
                  <a:ext uri="{FF2B5EF4-FFF2-40B4-BE49-F238E27FC236}">
                    <a16:creationId xmlns:a16="http://schemas.microsoft.com/office/drawing/2014/main" id="{94F94B17-1CC5-407F-982D-9797018FD6C2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49" name="Figura a mano libera: Forma 10548">
                <a:extLst>
                  <a:ext uri="{FF2B5EF4-FFF2-40B4-BE49-F238E27FC236}">
                    <a16:creationId xmlns:a16="http://schemas.microsoft.com/office/drawing/2014/main" id="{DD6C938C-68F8-400C-BD34-D4D67D1F1284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50" name="Figura a mano libera: Forma 10549">
                <a:extLst>
                  <a:ext uri="{FF2B5EF4-FFF2-40B4-BE49-F238E27FC236}">
                    <a16:creationId xmlns:a16="http://schemas.microsoft.com/office/drawing/2014/main" id="{78ECF7FB-3C02-47C0-AB59-243D3E4D953B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51" name="Figura a mano libera: Forma 10550">
                <a:extLst>
                  <a:ext uri="{FF2B5EF4-FFF2-40B4-BE49-F238E27FC236}">
                    <a16:creationId xmlns:a16="http://schemas.microsoft.com/office/drawing/2014/main" id="{DA2D812E-3AB8-4F9B-A040-9507762A291D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0535" name="Gruppo 10534">
              <a:extLst>
                <a:ext uri="{FF2B5EF4-FFF2-40B4-BE49-F238E27FC236}">
                  <a16:creationId xmlns:a16="http://schemas.microsoft.com/office/drawing/2014/main" id="{DA5A16E7-99F8-473D-9704-D4DC1501AFDF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0536" name="Figura a mano libera: Forma 10535">
                <a:extLst>
                  <a:ext uri="{FF2B5EF4-FFF2-40B4-BE49-F238E27FC236}">
                    <a16:creationId xmlns:a16="http://schemas.microsoft.com/office/drawing/2014/main" id="{066E5FF3-C901-4F09-95D1-A7B27F495C72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37" name="Figura a mano libera: Forma 10536">
                <a:extLst>
                  <a:ext uri="{FF2B5EF4-FFF2-40B4-BE49-F238E27FC236}">
                    <a16:creationId xmlns:a16="http://schemas.microsoft.com/office/drawing/2014/main" id="{3ED47CD2-6EE8-4816-A8B6-8BB0EA402AB7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38" name="Figura a mano libera: Forma 10537">
                <a:extLst>
                  <a:ext uri="{FF2B5EF4-FFF2-40B4-BE49-F238E27FC236}">
                    <a16:creationId xmlns:a16="http://schemas.microsoft.com/office/drawing/2014/main" id="{2CECC2A3-EE13-4C9A-BE3D-79652ED2A1B5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39" name="Figura a mano libera: Forma 10538">
                <a:extLst>
                  <a:ext uri="{FF2B5EF4-FFF2-40B4-BE49-F238E27FC236}">
                    <a16:creationId xmlns:a16="http://schemas.microsoft.com/office/drawing/2014/main" id="{830D59F4-510F-453E-914E-62688E8C93E9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40" name="Figura a mano libera: Forma 10539">
                <a:extLst>
                  <a:ext uri="{FF2B5EF4-FFF2-40B4-BE49-F238E27FC236}">
                    <a16:creationId xmlns:a16="http://schemas.microsoft.com/office/drawing/2014/main" id="{BF03E508-9561-4520-AB8B-F5D65D039460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41" name="Figura a mano libera: Forma 10540">
                <a:extLst>
                  <a:ext uri="{FF2B5EF4-FFF2-40B4-BE49-F238E27FC236}">
                    <a16:creationId xmlns:a16="http://schemas.microsoft.com/office/drawing/2014/main" id="{6924C330-A6EA-427D-9E66-2883B00AF36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42" name="Figura a mano libera: Forma 10541">
                <a:extLst>
                  <a:ext uri="{FF2B5EF4-FFF2-40B4-BE49-F238E27FC236}">
                    <a16:creationId xmlns:a16="http://schemas.microsoft.com/office/drawing/2014/main" id="{C32170AC-76EE-46EA-A926-137465A4DBCC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0555" name="Gruppo 10554" descr="Illustrazione di uccello">
            <a:extLst>
              <a:ext uri="{FF2B5EF4-FFF2-40B4-BE49-F238E27FC236}">
                <a16:creationId xmlns:a16="http://schemas.microsoft.com/office/drawing/2014/main" id="{73DECB05-D295-4766-A091-8228755EA47B}"/>
              </a:ext>
            </a:extLst>
          </p:cNvPr>
          <p:cNvGrpSpPr/>
          <p:nvPr/>
        </p:nvGrpSpPr>
        <p:grpSpPr>
          <a:xfrm>
            <a:off x="948760" y="3761880"/>
            <a:ext cx="1196377" cy="1044076"/>
            <a:chOff x="1581227" y="10791486"/>
            <a:chExt cx="2675177" cy="2334621"/>
          </a:xfrm>
        </p:grpSpPr>
        <p:sp>
          <p:nvSpPr>
            <p:cNvPr id="10953" name="Figura a mano libera: Forma 10952">
              <a:extLst>
                <a:ext uri="{FF2B5EF4-FFF2-40B4-BE49-F238E27FC236}">
                  <a16:creationId xmlns:a16="http://schemas.microsoft.com/office/drawing/2014/main" id="{6AD5B37C-ABE6-40CA-BB02-A0F690F60D56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954" name="Figura a mano libera: Forma 10953">
              <a:extLst>
                <a:ext uri="{FF2B5EF4-FFF2-40B4-BE49-F238E27FC236}">
                  <a16:creationId xmlns:a16="http://schemas.microsoft.com/office/drawing/2014/main" id="{998BC61D-1BBB-4F6F-9A09-7E3A58FB3910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955" name="Figura a mano libera: Forma 10954">
              <a:extLst>
                <a:ext uri="{FF2B5EF4-FFF2-40B4-BE49-F238E27FC236}">
                  <a16:creationId xmlns:a16="http://schemas.microsoft.com/office/drawing/2014/main" id="{2908AAF7-5B2F-4279-90E5-ED769BB46EF7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956" name="Figura a mano libera: Forma 10955">
              <a:extLst>
                <a:ext uri="{FF2B5EF4-FFF2-40B4-BE49-F238E27FC236}">
                  <a16:creationId xmlns:a16="http://schemas.microsoft.com/office/drawing/2014/main" id="{618CF9F9-93CD-4D37-A551-DC9A983579ED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957" name="Figura a mano libera: Forma 10956">
              <a:extLst>
                <a:ext uri="{FF2B5EF4-FFF2-40B4-BE49-F238E27FC236}">
                  <a16:creationId xmlns:a16="http://schemas.microsoft.com/office/drawing/2014/main" id="{125A0D83-0C77-4031-9D0F-8EE65F0CA41F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958" name="Figura a mano libera: Forma 10957">
              <a:extLst>
                <a:ext uri="{FF2B5EF4-FFF2-40B4-BE49-F238E27FC236}">
                  <a16:creationId xmlns:a16="http://schemas.microsoft.com/office/drawing/2014/main" id="{63002A49-5455-43E9-BF09-8841A597D40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959" name="Figura a mano libera: Forma 10958">
              <a:extLst>
                <a:ext uri="{FF2B5EF4-FFF2-40B4-BE49-F238E27FC236}">
                  <a16:creationId xmlns:a16="http://schemas.microsoft.com/office/drawing/2014/main" id="{3EB7525A-B005-43B6-900B-5425997C3EA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960" name="Figura a mano libera: Forma 10959">
              <a:extLst>
                <a:ext uri="{FF2B5EF4-FFF2-40B4-BE49-F238E27FC236}">
                  <a16:creationId xmlns:a16="http://schemas.microsoft.com/office/drawing/2014/main" id="{1D2EDA74-0A97-4D6A-862B-13EA4826B924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961" name="Elemento grafico 20">
              <a:extLst>
                <a:ext uri="{FF2B5EF4-FFF2-40B4-BE49-F238E27FC236}">
                  <a16:creationId xmlns:a16="http://schemas.microsoft.com/office/drawing/2014/main" id="{6C7A73BC-0016-4668-98F7-D1D5E294C38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0965" name="Figura a mano libera: Forma 10964">
                <a:extLst>
                  <a:ext uri="{FF2B5EF4-FFF2-40B4-BE49-F238E27FC236}">
                    <a16:creationId xmlns:a16="http://schemas.microsoft.com/office/drawing/2014/main" id="{57791422-7434-4887-84AE-6E69F129ADE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66" name="Figura a mano libera: Forma 10965">
                <a:extLst>
                  <a:ext uri="{FF2B5EF4-FFF2-40B4-BE49-F238E27FC236}">
                    <a16:creationId xmlns:a16="http://schemas.microsoft.com/office/drawing/2014/main" id="{8BD026F8-DAC9-4322-B92C-0244CE3A9217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0962" name="Elemento grafico 20">
              <a:extLst>
                <a:ext uri="{FF2B5EF4-FFF2-40B4-BE49-F238E27FC236}">
                  <a16:creationId xmlns:a16="http://schemas.microsoft.com/office/drawing/2014/main" id="{567145A9-6F0E-4C3E-804A-FFA80C265A28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0963" name="Figura a mano libera: Forma 10962">
                <a:extLst>
                  <a:ext uri="{FF2B5EF4-FFF2-40B4-BE49-F238E27FC236}">
                    <a16:creationId xmlns:a16="http://schemas.microsoft.com/office/drawing/2014/main" id="{43CA847B-1C6D-4C98-840B-83BEFD6A169F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64" name="Figura a mano libera: Forma 10963">
                <a:extLst>
                  <a:ext uri="{FF2B5EF4-FFF2-40B4-BE49-F238E27FC236}">
                    <a16:creationId xmlns:a16="http://schemas.microsoft.com/office/drawing/2014/main" id="{CDAC540B-B68C-425D-8E9B-53B569A1544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0556" name="Gruppo 10555" descr="Mazzo di fiori">
            <a:extLst>
              <a:ext uri="{FF2B5EF4-FFF2-40B4-BE49-F238E27FC236}">
                <a16:creationId xmlns:a16="http://schemas.microsoft.com/office/drawing/2014/main" id="{DC25FB8F-9E89-40A0-AAE8-7DA88C91C104}"/>
              </a:ext>
            </a:extLst>
          </p:cNvPr>
          <p:cNvGrpSpPr/>
          <p:nvPr/>
        </p:nvGrpSpPr>
        <p:grpSpPr>
          <a:xfrm>
            <a:off x="5892091" y="3735228"/>
            <a:ext cx="875180" cy="1111732"/>
            <a:chOff x="2032877" y="2019791"/>
            <a:chExt cx="2309887" cy="2934224"/>
          </a:xfrm>
        </p:grpSpPr>
        <p:grpSp>
          <p:nvGrpSpPr>
            <p:cNvPr id="10704" name="Gruppo 10703">
              <a:extLst>
                <a:ext uri="{FF2B5EF4-FFF2-40B4-BE49-F238E27FC236}">
                  <a16:creationId xmlns:a16="http://schemas.microsoft.com/office/drawing/2014/main" id="{6331CD01-4CFA-4C8A-8CFF-8883819FAC26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0910" name="Figura a mano libera: Forma 10909">
                <a:extLst>
                  <a:ext uri="{FF2B5EF4-FFF2-40B4-BE49-F238E27FC236}">
                    <a16:creationId xmlns:a16="http://schemas.microsoft.com/office/drawing/2014/main" id="{BA0B1376-D78A-4BB0-966C-13498B086FAD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11" name="Figura a mano libera: Forma 10910">
                <a:extLst>
                  <a:ext uri="{FF2B5EF4-FFF2-40B4-BE49-F238E27FC236}">
                    <a16:creationId xmlns:a16="http://schemas.microsoft.com/office/drawing/2014/main" id="{67B1824F-8EA8-4885-9293-5F05CA4F8B70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12" name="Figura a mano libera: Forma 10911">
                <a:extLst>
                  <a:ext uri="{FF2B5EF4-FFF2-40B4-BE49-F238E27FC236}">
                    <a16:creationId xmlns:a16="http://schemas.microsoft.com/office/drawing/2014/main" id="{8698FA82-F4B3-4693-9D46-2C82548CCC74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13" name="Figura a mano libera: Forma 10912">
                <a:extLst>
                  <a:ext uri="{FF2B5EF4-FFF2-40B4-BE49-F238E27FC236}">
                    <a16:creationId xmlns:a16="http://schemas.microsoft.com/office/drawing/2014/main" id="{5AF7F8D7-3635-48C3-BAD7-4F2694924005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14" name="Figura a mano libera: Forma 10913">
                <a:extLst>
                  <a:ext uri="{FF2B5EF4-FFF2-40B4-BE49-F238E27FC236}">
                    <a16:creationId xmlns:a16="http://schemas.microsoft.com/office/drawing/2014/main" id="{264BDA05-E4CA-42F0-B3C2-3BB56AA9C6D3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15" name="Figura a mano libera: Forma 10914">
                <a:extLst>
                  <a:ext uri="{FF2B5EF4-FFF2-40B4-BE49-F238E27FC236}">
                    <a16:creationId xmlns:a16="http://schemas.microsoft.com/office/drawing/2014/main" id="{030CDF7D-7F50-4F5F-8552-4E1FF936012E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16" name="Figura a mano libera: Forma 10915">
                <a:extLst>
                  <a:ext uri="{FF2B5EF4-FFF2-40B4-BE49-F238E27FC236}">
                    <a16:creationId xmlns:a16="http://schemas.microsoft.com/office/drawing/2014/main" id="{00C41F1C-92B7-422D-AA5F-14C9DCF9D259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17" name="Figura a mano libera: Forma 10916">
                <a:extLst>
                  <a:ext uri="{FF2B5EF4-FFF2-40B4-BE49-F238E27FC236}">
                    <a16:creationId xmlns:a16="http://schemas.microsoft.com/office/drawing/2014/main" id="{AE82D1BD-3392-46D9-952A-43D11A193AFE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18" name="Figura a mano libera: Forma 10917">
                <a:extLst>
                  <a:ext uri="{FF2B5EF4-FFF2-40B4-BE49-F238E27FC236}">
                    <a16:creationId xmlns:a16="http://schemas.microsoft.com/office/drawing/2014/main" id="{986CA34E-FD7C-43DD-B5BE-C5323F0371C3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19" name="Figura a mano libera: Forma 10918">
                <a:extLst>
                  <a:ext uri="{FF2B5EF4-FFF2-40B4-BE49-F238E27FC236}">
                    <a16:creationId xmlns:a16="http://schemas.microsoft.com/office/drawing/2014/main" id="{D8A7DA94-E87B-429B-8AA9-6BB5CD20BF40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20" name="Figura a mano libera: Forma 10919">
                <a:extLst>
                  <a:ext uri="{FF2B5EF4-FFF2-40B4-BE49-F238E27FC236}">
                    <a16:creationId xmlns:a16="http://schemas.microsoft.com/office/drawing/2014/main" id="{8E1B7FF2-1295-4D33-93C7-0A2494EB62C4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21" name="Figura a mano libera: Forma 10920">
                <a:extLst>
                  <a:ext uri="{FF2B5EF4-FFF2-40B4-BE49-F238E27FC236}">
                    <a16:creationId xmlns:a16="http://schemas.microsoft.com/office/drawing/2014/main" id="{DC3C623D-CF5F-429A-A037-5E276F6C916D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22" name="Figura a mano libera: Forma 10921">
                <a:extLst>
                  <a:ext uri="{FF2B5EF4-FFF2-40B4-BE49-F238E27FC236}">
                    <a16:creationId xmlns:a16="http://schemas.microsoft.com/office/drawing/2014/main" id="{364C753E-D38A-4F4E-960E-B50205C8C3BA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23" name="Figura a mano libera: Forma 10922">
                <a:extLst>
                  <a:ext uri="{FF2B5EF4-FFF2-40B4-BE49-F238E27FC236}">
                    <a16:creationId xmlns:a16="http://schemas.microsoft.com/office/drawing/2014/main" id="{C53F6035-5573-4152-BEA7-42F01F34AF56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24" name="Figura a mano libera: Forma 10923">
                <a:extLst>
                  <a:ext uri="{FF2B5EF4-FFF2-40B4-BE49-F238E27FC236}">
                    <a16:creationId xmlns:a16="http://schemas.microsoft.com/office/drawing/2014/main" id="{B66B99D2-6526-4211-B5AE-CD8E1B17D30F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25" name="Figura a mano libera: Forma 10924">
                <a:extLst>
                  <a:ext uri="{FF2B5EF4-FFF2-40B4-BE49-F238E27FC236}">
                    <a16:creationId xmlns:a16="http://schemas.microsoft.com/office/drawing/2014/main" id="{7D77AB80-705E-4D82-BC32-0E13ED436417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26" name="Figura a mano libera: Forma 10925">
                <a:extLst>
                  <a:ext uri="{FF2B5EF4-FFF2-40B4-BE49-F238E27FC236}">
                    <a16:creationId xmlns:a16="http://schemas.microsoft.com/office/drawing/2014/main" id="{E8164AB8-51A9-4BB9-9F30-C26100997A4D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27" name="Figura a mano libera: Forma 10926">
                <a:extLst>
                  <a:ext uri="{FF2B5EF4-FFF2-40B4-BE49-F238E27FC236}">
                    <a16:creationId xmlns:a16="http://schemas.microsoft.com/office/drawing/2014/main" id="{5E1CCC52-A599-411C-883E-AE9794CA0CEB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28" name="Figura a mano libera: Forma 10927">
                <a:extLst>
                  <a:ext uri="{FF2B5EF4-FFF2-40B4-BE49-F238E27FC236}">
                    <a16:creationId xmlns:a16="http://schemas.microsoft.com/office/drawing/2014/main" id="{A5A16EF4-7FE6-43BF-B423-F4C17C264C07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29" name="Figura a mano libera: Forma 10928">
                <a:extLst>
                  <a:ext uri="{FF2B5EF4-FFF2-40B4-BE49-F238E27FC236}">
                    <a16:creationId xmlns:a16="http://schemas.microsoft.com/office/drawing/2014/main" id="{E16DE6E2-C9C8-4F5F-ADBA-E80ED774258F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30" name="Figura a mano libera: Forma 10929">
                <a:extLst>
                  <a:ext uri="{FF2B5EF4-FFF2-40B4-BE49-F238E27FC236}">
                    <a16:creationId xmlns:a16="http://schemas.microsoft.com/office/drawing/2014/main" id="{5624E210-F53E-4AA9-9B88-4DAB408C0FBA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31" name="Figura a mano libera: Forma 10930">
                <a:extLst>
                  <a:ext uri="{FF2B5EF4-FFF2-40B4-BE49-F238E27FC236}">
                    <a16:creationId xmlns:a16="http://schemas.microsoft.com/office/drawing/2014/main" id="{57B2D20F-678A-4AA3-9AF2-6CDBA76FC204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32" name="Figura a mano libera: Forma 10931">
                <a:extLst>
                  <a:ext uri="{FF2B5EF4-FFF2-40B4-BE49-F238E27FC236}">
                    <a16:creationId xmlns:a16="http://schemas.microsoft.com/office/drawing/2014/main" id="{7D97C9D8-5F92-4288-BC67-3B7ACD911ACC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33" name="Figura a mano libera: Forma 10932">
                <a:extLst>
                  <a:ext uri="{FF2B5EF4-FFF2-40B4-BE49-F238E27FC236}">
                    <a16:creationId xmlns:a16="http://schemas.microsoft.com/office/drawing/2014/main" id="{C9786EA5-CF68-4F79-9882-3B1D5DA85775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34" name="Figura a mano libera: Forma 10933">
                <a:extLst>
                  <a:ext uri="{FF2B5EF4-FFF2-40B4-BE49-F238E27FC236}">
                    <a16:creationId xmlns:a16="http://schemas.microsoft.com/office/drawing/2014/main" id="{E066F01D-2B7D-4413-B021-D2E7677CAC30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35" name="Figura a mano libera: Forma 10934">
                <a:extLst>
                  <a:ext uri="{FF2B5EF4-FFF2-40B4-BE49-F238E27FC236}">
                    <a16:creationId xmlns:a16="http://schemas.microsoft.com/office/drawing/2014/main" id="{BE98870F-47EB-4B97-ADCF-EFB22FD390AB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36" name="Figura a mano libera: Forma 10935">
                <a:extLst>
                  <a:ext uri="{FF2B5EF4-FFF2-40B4-BE49-F238E27FC236}">
                    <a16:creationId xmlns:a16="http://schemas.microsoft.com/office/drawing/2014/main" id="{07AB42A9-D5F2-41DE-9B3E-4D7E0563912C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37" name="Figura a mano libera: Forma 10936">
                <a:extLst>
                  <a:ext uri="{FF2B5EF4-FFF2-40B4-BE49-F238E27FC236}">
                    <a16:creationId xmlns:a16="http://schemas.microsoft.com/office/drawing/2014/main" id="{12C83A89-11BE-4364-BE0C-1DDFBD31FD31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38" name="Figura a mano libera: Forma 10937">
                <a:extLst>
                  <a:ext uri="{FF2B5EF4-FFF2-40B4-BE49-F238E27FC236}">
                    <a16:creationId xmlns:a16="http://schemas.microsoft.com/office/drawing/2014/main" id="{A5C5700B-8287-472A-A6AD-C44EB914BB65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0939" name="Gruppo 10938">
                <a:extLst>
                  <a:ext uri="{FF2B5EF4-FFF2-40B4-BE49-F238E27FC236}">
                    <a16:creationId xmlns:a16="http://schemas.microsoft.com/office/drawing/2014/main" id="{11C941E5-09CE-4220-AE6D-5C9BB38D5D87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0940" name="Figura a mano libera: Forma 10939">
                  <a:extLst>
                    <a:ext uri="{FF2B5EF4-FFF2-40B4-BE49-F238E27FC236}">
                      <a16:creationId xmlns:a16="http://schemas.microsoft.com/office/drawing/2014/main" id="{A0F8171D-7259-43A6-BA24-E5768513270E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41" name="Figura a mano libera: Forma 10940">
                  <a:extLst>
                    <a:ext uri="{FF2B5EF4-FFF2-40B4-BE49-F238E27FC236}">
                      <a16:creationId xmlns:a16="http://schemas.microsoft.com/office/drawing/2014/main" id="{78F86C88-DF9D-4387-A131-34241D7E186A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42" name="Figura a mano libera: Forma 10941">
                  <a:extLst>
                    <a:ext uri="{FF2B5EF4-FFF2-40B4-BE49-F238E27FC236}">
                      <a16:creationId xmlns:a16="http://schemas.microsoft.com/office/drawing/2014/main" id="{D34706D0-2165-46E3-93EB-BFBFD0A5A098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43" name="Figura a mano libera: Forma 10942">
                  <a:extLst>
                    <a:ext uri="{FF2B5EF4-FFF2-40B4-BE49-F238E27FC236}">
                      <a16:creationId xmlns:a16="http://schemas.microsoft.com/office/drawing/2014/main" id="{39BFF3F7-74C8-477B-AE38-A9852DFFD939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44" name="Figura a mano libera: Forma 10943">
                  <a:extLst>
                    <a:ext uri="{FF2B5EF4-FFF2-40B4-BE49-F238E27FC236}">
                      <a16:creationId xmlns:a16="http://schemas.microsoft.com/office/drawing/2014/main" id="{E010AD28-5CBE-4BF5-A404-CBC4222BA940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45" name="Figura a mano libera: Forma 10944">
                  <a:extLst>
                    <a:ext uri="{FF2B5EF4-FFF2-40B4-BE49-F238E27FC236}">
                      <a16:creationId xmlns:a16="http://schemas.microsoft.com/office/drawing/2014/main" id="{6567E6D2-C5C6-48AD-A5A1-6FC5D427856C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46" name="Figura a mano libera: Forma 10945">
                  <a:extLst>
                    <a:ext uri="{FF2B5EF4-FFF2-40B4-BE49-F238E27FC236}">
                      <a16:creationId xmlns:a16="http://schemas.microsoft.com/office/drawing/2014/main" id="{25B43212-7B7E-451C-BE06-29F2FD01A971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47" name="Figura a mano libera: Forma 10946">
                  <a:extLst>
                    <a:ext uri="{FF2B5EF4-FFF2-40B4-BE49-F238E27FC236}">
                      <a16:creationId xmlns:a16="http://schemas.microsoft.com/office/drawing/2014/main" id="{D672CCED-6E96-4857-9C23-344B47CF71FA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48" name="Figura a mano libera: Forma 10947">
                  <a:extLst>
                    <a:ext uri="{FF2B5EF4-FFF2-40B4-BE49-F238E27FC236}">
                      <a16:creationId xmlns:a16="http://schemas.microsoft.com/office/drawing/2014/main" id="{2B708677-DF92-4BAC-B9FE-82CB3A81D68E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49" name="Figura a mano libera: Forma 10948">
                  <a:extLst>
                    <a:ext uri="{FF2B5EF4-FFF2-40B4-BE49-F238E27FC236}">
                      <a16:creationId xmlns:a16="http://schemas.microsoft.com/office/drawing/2014/main" id="{7591D55A-5743-4BAB-939A-1096BAFE0054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50" name="Figura a mano libera: Forma 10949">
                  <a:extLst>
                    <a:ext uri="{FF2B5EF4-FFF2-40B4-BE49-F238E27FC236}">
                      <a16:creationId xmlns:a16="http://schemas.microsoft.com/office/drawing/2014/main" id="{5FFF420F-2FA7-4DC7-9E8F-C3C303CE2432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51" name="Figura a mano libera: Forma 10950">
                  <a:extLst>
                    <a:ext uri="{FF2B5EF4-FFF2-40B4-BE49-F238E27FC236}">
                      <a16:creationId xmlns:a16="http://schemas.microsoft.com/office/drawing/2014/main" id="{73D3154E-827C-48D9-9F3A-A6B81D6182F4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52" name="Figura a mano libera: Forma 10951">
                  <a:extLst>
                    <a:ext uri="{FF2B5EF4-FFF2-40B4-BE49-F238E27FC236}">
                      <a16:creationId xmlns:a16="http://schemas.microsoft.com/office/drawing/2014/main" id="{3C04DDB3-0B39-488D-A61E-7FD47730524A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grpSp>
          <p:nvGrpSpPr>
            <p:cNvPr id="10705" name="Gruppo 10704">
              <a:extLst>
                <a:ext uri="{FF2B5EF4-FFF2-40B4-BE49-F238E27FC236}">
                  <a16:creationId xmlns:a16="http://schemas.microsoft.com/office/drawing/2014/main" id="{8C156CCD-DC0F-4EA5-AC96-413E7C162DD4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0847" name="Gruppo 10846">
                <a:extLst>
                  <a:ext uri="{FF2B5EF4-FFF2-40B4-BE49-F238E27FC236}">
                    <a16:creationId xmlns:a16="http://schemas.microsoft.com/office/drawing/2014/main" id="{BAE32AD6-E6E6-4780-876A-6723A1C01C3E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0853" name="Figura a mano libera: Forma 10852">
                  <a:extLst>
                    <a:ext uri="{FF2B5EF4-FFF2-40B4-BE49-F238E27FC236}">
                      <a16:creationId xmlns:a16="http://schemas.microsoft.com/office/drawing/2014/main" id="{78F7452B-50F8-41E2-BDA2-877FA404AAB4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54" name="Figura a mano libera: Forma 10853">
                  <a:extLst>
                    <a:ext uri="{FF2B5EF4-FFF2-40B4-BE49-F238E27FC236}">
                      <a16:creationId xmlns:a16="http://schemas.microsoft.com/office/drawing/2014/main" id="{0BBEFA95-F7DF-4B90-8930-F69F6398C3CF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55" name="Figura a mano libera: Forma 10854">
                  <a:extLst>
                    <a:ext uri="{FF2B5EF4-FFF2-40B4-BE49-F238E27FC236}">
                      <a16:creationId xmlns:a16="http://schemas.microsoft.com/office/drawing/2014/main" id="{5DAB57F1-92E4-4B43-B53D-037474798AA3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56" name="Figura a mano libera: Forma 10855">
                  <a:extLst>
                    <a:ext uri="{FF2B5EF4-FFF2-40B4-BE49-F238E27FC236}">
                      <a16:creationId xmlns:a16="http://schemas.microsoft.com/office/drawing/2014/main" id="{A0F6C5DF-B030-4499-AFD7-8E9ACA24DE0C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57" name="Figura a mano libera: Forma 10856">
                  <a:extLst>
                    <a:ext uri="{FF2B5EF4-FFF2-40B4-BE49-F238E27FC236}">
                      <a16:creationId xmlns:a16="http://schemas.microsoft.com/office/drawing/2014/main" id="{DF2A2FFF-C002-45DE-80DE-AD46879681E7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58" name="Figura a mano libera: Forma 10857">
                  <a:extLst>
                    <a:ext uri="{FF2B5EF4-FFF2-40B4-BE49-F238E27FC236}">
                      <a16:creationId xmlns:a16="http://schemas.microsoft.com/office/drawing/2014/main" id="{2C1813EA-5812-4D6E-88EB-F8519E0747AB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59" name="Figura a mano libera: Forma 10858">
                  <a:extLst>
                    <a:ext uri="{FF2B5EF4-FFF2-40B4-BE49-F238E27FC236}">
                      <a16:creationId xmlns:a16="http://schemas.microsoft.com/office/drawing/2014/main" id="{90D9DAFE-715F-4A58-A7A8-3244918F2C76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60" name="Figura a mano libera: Forma 10859">
                  <a:extLst>
                    <a:ext uri="{FF2B5EF4-FFF2-40B4-BE49-F238E27FC236}">
                      <a16:creationId xmlns:a16="http://schemas.microsoft.com/office/drawing/2014/main" id="{D37457AB-919E-4125-A585-7D91D971F687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61" name="Figura a mano libera: Forma 10860">
                  <a:extLst>
                    <a:ext uri="{FF2B5EF4-FFF2-40B4-BE49-F238E27FC236}">
                      <a16:creationId xmlns:a16="http://schemas.microsoft.com/office/drawing/2014/main" id="{60803856-CAB5-44E7-8F1A-4F5F364A8C30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62" name="Figura a mano libera: Forma 10861">
                  <a:extLst>
                    <a:ext uri="{FF2B5EF4-FFF2-40B4-BE49-F238E27FC236}">
                      <a16:creationId xmlns:a16="http://schemas.microsoft.com/office/drawing/2014/main" id="{0469943A-2C94-43FE-8509-29757D57D912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63" name="Figura a mano libera: Forma 10862">
                  <a:extLst>
                    <a:ext uri="{FF2B5EF4-FFF2-40B4-BE49-F238E27FC236}">
                      <a16:creationId xmlns:a16="http://schemas.microsoft.com/office/drawing/2014/main" id="{A546C062-21AD-4A00-A416-846D8BF6FC52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64" name="Figura a mano libera: Forma 10863">
                  <a:extLst>
                    <a:ext uri="{FF2B5EF4-FFF2-40B4-BE49-F238E27FC236}">
                      <a16:creationId xmlns:a16="http://schemas.microsoft.com/office/drawing/2014/main" id="{E66608C4-9F18-404E-89A9-5B4774433552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65" name="Figura a mano libera: Forma 10864">
                  <a:extLst>
                    <a:ext uri="{FF2B5EF4-FFF2-40B4-BE49-F238E27FC236}">
                      <a16:creationId xmlns:a16="http://schemas.microsoft.com/office/drawing/2014/main" id="{0C0B407D-786E-403E-8108-F3CDA750EFC8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66" name="Figura a mano libera: Forma 10865">
                  <a:extLst>
                    <a:ext uri="{FF2B5EF4-FFF2-40B4-BE49-F238E27FC236}">
                      <a16:creationId xmlns:a16="http://schemas.microsoft.com/office/drawing/2014/main" id="{B2DB50A8-F966-4744-A897-441793EACA05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67" name="Figura a mano libera: Forma 10866">
                  <a:extLst>
                    <a:ext uri="{FF2B5EF4-FFF2-40B4-BE49-F238E27FC236}">
                      <a16:creationId xmlns:a16="http://schemas.microsoft.com/office/drawing/2014/main" id="{4D547B5E-A56A-47A7-B4CD-5303DDA94F23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68" name="Figura a mano libera: Forma 10867">
                  <a:extLst>
                    <a:ext uri="{FF2B5EF4-FFF2-40B4-BE49-F238E27FC236}">
                      <a16:creationId xmlns:a16="http://schemas.microsoft.com/office/drawing/2014/main" id="{887C4A16-B549-49A2-8870-487D80E54535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69" name="Figura a mano libera: Forma 10868">
                  <a:extLst>
                    <a:ext uri="{FF2B5EF4-FFF2-40B4-BE49-F238E27FC236}">
                      <a16:creationId xmlns:a16="http://schemas.microsoft.com/office/drawing/2014/main" id="{C13AE9BE-2DBE-403C-99A4-852FB2E17F7F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70" name="Figura a mano libera: Forma 10869">
                  <a:extLst>
                    <a:ext uri="{FF2B5EF4-FFF2-40B4-BE49-F238E27FC236}">
                      <a16:creationId xmlns:a16="http://schemas.microsoft.com/office/drawing/2014/main" id="{F7C93486-5369-41B1-B313-093502018C66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71" name="Figura a mano libera: Forma 10870">
                  <a:extLst>
                    <a:ext uri="{FF2B5EF4-FFF2-40B4-BE49-F238E27FC236}">
                      <a16:creationId xmlns:a16="http://schemas.microsoft.com/office/drawing/2014/main" id="{0565CDCE-BCEA-4B99-8123-A50137519759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72" name="Figura a mano libera: Forma 10871">
                  <a:extLst>
                    <a:ext uri="{FF2B5EF4-FFF2-40B4-BE49-F238E27FC236}">
                      <a16:creationId xmlns:a16="http://schemas.microsoft.com/office/drawing/2014/main" id="{D2949B4C-137F-474E-84CD-AB6C9EC932B7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73" name="Figura a mano libera: Forma 10872">
                  <a:extLst>
                    <a:ext uri="{FF2B5EF4-FFF2-40B4-BE49-F238E27FC236}">
                      <a16:creationId xmlns:a16="http://schemas.microsoft.com/office/drawing/2014/main" id="{6C60EC6C-D5C4-4630-9BB8-072D2633BD4F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74" name="Figura a mano libera: Forma 10873">
                  <a:extLst>
                    <a:ext uri="{FF2B5EF4-FFF2-40B4-BE49-F238E27FC236}">
                      <a16:creationId xmlns:a16="http://schemas.microsoft.com/office/drawing/2014/main" id="{4709FBB4-055C-4108-86E8-4B357B259035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75" name="Figura a mano libera: Forma 10874">
                  <a:extLst>
                    <a:ext uri="{FF2B5EF4-FFF2-40B4-BE49-F238E27FC236}">
                      <a16:creationId xmlns:a16="http://schemas.microsoft.com/office/drawing/2014/main" id="{6A8FFA08-F6FA-434A-AA2F-18057612F9D5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76" name="Figura a mano libera: Forma 10875">
                  <a:extLst>
                    <a:ext uri="{FF2B5EF4-FFF2-40B4-BE49-F238E27FC236}">
                      <a16:creationId xmlns:a16="http://schemas.microsoft.com/office/drawing/2014/main" id="{2B786491-5516-4E80-A166-1147B7957B6C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77" name="Figura a mano libera: Forma 10876">
                  <a:extLst>
                    <a:ext uri="{FF2B5EF4-FFF2-40B4-BE49-F238E27FC236}">
                      <a16:creationId xmlns:a16="http://schemas.microsoft.com/office/drawing/2014/main" id="{B25C76F5-DA19-47EF-AB74-EC69A6D9172C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78" name="Figura a mano libera: Forma 10877">
                  <a:extLst>
                    <a:ext uri="{FF2B5EF4-FFF2-40B4-BE49-F238E27FC236}">
                      <a16:creationId xmlns:a16="http://schemas.microsoft.com/office/drawing/2014/main" id="{A3C6179B-6437-4F07-B09C-091515F84F7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79" name="Figura a mano libera: Forma 10878">
                  <a:extLst>
                    <a:ext uri="{FF2B5EF4-FFF2-40B4-BE49-F238E27FC236}">
                      <a16:creationId xmlns:a16="http://schemas.microsoft.com/office/drawing/2014/main" id="{D1785FC5-2D49-4472-AE50-F270E77A77ED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80" name="Figura a mano libera: Forma 10879">
                  <a:extLst>
                    <a:ext uri="{FF2B5EF4-FFF2-40B4-BE49-F238E27FC236}">
                      <a16:creationId xmlns:a16="http://schemas.microsoft.com/office/drawing/2014/main" id="{48E16ACC-C4DE-40C5-BF35-21512515932E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81" name="Figura a mano libera: Forma 10880">
                  <a:extLst>
                    <a:ext uri="{FF2B5EF4-FFF2-40B4-BE49-F238E27FC236}">
                      <a16:creationId xmlns:a16="http://schemas.microsoft.com/office/drawing/2014/main" id="{3A51E5DE-BD55-4CD3-99EF-D673A9FF15A0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82" name="Figura a mano libera: Forma 10881">
                  <a:extLst>
                    <a:ext uri="{FF2B5EF4-FFF2-40B4-BE49-F238E27FC236}">
                      <a16:creationId xmlns:a16="http://schemas.microsoft.com/office/drawing/2014/main" id="{60CAC66E-AE83-4A41-9683-6453CF5D9D20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83" name="Figura a mano libera: Forma 10882">
                  <a:extLst>
                    <a:ext uri="{FF2B5EF4-FFF2-40B4-BE49-F238E27FC236}">
                      <a16:creationId xmlns:a16="http://schemas.microsoft.com/office/drawing/2014/main" id="{0A1272EA-1926-45A6-8340-A1552AE32B42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84" name="Figura a mano libera: Forma 10883">
                  <a:extLst>
                    <a:ext uri="{FF2B5EF4-FFF2-40B4-BE49-F238E27FC236}">
                      <a16:creationId xmlns:a16="http://schemas.microsoft.com/office/drawing/2014/main" id="{EFF8923B-5875-4DEE-9088-46C43540951D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85" name="Figura a mano libera: Forma 10884">
                  <a:extLst>
                    <a:ext uri="{FF2B5EF4-FFF2-40B4-BE49-F238E27FC236}">
                      <a16:creationId xmlns:a16="http://schemas.microsoft.com/office/drawing/2014/main" id="{3F8D3F34-E737-4D1E-8214-30C5B0F1030E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86" name="Figura a mano libera: Forma 10885">
                  <a:extLst>
                    <a:ext uri="{FF2B5EF4-FFF2-40B4-BE49-F238E27FC236}">
                      <a16:creationId xmlns:a16="http://schemas.microsoft.com/office/drawing/2014/main" id="{5969F785-815A-41E9-894E-6DCDA5129E4A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87" name="Figura a mano libera: Forma 10886">
                  <a:extLst>
                    <a:ext uri="{FF2B5EF4-FFF2-40B4-BE49-F238E27FC236}">
                      <a16:creationId xmlns:a16="http://schemas.microsoft.com/office/drawing/2014/main" id="{7633B3C8-F052-4CC6-85D9-633EBB490E1F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88" name="Figura a mano libera: Forma 10887">
                  <a:extLst>
                    <a:ext uri="{FF2B5EF4-FFF2-40B4-BE49-F238E27FC236}">
                      <a16:creationId xmlns:a16="http://schemas.microsoft.com/office/drawing/2014/main" id="{AE021B33-DD43-49C8-86B7-10EAC23620DC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89" name="Figura a mano libera: Forma 10888">
                  <a:extLst>
                    <a:ext uri="{FF2B5EF4-FFF2-40B4-BE49-F238E27FC236}">
                      <a16:creationId xmlns:a16="http://schemas.microsoft.com/office/drawing/2014/main" id="{D41BD7C5-7F1B-4144-B618-A4752EE2AED8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90" name="Figura a mano libera: Forma 10889">
                  <a:extLst>
                    <a:ext uri="{FF2B5EF4-FFF2-40B4-BE49-F238E27FC236}">
                      <a16:creationId xmlns:a16="http://schemas.microsoft.com/office/drawing/2014/main" id="{F14D06D6-D665-428C-90E1-4A8A802A2C7A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91" name="Figura a mano libera: Forma 10890">
                  <a:extLst>
                    <a:ext uri="{FF2B5EF4-FFF2-40B4-BE49-F238E27FC236}">
                      <a16:creationId xmlns:a16="http://schemas.microsoft.com/office/drawing/2014/main" id="{D355B689-593A-454D-8DF5-1B2D48B23AB0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92" name="Figura a mano libera: Forma 10891">
                  <a:extLst>
                    <a:ext uri="{FF2B5EF4-FFF2-40B4-BE49-F238E27FC236}">
                      <a16:creationId xmlns:a16="http://schemas.microsoft.com/office/drawing/2014/main" id="{FDCAFACE-9535-4291-844D-F3004D4487C5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93" name="Figura a mano libera: Forma 10892">
                  <a:extLst>
                    <a:ext uri="{FF2B5EF4-FFF2-40B4-BE49-F238E27FC236}">
                      <a16:creationId xmlns:a16="http://schemas.microsoft.com/office/drawing/2014/main" id="{E6FBCDCB-E1EC-4B5C-83F2-CCAEE4C094D1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94" name="Figura a mano libera: Forma 10893">
                  <a:extLst>
                    <a:ext uri="{FF2B5EF4-FFF2-40B4-BE49-F238E27FC236}">
                      <a16:creationId xmlns:a16="http://schemas.microsoft.com/office/drawing/2014/main" id="{C7D0087E-BA7B-48D4-957F-898123BF690A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95" name="Figura a mano libera: Forma 10894">
                  <a:extLst>
                    <a:ext uri="{FF2B5EF4-FFF2-40B4-BE49-F238E27FC236}">
                      <a16:creationId xmlns:a16="http://schemas.microsoft.com/office/drawing/2014/main" id="{1BFC73F8-D531-4DF8-9BF2-17BC2D7AF192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96" name="Figura a mano libera: Forma 10895">
                  <a:extLst>
                    <a:ext uri="{FF2B5EF4-FFF2-40B4-BE49-F238E27FC236}">
                      <a16:creationId xmlns:a16="http://schemas.microsoft.com/office/drawing/2014/main" id="{6CED548D-B6B0-4A84-9C72-83CFAAFD93AC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97" name="Figura a mano libera: Forma 10896">
                  <a:extLst>
                    <a:ext uri="{FF2B5EF4-FFF2-40B4-BE49-F238E27FC236}">
                      <a16:creationId xmlns:a16="http://schemas.microsoft.com/office/drawing/2014/main" id="{B04D019F-5E2D-4097-9247-BC2E01421B1D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98" name="Figura a mano libera: Forma 10897">
                  <a:extLst>
                    <a:ext uri="{FF2B5EF4-FFF2-40B4-BE49-F238E27FC236}">
                      <a16:creationId xmlns:a16="http://schemas.microsoft.com/office/drawing/2014/main" id="{1BBC8BC2-DC9C-4D1C-AE64-C47CE79FD378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99" name="Figura a mano libera: Forma 10898">
                  <a:extLst>
                    <a:ext uri="{FF2B5EF4-FFF2-40B4-BE49-F238E27FC236}">
                      <a16:creationId xmlns:a16="http://schemas.microsoft.com/office/drawing/2014/main" id="{37DDFDAC-BB5A-4CC1-902F-96FD9DF7E58B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00" name="Figura a mano libera: Forma 10899">
                  <a:extLst>
                    <a:ext uri="{FF2B5EF4-FFF2-40B4-BE49-F238E27FC236}">
                      <a16:creationId xmlns:a16="http://schemas.microsoft.com/office/drawing/2014/main" id="{76223A62-46C9-4EED-B4F2-D2C8F05C9AA8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01" name="Figura a mano libera: Forma 10900">
                  <a:extLst>
                    <a:ext uri="{FF2B5EF4-FFF2-40B4-BE49-F238E27FC236}">
                      <a16:creationId xmlns:a16="http://schemas.microsoft.com/office/drawing/2014/main" id="{E009D6A7-FEBA-4F4F-B6D9-288ECFAE8F3D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02" name="Figura a mano libera: Forma 10901">
                  <a:extLst>
                    <a:ext uri="{FF2B5EF4-FFF2-40B4-BE49-F238E27FC236}">
                      <a16:creationId xmlns:a16="http://schemas.microsoft.com/office/drawing/2014/main" id="{B0EF468E-92F7-46F0-BB87-D77B2CEF07AA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03" name="Figura a mano libera: Forma 10902">
                  <a:extLst>
                    <a:ext uri="{FF2B5EF4-FFF2-40B4-BE49-F238E27FC236}">
                      <a16:creationId xmlns:a16="http://schemas.microsoft.com/office/drawing/2014/main" id="{CD9AA68E-E3CE-4402-9A34-A7CF201EA0AC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04" name="Figura a mano libera: Forma 10903">
                  <a:extLst>
                    <a:ext uri="{FF2B5EF4-FFF2-40B4-BE49-F238E27FC236}">
                      <a16:creationId xmlns:a16="http://schemas.microsoft.com/office/drawing/2014/main" id="{DBFBDF5D-FF3E-4325-A8B4-5266D8D6AFFA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05" name="Figura a mano libera: Forma 10904">
                  <a:extLst>
                    <a:ext uri="{FF2B5EF4-FFF2-40B4-BE49-F238E27FC236}">
                      <a16:creationId xmlns:a16="http://schemas.microsoft.com/office/drawing/2014/main" id="{D65D7A35-3E3E-4D0A-B5FF-F93941A4EAF2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06" name="Figura a mano libera: Forma 10905">
                  <a:extLst>
                    <a:ext uri="{FF2B5EF4-FFF2-40B4-BE49-F238E27FC236}">
                      <a16:creationId xmlns:a16="http://schemas.microsoft.com/office/drawing/2014/main" id="{F81E0762-9648-46D9-BFE2-498152D96C4E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07" name="Figura a mano libera: Forma 10906">
                  <a:extLst>
                    <a:ext uri="{FF2B5EF4-FFF2-40B4-BE49-F238E27FC236}">
                      <a16:creationId xmlns:a16="http://schemas.microsoft.com/office/drawing/2014/main" id="{8FF5E083-6FE1-48AF-8679-18E5678AD3EB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08" name="Figura a mano libera: Forma 10907">
                  <a:extLst>
                    <a:ext uri="{FF2B5EF4-FFF2-40B4-BE49-F238E27FC236}">
                      <a16:creationId xmlns:a16="http://schemas.microsoft.com/office/drawing/2014/main" id="{42C6368B-60B8-4D1F-9F79-2EC5B46430F3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909" name="Figura a mano libera: Forma 10908">
                  <a:extLst>
                    <a:ext uri="{FF2B5EF4-FFF2-40B4-BE49-F238E27FC236}">
                      <a16:creationId xmlns:a16="http://schemas.microsoft.com/office/drawing/2014/main" id="{7414563E-3BAD-4F2A-9AAE-3CB2A80FB7E3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sp>
            <p:nvSpPr>
              <p:cNvPr id="10848" name="Figura a mano libera: Forma 10847">
                <a:extLst>
                  <a:ext uri="{FF2B5EF4-FFF2-40B4-BE49-F238E27FC236}">
                    <a16:creationId xmlns:a16="http://schemas.microsoft.com/office/drawing/2014/main" id="{572DB965-534B-47F1-A5A5-EFACB6E84D72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49" name="Figura a mano libera: Forma 10848">
                <a:extLst>
                  <a:ext uri="{FF2B5EF4-FFF2-40B4-BE49-F238E27FC236}">
                    <a16:creationId xmlns:a16="http://schemas.microsoft.com/office/drawing/2014/main" id="{FD1D64E5-EB51-41D4-A175-1FE9EE87D50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50" name="Figura a mano libera: Forma 10849">
                <a:extLst>
                  <a:ext uri="{FF2B5EF4-FFF2-40B4-BE49-F238E27FC236}">
                    <a16:creationId xmlns:a16="http://schemas.microsoft.com/office/drawing/2014/main" id="{17111D18-FBB8-4C63-80DD-947368814156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51" name="Figura a mano libera: Forma 10850">
                <a:extLst>
                  <a:ext uri="{FF2B5EF4-FFF2-40B4-BE49-F238E27FC236}">
                    <a16:creationId xmlns:a16="http://schemas.microsoft.com/office/drawing/2014/main" id="{DE2777D3-927C-4649-9ADA-CCFA69805B95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52" name="Figura a mano libera: Forma 10851">
                <a:extLst>
                  <a:ext uri="{FF2B5EF4-FFF2-40B4-BE49-F238E27FC236}">
                    <a16:creationId xmlns:a16="http://schemas.microsoft.com/office/drawing/2014/main" id="{A3F61D7F-7EFE-4B83-8A9B-BDFA37D3FED2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0706" name="Figura a mano libera: Forma 10705">
              <a:extLst>
                <a:ext uri="{FF2B5EF4-FFF2-40B4-BE49-F238E27FC236}">
                  <a16:creationId xmlns:a16="http://schemas.microsoft.com/office/drawing/2014/main" id="{B243381A-CE09-4E7E-A0D3-AC382D1F7D21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707" name="Figura a mano libera: Forma 10706">
              <a:extLst>
                <a:ext uri="{FF2B5EF4-FFF2-40B4-BE49-F238E27FC236}">
                  <a16:creationId xmlns:a16="http://schemas.microsoft.com/office/drawing/2014/main" id="{882E54A2-648C-41AC-94FD-509E0BE2B607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708" name="Figura a mano libera: Forma 10707">
              <a:extLst>
                <a:ext uri="{FF2B5EF4-FFF2-40B4-BE49-F238E27FC236}">
                  <a16:creationId xmlns:a16="http://schemas.microsoft.com/office/drawing/2014/main" id="{9A8F6C81-A3F1-4CC5-923D-17E053B18C58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709" name="Figura a mano libera: Forma 10708">
              <a:extLst>
                <a:ext uri="{FF2B5EF4-FFF2-40B4-BE49-F238E27FC236}">
                  <a16:creationId xmlns:a16="http://schemas.microsoft.com/office/drawing/2014/main" id="{F2BDFDB6-474E-462E-B5EF-EF4F0112EBF8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710" name="Figura a mano libera: Forma 10709">
              <a:extLst>
                <a:ext uri="{FF2B5EF4-FFF2-40B4-BE49-F238E27FC236}">
                  <a16:creationId xmlns:a16="http://schemas.microsoft.com/office/drawing/2014/main" id="{89AAC9CC-4DDE-45C7-8D78-A2C1377B8F1E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711" name="Figura a mano libera: Forma 10710">
              <a:extLst>
                <a:ext uri="{FF2B5EF4-FFF2-40B4-BE49-F238E27FC236}">
                  <a16:creationId xmlns:a16="http://schemas.microsoft.com/office/drawing/2014/main" id="{9342CEA7-0E8A-4EFC-8F42-A5D9116F73C2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712" name="Figura a mano libera: Forma 10711">
              <a:extLst>
                <a:ext uri="{FF2B5EF4-FFF2-40B4-BE49-F238E27FC236}">
                  <a16:creationId xmlns:a16="http://schemas.microsoft.com/office/drawing/2014/main" id="{697BDED1-7395-4996-83E3-686016B0EDD6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713" name="Figura a mano libera: Forma 10712">
              <a:extLst>
                <a:ext uri="{FF2B5EF4-FFF2-40B4-BE49-F238E27FC236}">
                  <a16:creationId xmlns:a16="http://schemas.microsoft.com/office/drawing/2014/main" id="{94E5164C-7847-44B1-8B21-0247D99C8926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714" name="Figura a mano libera: Forma 10713">
              <a:extLst>
                <a:ext uri="{FF2B5EF4-FFF2-40B4-BE49-F238E27FC236}">
                  <a16:creationId xmlns:a16="http://schemas.microsoft.com/office/drawing/2014/main" id="{0D12103E-1FDA-40B8-A3AB-845291DE6EAF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715" name="Figura a mano libera: Forma 10714">
              <a:extLst>
                <a:ext uri="{FF2B5EF4-FFF2-40B4-BE49-F238E27FC236}">
                  <a16:creationId xmlns:a16="http://schemas.microsoft.com/office/drawing/2014/main" id="{7556E7C8-4DE0-474C-8C30-37B94F312ABC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716" name="Gruppo 10715">
              <a:extLst>
                <a:ext uri="{FF2B5EF4-FFF2-40B4-BE49-F238E27FC236}">
                  <a16:creationId xmlns:a16="http://schemas.microsoft.com/office/drawing/2014/main" id="{9BF17218-27CA-4FD8-BFC0-67CD1C0ED87A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0717" name="Figura a mano libera: Forma 10716">
                <a:extLst>
                  <a:ext uri="{FF2B5EF4-FFF2-40B4-BE49-F238E27FC236}">
                    <a16:creationId xmlns:a16="http://schemas.microsoft.com/office/drawing/2014/main" id="{C517767D-18CC-4665-B06F-856DFA2F4BF4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18" name="Figura a mano libera: Forma 10717">
                <a:extLst>
                  <a:ext uri="{FF2B5EF4-FFF2-40B4-BE49-F238E27FC236}">
                    <a16:creationId xmlns:a16="http://schemas.microsoft.com/office/drawing/2014/main" id="{365A8311-128E-4387-B824-CAB4C0E11517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19" name="Figura a mano libera: Forma 10718">
                <a:extLst>
                  <a:ext uri="{FF2B5EF4-FFF2-40B4-BE49-F238E27FC236}">
                    <a16:creationId xmlns:a16="http://schemas.microsoft.com/office/drawing/2014/main" id="{E1D35E26-907C-4351-8B79-2131B5746564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20" name="Figura a mano libera: Forma 10719">
                <a:extLst>
                  <a:ext uri="{FF2B5EF4-FFF2-40B4-BE49-F238E27FC236}">
                    <a16:creationId xmlns:a16="http://schemas.microsoft.com/office/drawing/2014/main" id="{1C650B70-8FF4-42D8-857C-342D9FBC5E16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21" name="Figura a mano libera: Forma 10720">
                <a:extLst>
                  <a:ext uri="{FF2B5EF4-FFF2-40B4-BE49-F238E27FC236}">
                    <a16:creationId xmlns:a16="http://schemas.microsoft.com/office/drawing/2014/main" id="{B4541FBD-DC84-4F4E-8523-D3EA6BA5AF03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22" name="Figura a mano libera: Forma 10721">
                <a:extLst>
                  <a:ext uri="{FF2B5EF4-FFF2-40B4-BE49-F238E27FC236}">
                    <a16:creationId xmlns:a16="http://schemas.microsoft.com/office/drawing/2014/main" id="{CFD859F0-9E6C-442A-BC0C-04E0611AB387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23" name="Figura a mano libera: Forma 10722">
                <a:extLst>
                  <a:ext uri="{FF2B5EF4-FFF2-40B4-BE49-F238E27FC236}">
                    <a16:creationId xmlns:a16="http://schemas.microsoft.com/office/drawing/2014/main" id="{DAE75D40-6EC7-48E3-8704-B5B797CFE02A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24" name="Figura a mano libera: Forma 10723">
                <a:extLst>
                  <a:ext uri="{FF2B5EF4-FFF2-40B4-BE49-F238E27FC236}">
                    <a16:creationId xmlns:a16="http://schemas.microsoft.com/office/drawing/2014/main" id="{15016A27-8C04-433E-B2BF-0D650C7E16DF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25" name="Figura a mano libera: Forma 10724">
                <a:extLst>
                  <a:ext uri="{FF2B5EF4-FFF2-40B4-BE49-F238E27FC236}">
                    <a16:creationId xmlns:a16="http://schemas.microsoft.com/office/drawing/2014/main" id="{755D6F6D-8FEC-40B9-B28C-23D02AD431EE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26" name="Figura a mano libera: Forma 10725">
                <a:extLst>
                  <a:ext uri="{FF2B5EF4-FFF2-40B4-BE49-F238E27FC236}">
                    <a16:creationId xmlns:a16="http://schemas.microsoft.com/office/drawing/2014/main" id="{71A11869-EE2F-45F9-9446-A15E9A41C3C4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27" name="Figura a mano libera: Forma 10726">
                <a:extLst>
                  <a:ext uri="{FF2B5EF4-FFF2-40B4-BE49-F238E27FC236}">
                    <a16:creationId xmlns:a16="http://schemas.microsoft.com/office/drawing/2014/main" id="{15FA0C33-E61A-4423-92EA-D9664D2B6226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28" name="Figura a mano libera: Forma 10727">
                <a:extLst>
                  <a:ext uri="{FF2B5EF4-FFF2-40B4-BE49-F238E27FC236}">
                    <a16:creationId xmlns:a16="http://schemas.microsoft.com/office/drawing/2014/main" id="{998E1858-4397-4FD3-8C44-7439E6D09C38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29" name="Figura a mano libera: Forma 10728">
                <a:extLst>
                  <a:ext uri="{FF2B5EF4-FFF2-40B4-BE49-F238E27FC236}">
                    <a16:creationId xmlns:a16="http://schemas.microsoft.com/office/drawing/2014/main" id="{066DD2A2-FCEF-4845-81D2-8DE4DF05834B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30" name="Figura a mano libera: Forma 10729">
                <a:extLst>
                  <a:ext uri="{FF2B5EF4-FFF2-40B4-BE49-F238E27FC236}">
                    <a16:creationId xmlns:a16="http://schemas.microsoft.com/office/drawing/2014/main" id="{B6179016-F2DD-4493-B11B-5FF31DADE544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31" name="Figura a mano libera: Forma 10730">
                <a:extLst>
                  <a:ext uri="{FF2B5EF4-FFF2-40B4-BE49-F238E27FC236}">
                    <a16:creationId xmlns:a16="http://schemas.microsoft.com/office/drawing/2014/main" id="{72C420DB-C013-4F9F-B5F7-069CB7BDA816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32" name="Figura a mano libera: Forma 10731">
                <a:extLst>
                  <a:ext uri="{FF2B5EF4-FFF2-40B4-BE49-F238E27FC236}">
                    <a16:creationId xmlns:a16="http://schemas.microsoft.com/office/drawing/2014/main" id="{B0ABD665-3228-4AA9-A179-3BFD777C691D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33" name="Figura a mano libera: Forma 10732">
                <a:extLst>
                  <a:ext uri="{FF2B5EF4-FFF2-40B4-BE49-F238E27FC236}">
                    <a16:creationId xmlns:a16="http://schemas.microsoft.com/office/drawing/2014/main" id="{6E6DD49A-A1AD-4A2E-8059-71200AB876E8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34" name="Figura a mano libera: Forma 10733">
                <a:extLst>
                  <a:ext uri="{FF2B5EF4-FFF2-40B4-BE49-F238E27FC236}">
                    <a16:creationId xmlns:a16="http://schemas.microsoft.com/office/drawing/2014/main" id="{5D0E33D0-1E2B-4FD4-BB90-C5CEFB995862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35" name="Figura a mano libera: Forma 10734">
                <a:extLst>
                  <a:ext uri="{FF2B5EF4-FFF2-40B4-BE49-F238E27FC236}">
                    <a16:creationId xmlns:a16="http://schemas.microsoft.com/office/drawing/2014/main" id="{3D23E222-884E-48DE-9181-EB805FC6F221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36" name="Figura a mano libera: Forma 10735">
                <a:extLst>
                  <a:ext uri="{FF2B5EF4-FFF2-40B4-BE49-F238E27FC236}">
                    <a16:creationId xmlns:a16="http://schemas.microsoft.com/office/drawing/2014/main" id="{D808F149-B437-4F6F-8091-2AEC81AC43BB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37" name="Figura a mano libera: Forma 10736">
                <a:extLst>
                  <a:ext uri="{FF2B5EF4-FFF2-40B4-BE49-F238E27FC236}">
                    <a16:creationId xmlns:a16="http://schemas.microsoft.com/office/drawing/2014/main" id="{DEAB0FAE-FE5A-442E-A6EE-77DA71D3BBE5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38" name="Figura a mano libera: Forma 10737">
                <a:extLst>
                  <a:ext uri="{FF2B5EF4-FFF2-40B4-BE49-F238E27FC236}">
                    <a16:creationId xmlns:a16="http://schemas.microsoft.com/office/drawing/2014/main" id="{3F9D210A-02BA-409D-9845-0E50BA133A4E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39" name="Figura a mano libera: Forma 10738">
                <a:extLst>
                  <a:ext uri="{FF2B5EF4-FFF2-40B4-BE49-F238E27FC236}">
                    <a16:creationId xmlns:a16="http://schemas.microsoft.com/office/drawing/2014/main" id="{EC4F4173-01FA-412B-9CD2-090D6B99F8D9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40" name="Figura a mano libera: Forma 10739">
                <a:extLst>
                  <a:ext uri="{FF2B5EF4-FFF2-40B4-BE49-F238E27FC236}">
                    <a16:creationId xmlns:a16="http://schemas.microsoft.com/office/drawing/2014/main" id="{A9B3584A-3361-44B0-A10B-0BDD5580F211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41" name="Figura a mano libera: Forma 10740">
                <a:extLst>
                  <a:ext uri="{FF2B5EF4-FFF2-40B4-BE49-F238E27FC236}">
                    <a16:creationId xmlns:a16="http://schemas.microsoft.com/office/drawing/2014/main" id="{E81F39E3-FDC2-4704-A0D0-59F96DD1EF30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42" name="Figura a mano libera: Forma 10741">
                <a:extLst>
                  <a:ext uri="{FF2B5EF4-FFF2-40B4-BE49-F238E27FC236}">
                    <a16:creationId xmlns:a16="http://schemas.microsoft.com/office/drawing/2014/main" id="{A44F83DF-9892-4C0F-BD00-2C7FEBF1137B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43" name="Figura a mano libera: Forma 10742">
                <a:extLst>
                  <a:ext uri="{FF2B5EF4-FFF2-40B4-BE49-F238E27FC236}">
                    <a16:creationId xmlns:a16="http://schemas.microsoft.com/office/drawing/2014/main" id="{57340509-2220-4641-B2AD-BFE2EB072945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44" name="Figura a mano libera: Forma 10743">
                <a:extLst>
                  <a:ext uri="{FF2B5EF4-FFF2-40B4-BE49-F238E27FC236}">
                    <a16:creationId xmlns:a16="http://schemas.microsoft.com/office/drawing/2014/main" id="{05C2A136-210B-43EF-842E-38214FED98F1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45" name="Figura a mano libera: Forma 10744">
                <a:extLst>
                  <a:ext uri="{FF2B5EF4-FFF2-40B4-BE49-F238E27FC236}">
                    <a16:creationId xmlns:a16="http://schemas.microsoft.com/office/drawing/2014/main" id="{C13106ED-2657-4E9B-B27F-5A5433EECB2D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46" name="Figura a mano libera: Forma 10745">
                <a:extLst>
                  <a:ext uri="{FF2B5EF4-FFF2-40B4-BE49-F238E27FC236}">
                    <a16:creationId xmlns:a16="http://schemas.microsoft.com/office/drawing/2014/main" id="{A8AB62DC-2D08-43B3-9C0C-7C49F26FC579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47" name="Figura a mano libera: Forma 10746">
                <a:extLst>
                  <a:ext uri="{FF2B5EF4-FFF2-40B4-BE49-F238E27FC236}">
                    <a16:creationId xmlns:a16="http://schemas.microsoft.com/office/drawing/2014/main" id="{EA4DE544-C9AB-4D71-9D3C-10C771D3D06B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48" name="Figura a mano libera: Forma 10747">
                <a:extLst>
                  <a:ext uri="{FF2B5EF4-FFF2-40B4-BE49-F238E27FC236}">
                    <a16:creationId xmlns:a16="http://schemas.microsoft.com/office/drawing/2014/main" id="{5D6BEF79-5E8E-444D-8A24-C281250A06E7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49" name="Figura a mano libera: Forma 10748">
                <a:extLst>
                  <a:ext uri="{FF2B5EF4-FFF2-40B4-BE49-F238E27FC236}">
                    <a16:creationId xmlns:a16="http://schemas.microsoft.com/office/drawing/2014/main" id="{B1BC2574-2CF8-4D2A-A7AE-FA12894B869C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50" name="Figura a mano libera: Forma 10749">
                <a:extLst>
                  <a:ext uri="{FF2B5EF4-FFF2-40B4-BE49-F238E27FC236}">
                    <a16:creationId xmlns:a16="http://schemas.microsoft.com/office/drawing/2014/main" id="{EB149059-CCFC-4AAB-AFAD-791822019860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51" name="Figura a mano libera: Forma 10750">
                <a:extLst>
                  <a:ext uri="{FF2B5EF4-FFF2-40B4-BE49-F238E27FC236}">
                    <a16:creationId xmlns:a16="http://schemas.microsoft.com/office/drawing/2014/main" id="{45EA417D-68C0-4445-B95C-2EB932785F88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52" name="Figura a mano libera: Forma 10751">
                <a:extLst>
                  <a:ext uri="{FF2B5EF4-FFF2-40B4-BE49-F238E27FC236}">
                    <a16:creationId xmlns:a16="http://schemas.microsoft.com/office/drawing/2014/main" id="{F2DC1375-38CD-4F95-B11B-6973BC411D55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53" name="Figura a mano libera: Forma 10752">
                <a:extLst>
                  <a:ext uri="{FF2B5EF4-FFF2-40B4-BE49-F238E27FC236}">
                    <a16:creationId xmlns:a16="http://schemas.microsoft.com/office/drawing/2014/main" id="{3D5CC912-7534-45F7-A96B-205B674A4AAE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54" name="Figura a mano libera: Forma 10753">
                <a:extLst>
                  <a:ext uri="{FF2B5EF4-FFF2-40B4-BE49-F238E27FC236}">
                    <a16:creationId xmlns:a16="http://schemas.microsoft.com/office/drawing/2014/main" id="{BC1DBF18-B5B4-4BCD-A13B-6CCB35764F5B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55" name="Figura a mano libera: Forma 10754">
                <a:extLst>
                  <a:ext uri="{FF2B5EF4-FFF2-40B4-BE49-F238E27FC236}">
                    <a16:creationId xmlns:a16="http://schemas.microsoft.com/office/drawing/2014/main" id="{B6C124E6-9340-43A5-98F8-EB7CBC1E90C4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56" name="Figura a mano libera: Forma 10755">
                <a:extLst>
                  <a:ext uri="{FF2B5EF4-FFF2-40B4-BE49-F238E27FC236}">
                    <a16:creationId xmlns:a16="http://schemas.microsoft.com/office/drawing/2014/main" id="{B6AB00A3-2644-44DD-9DE4-6C9BC6DA3F3B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57" name="Figura a mano libera: Forma 10756">
                <a:extLst>
                  <a:ext uri="{FF2B5EF4-FFF2-40B4-BE49-F238E27FC236}">
                    <a16:creationId xmlns:a16="http://schemas.microsoft.com/office/drawing/2014/main" id="{FB36EE3C-4618-4232-B5C5-EDA82B87F562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58" name="Figura a mano libera: Forma 10757">
                <a:extLst>
                  <a:ext uri="{FF2B5EF4-FFF2-40B4-BE49-F238E27FC236}">
                    <a16:creationId xmlns:a16="http://schemas.microsoft.com/office/drawing/2014/main" id="{E2EF1B61-A0E1-4BBF-ACBD-AB017F16038F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59" name="Figura a mano libera: Forma 10758">
                <a:extLst>
                  <a:ext uri="{FF2B5EF4-FFF2-40B4-BE49-F238E27FC236}">
                    <a16:creationId xmlns:a16="http://schemas.microsoft.com/office/drawing/2014/main" id="{DAB19880-979B-4F63-B71D-0764D605586C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60" name="Figura a mano libera: Forma 10759">
                <a:extLst>
                  <a:ext uri="{FF2B5EF4-FFF2-40B4-BE49-F238E27FC236}">
                    <a16:creationId xmlns:a16="http://schemas.microsoft.com/office/drawing/2014/main" id="{F804B409-C1CB-445B-8EBE-1550A1AA6E97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61" name="Figura a mano libera: Forma 10760">
                <a:extLst>
                  <a:ext uri="{FF2B5EF4-FFF2-40B4-BE49-F238E27FC236}">
                    <a16:creationId xmlns:a16="http://schemas.microsoft.com/office/drawing/2014/main" id="{766ED611-3857-4097-8DCA-F7C4B8E8D6E3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62" name="Figura a mano libera: Forma 10761">
                <a:extLst>
                  <a:ext uri="{FF2B5EF4-FFF2-40B4-BE49-F238E27FC236}">
                    <a16:creationId xmlns:a16="http://schemas.microsoft.com/office/drawing/2014/main" id="{B0285EE0-9B3E-4A93-96C5-04AD087F0020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63" name="Figura a mano libera: Forma 10762">
                <a:extLst>
                  <a:ext uri="{FF2B5EF4-FFF2-40B4-BE49-F238E27FC236}">
                    <a16:creationId xmlns:a16="http://schemas.microsoft.com/office/drawing/2014/main" id="{E6BC857C-3F71-4A79-A002-9FBFBF6F3692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64" name="Figura a mano libera: Forma 10763">
                <a:extLst>
                  <a:ext uri="{FF2B5EF4-FFF2-40B4-BE49-F238E27FC236}">
                    <a16:creationId xmlns:a16="http://schemas.microsoft.com/office/drawing/2014/main" id="{211924A1-B480-4937-A2F6-108F53EA7AE9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65" name="Figura a mano libera: Forma 10764">
                <a:extLst>
                  <a:ext uri="{FF2B5EF4-FFF2-40B4-BE49-F238E27FC236}">
                    <a16:creationId xmlns:a16="http://schemas.microsoft.com/office/drawing/2014/main" id="{66324189-2AB1-4B8A-9F77-6923DE496A9D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66" name="Figura a mano libera: Forma 10765">
                <a:extLst>
                  <a:ext uri="{FF2B5EF4-FFF2-40B4-BE49-F238E27FC236}">
                    <a16:creationId xmlns:a16="http://schemas.microsoft.com/office/drawing/2014/main" id="{29C9767A-790C-449E-90E6-83B5F962F354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67" name="Figura a mano libera: Forma 10766">
                <a:extLst>
                  <a:ext uri="{FF2B5EF4-FFF2-40B4-BE49-F238E27FC236}">
                    <a16:creationId xmlns:a16="http://schemas.microsoft.com/office/drawing/2014/main" id="{5D2CD21A-2BDF-4DD7-A401-8A475EDF99D8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68" name="Figura a mano libera: Forma 10767">
                <a:extLst>
                  <a:ext uri="{FF2B5EF4-FFF2-40B4-BE49-F238E27FC236}">
                    <a16:creationId xmlns:a16="http://schemas.microsoft.com/office/drawing/2014/main" id="{3F56CD22-209A-44E7-87A4-60EEB39E48D2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69" name="Figura a mano libera: Forma 10768">
                <a:extLst>
                  <a:ext uri="{FF2B5EF4-FFF2-40B4-BE49-F238E27FC236}">
                    <a16:creationId xmlns:a16="http://schemas.microsoft.com/office/drawing/2014/main" id="{5AE1FBA6-E2CD-4C46-A8E4-7CCBF36B474A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70" name="Figura a mano libera: Forma 10769">
                <a:extLst>
                  <a:ext uri="{FF2B5EF4-FFF2-40B4-BE49-F238E27FC236}">
                    <a16:creationId xmlns:a16="http://schemas.microsoft.com/office/drawing/2014/main" id="{1A9EFCB5-6C5B-4C04-A9D2-D4B0F1521B8C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71" name="Figura a mano libera: Forma 10770">
                <a:extLst>
                  <a:ext uri="{FF2B5EF4-FFF2-40B4-BE49-F238E27FC236}">
                    <a16:creationId xmlns:a16="http://schemas.microsoft.com/office/drawing/2014/main" id="{1A4EA197-4867-4FD4-AF19-C4655322527D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72" name="Figura a mano libera: Forma 10771">
                <a:extLst>
                  <a:ext uri="{FF2B5EF4-FFF2-40B4-BE49-F238E27FC236}">
                    <a16:creationId xmlns:a16="http://schemas.microsoft.com/office/drawing/2014/main" id="{470971B5-4522-4D1D-A2A5-B822848F4D12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73" name="Figura a mano libera: Forma 10772">
                <a:extLst>
                  <a:ext uri="{FF2B5EF4-FFF2-40B4-BE49-F238E27FC236}">
                    <a16:creationId xmlns:a16="http://schemas.microsoft.com/office/drawing/2014/main" id="{4384C71F-3A2C-44AB-81C1-BFB6874C0C43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74" name="Figura a mano libera: Forma 10773">
                <a:extLst>
                  <a:ext uri="{FF2B5EF4-FFF2-40B4-BE49-F238E27FC236}">
                    <a16:creationId xmlns:a16="http://schemas.microsoft.com/office/drawing/2014/main" id="{84FD7473-EA30-4843-8B7F-FA314200BAD2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75" name="Figura a mano libera: Forma 10774">
                <a:extLst>
                  <a:ext uri="{FF2B5EF4-FFF2-40B4-BE49-F238E27FC236}">
                    <a16:creationId xmlns:a16="http://schemas.microsoft.com/office/drawing/2014/main" id="{3814A735-C800-4760-9F2C-B93BAD0D5D36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76" name="Figura a mano libera: Forma 10775">
                <a:extLst>
                  <a:ext uri="{FF2B5EF4-FFF2-40B4-BE49-F238E27FC236}">
                    <a16:creationId xmlns:a16="http://schemas.microsoft.com/office/drawing/2014/main" id="{08F55BBB-3D0E-45F8-87AF-8C1C3209F573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77" name="Figura a mano libera: Forma 10776">
                <a:extLst>
                  <a:ext uri="{FF2B5EF4-FFF2-40B4-BE49-F238E27FC236}">
                    <a16:creationId xmlns:a16="http://schemas.microsoft.com/office/drawing/2014/main" id="{EAC74E9E-706F-4B1D-89D2-CDAFB8E2D9D1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78" name="Figura a mano libera: Forma 10777">
                <a:extLst>
                  <a:ext uri="{FF2B5EF4-FFF2-40B4-BE49-F238E27FC236}">
                    <a16:creationId xmlns:a16="http://schemas.microsoft.com/office/drawing/2014/main" id="{B53EA57D-E7A2-4C65-A002-1DFD45305BD1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79" name="Figura a mano libera: Forma 10778">
                <a:extLst>
                  <a:ext uri="{FF2B5EF4-FFF2-40B4-BE49-F238E27FC236}">
                    <a16:creationId xmlns:a16="http://schemas.microsoft.com/office/drawing/2014/main" id="{D76EC9C0-06AB-415C-A437-272D00BF71E6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80" name="Figura a mano libera: Forma 10779">
                <a:extLst>
                  <a:ext uri="{FF2B5EF4-FFF2-40B4-BE49-F238E27FC236}">
                    <a16:creationId xmlns:a16="http://schemas.microsoft.com/office/drawing/2014/main" id="{6973D19A-F334-4A72-B1B0-DE707FE66A07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81" name="Figura a mano libera: Forma 10780">
                <a:extLst>
                  <a:ext uri="{FF2B5EF4-FFF2-40B4-BE49-F238E27FC236}">
                    <a16:creationId xmlns:a16="http://schemas.microsoft.com/office/drawing/2014/main" id="{E91BE2C2-0AF3-409C-9C51-EA147448DBE5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82" name="Figura a mano libera: Forma 10781">
                <a:extLst>
                  <a:ext uri="{FF2B5EF4-FFF2-40B4-BE49-F238E27FC236}">
                    <a16:creationId xmlns:a16="http://schemas.microsoft.com/office/drawing/2014/main" id="{9F6F7AF9-5C47-4675-8D44-F076CCFE9B50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83" name="Figura a mano libera: Forma 10782">
                <a:extLst>
                  <a:ext uri="{FF2B5EF4-FFF2-40B4-BE49-F238E27FC236}">
                    <a16:creationId xmlns:a16="http://schemas.microsoft.com/office/drawing/2014/main" id="{12C92A28-C05A-4A16-9619-A236F5BA6AE3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84" name="Figura a mano libera: Forma 10783">
                <a:extLst>
                  <a:ext uri="{FF2B5EF4-FFF2-40B4-BE49-F238E27FC236}">
                    <a16:creationId xmlns:a16="http://schemas.microsoft.com/office/drawing/2014/main" id="{CA2BCC13-82F1-496F-A856-EA864B6EDC3F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85" name="Figura a mano libera: Forma 10784">
                <a:extLst>
                  <a:ext uri="{FF2B5EF4-FFF2-40B4-BE49-F238E27FC236}">
                    <a16:creationId xmlns:a16="http://schemas.microsoft.com/office/drawing/2014/main" id="{2F3C164F-C67C-4F03-A993-81BE3CFE03EA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86" name="Figura a mano libera: Forma 10785">
                <a:extLst>
                  <a:ext uri="{FF2B5EF4-FFF2-40B4-BE49-F238E27FC236}">
                    <a16:creationId xmlns:a16="http://schemas.microsoft.com/office/drawing/2014/main" id="{3A8399EF-2039-40DA-BE0E-5B94A2E27D76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87" name="Figura a mano libera: Forma 10786">
                <a:extLst>
                  <a:ext uri="{FF2B5EF4-FFF2-40B4-BE49-F238E27FC236}">
                    <a16:creationId xmlns:a16="http://schemas.microsoft.com/office/drawing/2014/main" id="{6DA7E550-3E75-4E76-9F13-D9C650278ACC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88" name="Figura a mano libera: Forma 10787">
                <a:extLst>
                  <a:ext uri="{FF2B5EF4-FFF2-40B4-BE49-F238E27FC236}">
                    <a16:creationId xmlns:a16="http://schemas.microsoft.com/office/drawing/2014/main" id="{A59673EE-AF15-4608-8AC3-3E342B1E2E3E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89" name="Figura a mano libera: Forma 10788">
                <a:extLst>
                  <a:ext uri="{FF2B5EF4-FFF2-40B4-BE49-F238E27FC236}">
                    <a16:creationId xmlns:a16="http://schemas.microsoft.com/office/drawing/2014/main" id="{B8A7A048-0BEC-4375-979D-85FD43027AA6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90" name="Figura a mano libera: Forma 10789">
                <a:extLst>
                  <a:ext uri="{FF2B5EF4-FFF2-40B4-BE49-F238E27FC236}">
                    <a16:creationId xmlns:a16="http://schemas.microsoft.com/office/drawing/2014/main" id="{F0EAF5FD-FB47-4772-A40F-FFE531EFF518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91" name="Figura a mano libera: Forma 10790">
                <a:extLst>
                  <a:ext uri="{FF2B5EF4-FFF2-40B4-BE49-F238E27FC236}">
                    <a16:creationId xmlns:a16="http://schemas.microsoft.com/office/drawing/2014/main" id="{A9CA5AE4-C11D-49ED-9752-7AEBFDF0B39D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92" name="Figura a mano libera: Forma 10791">
                <a:extLst>
                  <a:ext uri="{FF2B5EF4-FFF2-40B4-BE49-F238E27FC236}">
                    <a16:creationId xmlns:a16="http://schemas.microsoft.com/office/drawing/2014/main" id="{25C82EF5-24E8-47EA-B6CA-19B1E4327C66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93" name="Figura a mano libera: Forma 10792">
                <a:extLst>
                  <a:ext uri="{FF2B5EF4-FFF2-40B4-BE49-F238E27FC236}">
                    <a16:creationId xmlns:a16="http://schemas.microsoft.com/office/drawing/2014/main" id="{9FCE9299-C140-4881-AE56-3ED45B4EB567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94" name="Figura a mano libera: Forma 10793">
                <a:extLst>
                  <a:ext uri="{FF2B5EF4-FFF2-40B4-BE49-F238E27FC236}">
                    <a16:creationId xmlns:a16="http://schemas.microsoft.com/office/drawing/2014/main" id="{EF6C75AA-EF22-4DEA-B53A-79FF54E0B09D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95" name="Figura a mano libera: Forma 10794">
                <a:extLst>
                  <a:ext uri="{FF2B5EF4-FFF2-40B4-BE49-F238E27FC236}">
                    <a16:creationId xmlns:a16="http://schemas.microsoft.com/office/drawing/2014/main" id="{C6C618CA-4066-487C-A2CE-1EBAB724A65B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96" name="Figura a mano libera: Forma 10795">
                <a:extLst>
                  <a:ext uri="{FF2B5EF4-FFF2-40B4-BE49-F238E27FC236}">
                    <a16:creationId xmlns:a16="http://schemas.microsoft.com/office/drawing/2014/main" id="{C4A06CB0-428A-4E37-9A03-2FFFB62C76FF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97" name="Figura a mano libera: Forma 10796">
                <a:extLst>
                  <a:ext uri="{FF2B5EF4-FFF2-40B4-BE49-F238E27FC236}">
                    <a16:creationId xmlns:a16="http://schemas.microsoft.com/office/drawing/2014/main" id="{9790369B-F4E2-4A69-A4C6-87AAE2683CC2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98" name="Figura a mano libera: Forma 10797">
                <a:extLst>
                  <a:ext uri="{FF2B5EF4-FFF2-40B4-BE49-F238E27FC236}">
                    <a16:creationId xmlns:a16="http://schemas.microsoft.com/office/drawing/2014/main" id="{82C07A6F-B01D-4D14-92A0-158881E3924A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99" name="Figura a mano libera: Forma 10798">
                <a:extLst>
                  <a:ext uri="{FF2B5EF4-FFF2-40B4-BE49-F238E27FC236}">
                    <a16:creationId xmlns:a16="http://schemas.microsoft.com/office/drawing/2014/main" id="{4177C804-7DDA-4513-AF51-73EB7F8AC58D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00" name="Figura a mano libera: Forma 10799">
                <a:extLst>
                  <a:ext uri="{FF2B5EF4-FFF2-40B4-BE49-F238E27FC236}">
                    <a16:creationId xmlns:a16="http://schemas.microsoft.com/office/drawing/2014/main" id="{58AEDAA6-FE53-49EA-B9BA-202403A80979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01" name="Figura a mano libera: Forma 10800">
                <a:extLst>
                  <a:ext uri="{FF2B5EF4-FFF2-40B4-BE49-F238E27FC236}">
                    <a16:creationId xmlns:a16="http://schemas.microsoft.com/office/drawing/2014/main" id="{D8A57A04-9E8D-47B0-8BEF-3C147C95BB31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02" name="Figura a mano libera: Forma 10801">
                <a:extLst>
                  <a:ext uri="{FF2B5EF4-FFF2-40B4-BE49-F238E27FC236}">
                    <a16:creationId xmlns:a16="http://schemas.microsoft.com/office/drawing/2014/main" id="{42789984-0437-412A-B881-A18992C53B5C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03" name="Figura a mano libera: Forma 10802">
                <a:extLst>
                  <a:ext uri="{FF2B5EF4-FFF2-40B4-BE49-F238E27FC236}">
                    <a16:creationId xmlns:a16="http://schemas.microsoft.com/office/drawing/2014/main" id="{BDF8ACEB-B80C-4D27-A8E7-8DFCA65F8C1E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04" name="Figura a mano libera: Forma 10803">
                <a:extLst>
                  <a:ext uri="{FF2B5EF4-FFF2-40B4-BE49-F238E27FC236}">
                    <a16:creationId xmlns:a16="http://schemas.microsoft.com/office/drawing/2014/main" id="{D38A5004-925F-4781-BBC1-CBEF575554C8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05" name="Figura a mano libera: Forma 10804">
                <a:extLst>
                  <a:ext uri="{FF2B5EF4-FFF2-40B4-BE49-F238E27FC236}">
                    <a16:creationId xmlns:a16="http://schemas.microsoft.com/office/drawing/2014/main" id="{4E25C5F9-1742-4A59-8B14-AFA726FD65C9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06" name="Figura a mano libera: Forma 10805">
                <a:extLst>
                  <a:ext uri="{FF2B5EF4-FFF2-40B4-BE49-F238E27FC236}">
                    <a16:creationId xmlns:a16="http://schemas.microsoft.com/office/drawing/2014/main" id="{F0B6ED70-4F0C-423E-B1AD-DB3F43030634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07" name="Figura a mano libera: Forma 10806">
                <a:extLst>
                  <a:ext uri="{FF2B5EF4-FFF2-40B4-BE49-F238E27FC236}">
                    <a16:creationId xmlns:a16="http://schemas.microsoft.com/office/drawing/2014/main" id="{D283F429-F364-4EA6-889A-447D927AA95E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08" name="Figura a mano libera: Forma 10807">
                <a:extLst>
                  <a:ext uri="{FF2B5EF4-FFF2-40B4-BE49-F238E27FC236}">
                    <a16:creationId xmlns:a16="http://schemas.microsoft.com/office/drawing/2014/main" id="{269548DE-E740-4F51-9638-30BF911FD244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09" name="Figura a mano libera: Forma 10808">
                <a:extLst>
                  <a:ext uri="{FF2B5EF4-FFF2-40B4-BE49-F238E27FC236}">
                    <a16:creationId xmlns:a16="http://schemas.microsoft.com/office/drawing/2014/main" id="{C34DEFC7-0DA8-4734-818C-3BC03D92B46E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10" name="Figura a mano libera: Forma 10809">
                <a:extLst>
                  <a:ext uri="{FF2B5EF4-FFF2-40B4-BE49-F238E27FC236}">
                    <a16:creationId xmlns:a16="http://schemas.microsoft.com/office/drawing/2014/main" id="{FD4CC99A-74CB-45FB-B53A-3BD944467B1C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11" name="Figura a mano libera: Forma 10810">
                <a:extLst>
                  <a:ext uri="{FF2B5EF4-FFF2-40B4-BE49-F238E27FC236}">
                    <a16:creationId xmlns:a16="http://schemas.microsoft.com/office/drawing/2014/main" id="{73DBC5E2-077A-49F9-A7FD-DCF3913F8A6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12" name="Figura a mano libera: Forma 10811">
                <a:extLst>
                  <a:ext uri="{FF2B5EF4-FFF2-40B4-BE49-F238E27FC236}">
                    <a16:creationId xmlns:a16="http://schemas.microsoft.com/office/drawing/2014/main" id="{A7697BBC-C86A-4B24-8BF0-226C72F569A9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13" name="Figura a mano libera: Forma 10812">
                <a:extLst>
                  <a:ext uri="{FF2B5EF4-FFF2-40B4-BE49-F238E27FC236}">
                    <a16:creationId xmlns:a16="http://schemas.microsoft.com/office/drawing/2014/main" id="{034DCC06-9402-40D3-8555-16D31F8FC644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14" name="Figura a mano libera: Forma 10813">
                <a:extLst>
                  <a:ext uri="{FF2B5EF4-FFF2-40B4-BE49-F238E27FC236}">
                    <a16:creationId xmlns:a16="http://schemas.microsoft.com/office/drawing/2014/main" id="{0982BAC5-6CB8-4F7B-B43F-E65C9A3E82AE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15" name="Figura a mano libera: Forma 10814">
                <a:extLst>
                  <a:ext uri="{FF2B5EF4-FFF2-40B4-BE49-F238E27FC236}">
                    <a16:creationId xmlns:a16="http://schemas.microsoft.com/office/drawing/2014/main" id="{48AD1433-AC1E-49DE-B616-BDA6D8E889BA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16" name="Figura a mano libera: Forma 10815">
                <a:extLst>
                  <a:ext uri="{FF2B5EF4-FFF2-40B4-BE49-F238E27FC236}">
                    <a16:creationId xmlns:a16="http://schemas.microsoft.com/office/drawing/2014/main" id="{2B79C484-E5E3-4785-B00A-315E2EAD9640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17" name="Figura a mano libera: Forma 10816">
                <a:extLst>
                  <a:ext uri="{FF2B5EF4-FFF2-40B4-BE49-F238E27FC236}">
                    <a16:creationId xmlns:a16="http://schemas.microsoft.com/office/drawing/2014/main" id="{8EE6F2D3-2958-417D-902A-99582A022D03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18" name="Figura a mano libera: Forma 10817">
                <a:extLst>
                  <a:ext uri="{FF2B5EF4-FFF2-40B4-BE49-F238E27FC236}">
                    <a16:creationId xmlns:a16="http://schemas.microsoft.com/office/drawing/2014/main" id="{46669A34-114B-424D-9189-2B18ECB7E9A1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19" name="Figura a mano libera: Forma 10818">
                <a:extLst>
                  <a:ext uri="{FF2B5EF4-FFF2-40B4-BE49-F238E27FC236}">
                    <a16:creationId xmlns:a16="http://schemas.microsoft.com/office/drawing/2014/main" id="{9E5D8AE2-D7A0-447D-A102-BDC509BE36F8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20" name="Figura a mano libera: Forma 10819">
                <a:extLst>
                  <a:ext uri="{FF2B5EF4-FFF2-40B4-BE49-F238E27FC236}">
                    <a16:creationId xmlns:a16="http://schemas.microsoft.com/office/drawing/2014/main" id="{042D08A1-82D4-4F5D-AAE3-A40BB1EDA8AF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21" name="Figura a mano libera: Forma 10820">
                <a:extLst>
                  <a:ext uri="{FF2B5EF4-FFF2-40B4-BE49-F238E27FC236}">
                    <a16:creationId xmlns:a16="http://schemas.microsoft.com/office/drawing/2014/main" id="{6295A949-42B0-4EE2-BDE6-DAEE43CDF5ED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22" name="Figura a mano libera: Forma 10821">
                <a:extLst>
                  <a:ext uri="{FF2B5EF4-FFF2-40B4-BE49-F238E27FC236}">
                    <a16:creationId xmlns:a16="http://schemas.microsoft.com/office/drawing/2014/main" id="{E82A1011-255E-46F4-8632-87D94915D246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23" name="Figura a mano libera: Forma 10822">
                <a:extLst>
                  <a:ext uri="{FF2B5EF4-FFF2-40B4-BE49-F238E27FC236}">
                    <a16:creationId xmlns:a16="http://schemas.microsoft.com/office/drawing/2014/main" id="{69C90020-3860-4F6A-90C3-C7E74DE7D0BC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24" name="Figura a mano libera: Forma 10823">
                <a:extLst>
                  <a:ext uri="{FF2B5EF4-FFF2-40B4-BE49-F238E27FC236}">
                    <a16:creationId xmlns:a16="http://schemas.microsoft.com/office/drawing/2014/main" id="{3509B22F-0152-4C33-81A8-9460C0F68FC0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25" name="Figura a mano libera: Forma 10824">
                <a:extLst>
                  <a:ext uri="{FF2B5EF4-FFF2-40B4-BE49-F238E27FC236}">
                    <a16:creationId xmlns:a16="http://schemas.microsoft.com/office/drawing/2014/main" id="{75C6C173-96D1-492E-8123-843A108CBF58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26" name="Figura a mano libera: Forma 10825">
                <a:extLst>
                  <a:ext uri="{FF2B5EF4-FFF2-40B4-BE49-F238E27FC236}">
                    <a16:creationId xmlns:a16="http://schemas.microsoft.com/office/drawing/2014/main" id="{CDC7A371-6F30-45BD-9165-F34C89908891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27" name="Figura a mano libera: Forma 10826">
                <a:extLst>
                  <a:ext uri="{FF2B5EF4-FFF2-40B4-BE49-F238E27FC236}">
                    <a16:creationId xmlns:a16="http://schemas.microsoft.com/office/drawing/2014/main" id="{76F0F26D-DFA9-49AF-942D-5B58D282BC04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28" name="Figura a mano libera: Forma 10827">
                <a:extLst>
                  <a:ext uri="{FF2B5EF4-FFF2-40B4-BE49-F238E27FC236}">
                    <a16:creationId xmlns:a16="http://schemas.microsoft.com/office/drawing/2014/main" id="{F02171C1-614D-4A94-B9F8-5493598E7006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29" name="Figura a mano libera: Forma 10828">
                <a:extLst>
                  <a:ext uri="{FF2B5EF4-FFF2-40B4-BE49-F238E27FC236}">
                    <a16:creationId xmlns:a16="http://schemas.microsoft.com/office/drawing/2014/main" id="{6D034831-F22F-45E6-97D7-D76A95C502B7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30" name="Figura a mano libera: Forma 10829">
                <a:extLst>
                  <a:ext uri="{FF2B5EF4-FFF2-40B4-BE49-F238E27FC236}">
                    <a16:creationId xmlns:a16="http://schemas.microsoft.com/office/drawing/2014/main" id="{E58CD1CA-7426-488A-B176-270BF1DB69C9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31" name="Figura a mano libera: Forma 10830">
                <a:extLst>
                  <a:ext uri="{FF2B5EF4-FFF2-40B4-BE49-F238E27FC236}">
                    <a16:creationId xmlns:a16="http://schemas.microsoft.com/office/drawing/2014/main" id="{6D8C1B5D-B13A-4B89-A69C-2145FBDFB4C3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32" name="Figura a mano libera: Forma 10831">
                <a:extLst>
                  <a:ext uri="{FF2B5EF4-FFF2-40B4-BE49-F238E27FC236}">
                    <a16:creationId xmlns:a16="http://schemas.microsoft.com/office/drawing/2014/main" id="{C1A0AC42-8364-4C57-9CB3-794B4F04AAD0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0833" name="Elemento grafico 20">
                <a:extLst>
                  <a:ext uri="{FF2B5EF4-FFF2-40B4-BE49-F238E27FC236}">
                    <a16:creationId xmlns:a16="http://schemas.microsoft.com/office/drawing/2014/main" id="{B5F1CB7F-78F4-44BA-B1BD-1B8DF87BD184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0834" name="Figura a mano libera: Forma 10833">
                  <a:extLst>
                    <a:ext uri="{FF2B5EF4-FFF2-40B4-BE49-F238E27FC236}">
                      <a16:creationId xmlns:a16="http://schemas.microsoft.com/office/drawing/2014/main" id="{34F46681-E550-41F6-BCD6-5A6434293BD3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35" name="Figura a mano libera: Forma 10834">
                  <a:extLst>
                    <a:ext uri="{FF2B5EF4-FFF2-40B4-BE49-F238E27FC236}">
                      <a16:creationId xmlns:a16="http://schemas.microsoft.com/office/drawing/2014/main" id="{770A0021-5A0F-405C-B97A-290181EFDEA8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36" name="Figura a mano libera: Forma 10835">
                  <a:extLst>
                    <a:ext uri="{FF2B5EF4-FFF2-40B4-BE49-F238E27FC236}">
                      <a16:creationId xmlns:a16="http://schemas.microsoft.com/office/drawing/2014/main" id="{452952C4-5D54-4D10-85BB-EB1BBD1AE49C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37" name="Figura a mano libera: Forma 10836">
                  <a:extLst>
                    <a:ext uri="{FF2B5EF4-FFF2-40B4-BE49-F238E27FC236}">
                      <a16:creationId xmlns:a16="http://schemas.microsoft.com/office/drawing/2014/main" id="{66DCB04D-0E78-49CF-A7FC-A04E9B060313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38" name="Figura a mano libera: Forma 10837">
                  <a:extLst>
                    <a:ext uri="{FF2B5EF4-FFF2-40B4-BE49-F238E27FC236}">
                      <a16:creationId xmlns:a16="http://schemas.microsoft.com/office/drawing/2014/main" id="{B9D775A8-8C34-41D1-9C97-D0D483EE9217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39" name="Figura a mano libera: Forma 10838">
                  <a:extLst>
                    <a:ext uri="{FF2B5EF4-FFF2-40B4-BE49-F238E27FC236}">
                      <a16:creationId xmlns:a16="http://schemas.microsoft.com/office/drawing/2014/main" id="{40D88E2C-52AE-4622-995B-7018330D3049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40" name="Figura a mano libera: Forma 10839">
                  <a:extLst>
                    <a:ext uri="{FF2B5EF4-FFF2-40B4-BE49-F238E27FC236}">
                      <a16:creationId xmlns:a16="http://schemas.microsoft.com/office/drawing/2014/main" id="{FE0C855D-87A0-4CE0-B1B7-F776C12F8041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41" name="Figura a mano libera: Forma 10840">
                  <a:extLst>
                    <a:ext uri="{FF2B5EF4-FFF2-40B4-BE49-F238E27FC236}">
                      <a16:creationId xmlns:a16="http://schemas.microsoft.com/office/drawing/2014/main" id="{D5247941-226A-442E-9338-911811650678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42" name="Figura a mano libera: Forma 10841">
                  <a:extLst>
                    <a:ext uri="{FF2B5EF4-FFF2-40B4-BE49-F238E27FC236}">
                      <a16:creationId xmlns:a16="http://schemas.microsoft.com/office/drawing/2014/main" id="{CBB0CF04-E33C-4953-AE84-B97E4F73EEC8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43" name="Figura a mano libera: Forma 10842">
                  <a:extLst>
                    <a:ext uri="{FF2B5EF4-FFF2-40B4-BE49-F238E27FC236}">
                      <a16:creationId xmlns:a16="http://schemas.microsoft.com/office/drawing/2014/main" id="{E3195BC0-8DA7-4872-9D56-A1CE31CAF744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44" name="Figura a mano libera: Forma 10843">
                  <a:extLst>
                    <a:ext uri="{FF2B5EF4-FFF2-40B4-BE49-F238E27FC236}">
                      <a16:creationId xmlns:a16="http://schemas.microsoft.com/office/drawing/2014/main" id="{6EB81C28-EF1B-49B9-B72E-EE60811C14C7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45" name="Figura a mano libera: Forma 10844">
                  <a:extLst>
                    <a:ext uri="{FF2B5EF4-FFF2-40B4-BE49-F238E27FC236}">
                      <a16:creationId xmlns:a16="http://schemas.microsoft.com/office/drawing/2014/main" id="{51DAED63-C16C-4A72-A520-4A1BD2FA5196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846" name="Figura a mano libera: Forma 10845">
                  <a:extLst>
                    <a:ext uri="{FF2B5EF4-FFF2-40B4-BE49-F238E27FC236}">
                      <a16:creationId xmlns:a16="http://schemas.microsoft.com/office/drawing/2014/main" id="{1E15AFD0-FC05-4408-BB7F-FABC86116236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</p:grpSp>
      <p:grpSp>
        <p:nvGrpSpPr>
          <p:cNvPr id="10557" name="Gruppo 10556" descr="Coniglietto in una tazza">
            <a:extLst>
              <a:ext uri="{FF2B5EF4-FFF2-40B4-BE49-F238E27FC236}">
                <a16:creationId xmlns:a16="http://schemas.microsoft.com/office/drawing/2014/main" id="{0C9E3306-925D-4348-9628-A24846AE2872}"/>
              </a:ext>
            </a:extLst>
          </p:cNvPr>
          <p:cNvGrpSpPr/>
          <p:nvPr/>
        </p:nvGrpSpPr>
        <p:grpSpPr>
          <a:xfrm>
            <a:off x="3258885" y="3563550"/>
            <a:ext cx="1285687" cy="1335886"/>
            <a:chOff x="6332410" y="6365975"/>
            <a:chExt cx="2475357" cy="2572007"/>
          </a:xfrm>
        </p:grpSpPr>
        <p:sp>
          <p:nvSpPr>
            <p:cNvPr id="10583" name="Figura a mano libera: Forma 10582">
              <a:extLst>
                <a:ext uri="{FF2B5EF4-FFF2-40B4-BE49-F238E27FC236}">
                  <a16:creationId xmlns:a16="http://schemas.microsoft.com/office/drawing/2014/main" id="{43E70E5F-7A1D-4E3A-AF9B-F035B9C74523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584" name="Figura a mano libera: Forma 10583">
              <a:extLst>
                <a:ext uri="{FF2B5EF4-FFF2-40B4-BE49-F238E27FC236}">
                  <a16:creationId xmlns:a16="http://schemas.microsoft.com/office/drawing/2014/main" id="{C1449924-BAF2-4F4B-BFEA-24AED4EAF6F2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585" name="Figura a mano libera: Forma 10584">
              <a:extLst>
                <a:ext uri="{FF2B5EF4-FFF2-40B4-BE49-F238E27FC236}">
                  <a16:creationId xmlns:a16="http://schemas.microsoft.com/office/drawing/2014/main" id="{58CE6618-0D4C-4404-9F1D-666A74DB36F7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586" name="Gruppo 10585">
              <a:extLst>
                <a:ext uri="{FF2B5EF4-FFF2-40B4-BE49-F238E27FC236}">
                  <a16:creationId xmlns:a16="http://schemas.microsoft.com/office/drawing/2014/main" id="{98DB70FE-CDDF-4792-9D37-DF59746641EE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0684" name="Figura a mano libera: Forma 10683">
                <a:extLst>
                  <a:ext uri="{FF2B5EF4-FFF2-40B4-BE49-F238E27FC236}">
                    <a16:creationId xmlns:a16="http://schemas.microsoft.com/office/drawing/2014/main" id="{69A99FAD-107B-4153-83F1-0873815D6D99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85" name="Figura a mano libera: Forma 10684">
                <a:extLst>
                  <a:ext uri="{FF2B5EF4-FFF2-40B4-BE49-F238E27FC236}">
                    <a16:creationId xmlns:a16="http://schemas.microsoft.com/office/drawing/2014/main" id="{83F84167-A896-4C72-B0F0-078FE2CF9B59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86" name="Figura a mano libera: Forma 10685">
                <a:extLst>
                  <a:ext uri="{FF2B5EF4-FFF2-40B4-BE49-F238E27FC236}">
                    <a16:creationId xmlns:a16="http://schemas.microsoft.com/office/drawing/2014/main" id="{98E29621-E047-4839-9BEE-8F96FE545F0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87" name="Figura a mano libera: Forma 10686">
                <a:extLst>
                  <a:ext uri="{FF2B5EF4-FFF2-40B4-BE49-F238E27FC236}">
                    <a16:creationId xmlns:a16="http://schemas.microsoft.com/office/drawing/2014/main" id="{F34F30C3-7215-4960-B2FF-0EE435271149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88" name="Figura a mano libera: Forma 10687">
                <a:extLst>
                  <a:ext uri="{FF2B5EF4-FFF2-40B4-BE49-F238E27FC236}">
                    <a16:creationId xmlns:a16="http://schemas.microsoft.com/office/drawing/2014/main" id="{BB7C9FFB-2B54-466C-8ED2-DA89E3DCC7B1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89" name="Figura a mano libera: Forma 10688">
                <a:extLst>
                  <a:ext uri="{FF2B5EF4-FFF2-40B4-BE49-F238E27FC236}">
                    <a16:creationId xmlns:a16="http://schemas.microsoft.com/office/drawing/2014/main" id="{6B7A29D7-4E78-4846-A6D8-5160A6BF1081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90" name="Figura a mano libera: Forma 10689">
                <a:extLst>
                  <a:ext uri="{FF2B5EF4-FFF2-40B4-BE49-F238E27FC236}">
                    <a16:creationId xmlns:a16="http://schemas.microsoft.com/office/drawing/2014/main" id="{BE0E1491-6378-4DA8-A010-C8809F1A34B1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91" name="Figura a mano libera: Forma 10690">
                <a:extLst>
                  <a:ext uri="{FF2B5EF4-FFF2-40B4-BE49-F238E27FC236}">
                    <a16:creationId xmlns:a16="http://schemas.microsoft.com/office/drawing/2014/main" id="{6F791387-90EB-40BF-B4C6-757473DACAD8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92" name="Figura a mano libera: Forma 10691">
                <a:extLst>
                  <a:ext uri="{FF2B5EF4-FFF2-40B4-BE49-F238E27FC236}">
                    <a16:creationId xmlns:a16="http://schemas.microsoft.com/office/drawing/2014/main" id="{BA997AD7-7DC3-42F1-AC54-BC172F0D5876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93" name="Figura a mano libera: Forma 10692">
                <a:extLst>
                  <a:ext uri="{FF2B5EF4-FFF2-40B4-BE49-F238E27FC236}">
                    <a16:creationId xmlns:a16="http://schemas.microsoft.com/office/drawing/2014/main" id="{7EAA275F-45A8-43E9-8795-C1536769D32A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94" name="Figura a mano libera: Forma 10693">
                <a:extLst>
                  <a:ext uri="{FF2B5EF4-FFF2-40B4-BE49-F238E27FC236}">
                    <a16:creationId xmlns:a16="http://schemas.microsoft.com/office/drawing/2014/main" id="{23B15B5C-72C4-4106-9371-9362E50579EB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95" name="Figura a mano libera: Forma 10694">
                <a:extLst>
                  <a:ext uri="{FF2B5EF4-FFF2-40B4-BE49-F238E27FC236}">
                    <a16:creationId xmlns:a16="http://schemas.microsoft.com/office/drawing/2014/main" id="{2F043C23-EB86-443B-82C8-CE18F65D2FA8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96" name="Figura a mano libera: Forma 10695">
                <a:extLst>
                  <a:ext uri="{FF2B5EF4-FFF2-40B4-BE49-F238E27FC236}">
                    <a16:creationId xmlns:a16="http://schemas.microsoft.com/office/drawing/2014/main" id="{D8E5C670-B03C-493D-B1B2-3D1B59A075BD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97" name="Figura a mano libera: Forma 10696">
                <a:extLst>
                  <a:ext uri="{FF2B5EF4-FFF2-40B4-BE49-F238E27FC236}">
                    <a16:creationId xmlns:a16="http://schemas.microsoft.com/office/drawing/2014/main" id="{7332475C-6B5C-460A-AB6A-369470C91771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98" name="Figura a mano libera: Forma 10697">
                <a:extLst>
                  <a:ext uri="{FF2B5EF4-FFF2-40B4-BE49-F238E27FC236}">
                    <a16:creationId xmlns:a16="http://schemas.microsoft.com/office/drawing/2014/main" id="{F07BAD1D-58AA-4571-A12B-839B8272141D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99" name="Figura a mano libera: Forma 10698">
                <a:extLst>
                  <a:ext uri="{FF2B5EF4-FFF2-40B4-BE49-F238E27FC236}">
                    <a16:creationId xmlns:a16="http://schemas.microsoft.com/office/drawing/2014/main" id="{08E6E30C-4F4A-4D2F-BF03-C0B8739CA6CE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00" name="Figura a mano libera: Forma 10699">
                <a:extLst>
                  <a:ext uri="{FF2B5EF4-FFF2-40B4-BE49-F238E27FC236}">
                    <a16:creationId xmlns:a16="http://schemas.microsoft.com/office/drawing/2014/main" id="{576202C5-3E3A-4DF1-9F18-8D2E43C6571E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01" name="Figura a mano libera: Forma 10700">
                <a:extLst>
                  <a:ext uri="{FF2B5EF4-FFF2-40B4-BE49-F238E27FC236}">
                    <a16:creationId xmlns:a16="http://schemas.microsoft.com/office/drawing/2014/main" id="{A69F2C4B-EDFB-4BC7-BD05-1122FC67E432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02" name="Figura a mano libera: Forma 10701">
                <a:extLst>
                  <a:ext uri="{FF2B5EF4-FFF2-40B4-BE49-F238E27FC236}">
                    <a16:creationId xmlns:a16="http://schemas.microsoft.com/office/drawing/2014/main" id="{6CF7C234-974A-409E-A58F-2614B435C4DD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03" name="Figura a mano libera: Forma 10702">
                <a:extLst>
                  <a:ext uri="{FF2B5EF4-FFF2-40B4-BE49-F238E27FC236}">
                    <a16:creationId xmlns:a16="http://schemas.microsoft.com/office/drawing/2014/main" id="{401D2613-18CA-4DB2-9307-B0EF258B2248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0587" name="Gruppo 10586">
              <a:extLst>
                <a:ext uri="{FF2B5EF4-FFF2-40B4-BE49-F238E27FC236}">
                  <a16:creationId xmlns:a16="http://schemas.microsoft.com/office/drawing/2014/main" id="{9144012F-A70B-46B5-A831-67FCBFDEC132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0682" name="Figura a mano libera: Forma 10681">
                <a:extLst>
                  <a:ext uri="{FF2B5EF4-FFF2-40B4-BE49-F238E27FC236}">
                    <a16:creationId xmlns:a16="http://schemas.microsoft.com/office/drawing/2014/main" id="{C3ACC6BD-5082-4023-B6E9-F61BF4518949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83" name="Figura a mano libera: Forma 10682">
                <a:extLst>
                  <a:ext uri="{FF2B5EF4-FFF2-40B4-BE49-F238E27FC236}">
                    <a16:creationId xmlns:a16="http://schemas.microsoft.com/office/drawing/2014/main" id="{5FBC9066-22F0-43CA-9B64-3C3CF9ACF7E7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0588" name="Figura a mano libera: Forma 10587">
              <a:extLst>
                <a:ext uri="{FF2B5EF4-FFF2-40B4-BE49-F238E27FC236}">
                  <a16:creationId xmlns:a16="http://schemas.microsoft.com/office/drawing/2014/main" id="{75505ED0-8638-4659-9343-0823AC458196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589" name="Gruppo 10588">
              <a:extLst>
                <a:ext uri="{FF2B5EF4-FFF2-40B4-BE49-F238E27FC236}">
                  <a16:creationId xmlns:a16="http://schemas.microsoft.com/office/drawing/2014/main" id="{00587C12-4C8E-48D9-8FA5-76BC7279C8CB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0661" name="Figura a mano libera: Forma 10660">
                <a:extLst>
                  <a:ext uri="{FF2B5EF4-FFF2-40B4-BE49-F238E27FC236}">
                    <a16:creationId xmlns:a16="http://schemas.microsoft.com/office/drawing/2014/main" id="{E90CE58E-B7F1-4346-A957-92912FCD7195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62" name="Figura a mano libera: Forma 10661">
                <a:extLst>
                  <a:ext uri="{FF2B5EF4-FFF2-40B4-BE49-F238E27FC236}">
                    <a16:creationId xmlns:a16="http://schemas.microsoft.com/office/drawing/2014/main" id="{F90C070F-C7E9-4EFC-9AA6-36AFFB5A6FCD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63" name="Figura a mano libera: Forma 10662">
                <a:extLst>
                  <a:ext uri="{FF2B5EF4-FFF2-40B4-BE49-F238E27FC236}">
                    <a16:creationId xmlns:a16="http://schemas.microsoft.com/office/drawing/2014/main" id="{73A67AC9-A563-4F9F-B36C-C119BF9651D3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0664" name="Elemento grafico 20">
                <a:extLst>
                  <a:ext uri="{FF2B5EF4-FFF2-40B4-BE49-F238E27FC236}">
                    <a16:creationId xmlns:a16="http://schemas.microsoft.com/office/drawing/2014/main" id="{7EAFD5DC-E747-4666-870C-6495913EADBC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0680" name="Figura a mano libera: Forma 10679">
                  <a:extLst>
                    <a:ext uri="{FF2B5EF4-FFF2-40B4-BE49-F238E27FC236}">
                      <a16:creationId xmlns:a16="http://schemas.microsoft.com/office/drawing/2014/main" id="{682214D4-6FA2-4487-A536-CACA7BE5AF53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681" name="Figura a mano libera: Forma 10680">
                  <a:extLst>
                    <a:ext uri="{FF2B5EF4-FFF2-40B4-BE49-F238E27FC236}">
                      <a16:creationId xmlns:a16="http://schemas.microsoft.com/office/drawing/2014/main" id="{DBFF2887-D187-4BCF-96D3-B2664A67DFE2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0665" name="Elemento grafico 20">
                <a:extLst>
                  <a:ext uri="{FF2B5EF4-FFF2-40B4-BE49-F238E27FC236}">
                    <a16:creationId xmlns:a16="http://schemas.microsoft.com/office/drawing/2014/main" id="{BBDF381D-6443-4F28-94A8-168B69025E78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0678" name="Figura a mano libera: Forma 10677">
                  <a:extLst>
                    <a:ext uri="{FF2B5EF4-FFF2-40B4-BE49-F238E27FC236}">
                      <a16:creationId xmlns:a16="http://schemas.microsoft.com/office/drawing/2014/main" id="{EA3ACCF3-9714-4FF5-B567-E970687DCC06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679" name="Figura a mano libera: Forma 10678">
                  <a:extLst>
                    <a:ext uri="{FF2B5EF4-FFF2-40B4-BE49-F238E27FC236}">
                      <a16:creationId xmlns:a16="http://schemas.microsoft.com/office/drawing/2014/main" id="{13781D54-17D0-400D-A4BB-300D6ADBFF61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0666" name="Elemento grafico 20">
                <a:extLst>
                  <a:ext uri="{FF2B5EF4-FFF2-40B4-BE49-F238E27FC236}">
                    <a16:creationId xmlns:a16="http://schemas.microsoft.com/office/drawing/2014/main" id="{39E3E3B9-2DE7-4482-AF20-A2D903B86B24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0676" name="Figura a mano libera: Forma 10675">
                  <a:extLst>
                    <a:ext uri="{FF2B5EF4-FFF2-40B4-BE49-F238E27FC236}">
                      <a16:creationId xmlns:a16="http://schemas.microsoft.com/office/drawing/2014/main" id="{D6142694-7EBF-4639-B08F-15583F0EF3FD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677" name="Figura a mano libera: Forma 10676">
                  <a:extLst>
                    <a:ext uri="{FF2B5EF4-FFF2-40B4-BE49-F238E27FC236}">
                      <a16:creationId xmlns:a16="http://schemas.microsoft.com/office/drawing/2014/main" id="{A8F279AE-19DA-44D4-BEDA-1B07466CFED2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0667" name="Elemento grafico 20">
                <a:extLst>
                  <a:ext uri="{FF2B5EF4-FFF2-40B4-BE49-F238E27FC236}">
                    <a16:creationId xmlns:a16="http://schemas.microsoft.com/office/drawing/2014/main" id="{8F4BF0AC-1D16-4BA6-B45B-62EAD1B7F524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0674" name="Figura a mano libera: Forma 10673">
                  <a:extLst>
                    <a:ext uri="{FF2B5EF4-FFF2-40B4-BE49-F238E27FC236}">
                      <a16:creationId xmlns:a16="http://schemas.microsoft.com/office/drawing/2014/main" id="{073FF1B2-12AD-43FB-BDD4-0E75A2156281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675" name="Figura a mano libera: Forma 10674">
                  <a:extLst>
                    <a:ext uri="{FF2B5EF4-FFF2-40B4-BE49-F238E27FC236}">
                      <a16:creationId xmlns:a16="http://schemas.microsoft.com/office/drawing/2014/main" id="{BC43FF61-892D-4DD4-ABFE-9AFFBCE70819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0668" name="Elemento grafico 20">
                <a:extLst>
                  <a:ext uri="{FF2B5EF4-FFF2-40B4-BE49-F238E27FC236}">
                    <a16:creationId xmlns:a16="http://schemas.microsoft.com/office/drawing/2014/main" id="{6E582880-1EF4-4880-9223-777B8DEF529D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0672" name="Figura a mano libera: Forma 10671">
                  <a:extLst>
                    <a:ext uri="{FF2B5EF4-FFF2-40B4-BE49-F238E27FC236}">
                      <a16:creationId xmlns:a16="http://schemas.microsoft.com/office/drawing/2014/main" id="{B56C2124-8957-49DB-98D9-B37BB2C6BC47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673" name="Figura a mano libera: Forma 10672">
                  <a:extLst>
                    <a:ext uri="{FF2B5EF4-FFF2-40B4-BE49-F238E27FC236}">
                      <a16:creationId xmlns:a16="http://schemas.microsoft.com/office/drawing/2014/main" id="{3907708A-7970-424E-84A9-4F3B4E4D9A05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0669" name="Elemento grafico 20">
                <a:extLst>
                  <a:ext uri="{FF2B5EF4-FFF2-40B4-BE49-F238E27FC236}">
                    <a16:creationId xmlns:a16="http://schemas.microsoft.com/office/drawing/2014/main" id="{D5803FD6-6CC2-4900-A23B-DDAE78792514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0670" name="Figura a mano libera: Forma 10669">
                  <a:extLst>
                    <a:ext uri="{FF2B5EF4-FFF2-40B4-BE49-F238E27FC236}">
                      <a16:creationId xmlns:a16="http://schemas.microsoft.com/office/drawing/2014/main" id="{84A5FD37-E577-4B5D-AF4A-A60DA695003B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0671" name="Figura a mano libera: Forma 10670">
                  <a:extLst>
                    <a:ext uri="{FF2B5EF4-FFF2-40B4-BE49-F238E27FC236}">
                      <a16:creationId xmlns:a16="http://schemas.microsoft.com/office/drawing/2014/main" id="{77BCE956-8B7D-49A0-97DE-C8E8F180A276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10590" name="Figura a mano libera: Forma 10589">
              <a:extLst>
                <a:ext uri="{FF2B5EF4-FFF2-40B4-BE49-F238E27FC236}">
                  <a16:creationId xmlns:a16="http://schemas.microsoft.com/office/drawing/2014/main" id="{D181D641-F92B-4D82-81FE-FC668DB55B6D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591" name="Figura a mano libera: Forma 10590">
              <a:extLst>
                <a:ext uri="{FF2B5EF4-FFF2-40B4-BE49-F238E27FC236}">
                  <a16:creationId xmlns:a16="http://schemas.microsoft.com/office/drawing/2014/main" id="{18631C9D-ABC5-43B9-B007-6C8937D0BD07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592" name="Figura a mano libera: Forma 10591">
              <a:extLst>
                <a:ext uri="{FF2B5EF4-FFF2-40B4-BE49-F238E27FC236}">
                  <a16:creationId xmlns:a16="http://schemas.microsoft.com/office/drawing/2014/main" id="{46ABCF66-BD63-48BA-93A6-20DB913C044D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593" name="Figura a mano libera: Forma 10592">
              <a:extLst>
                <a:ext uri="{FF2B5EF4-FFF2-40B4-BE49-F238E27FC236}">
                  <a16:creationId xmlns:a16="http://schemas.microsoft.com/office/drawing/2014/main" id="{80218367-4D49-4E18-8F6E-C2C0B33D5BBD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594" name="Figura a mano libera: Forma 10593">
              <a:extLst>
                <a:ext uri="{FF2B5EF4-FFF2-40B4-BE49-F238E27FC236}">
                  <a16:creationId xmlns:a16="http://schemas.microsoft.com/office/drawing/2014/main" id="{B43DBDD9-1B66-4AD4-B7EB-1C635723B155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595" name="Figura a mano libera: Forma 10594">
              <a:extLst>
                <a:ext uri="{FF2B5EF4-FFF2-40B4-BE49-F238E27FC236}">
                  <a16:creationId xmlns:a16="http://schemas.microsoft.com/office/drawing/2014/main" id="{C06D92B9-087B-420B-AEE9-4FBD7275DA70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596" name="Gruppo 10595">
              <a:extLst>
                <a:ext uri="{FF2B5EF4-FFF2-40B4-BE49-F238E27FC236}">
                  <a16:creationId xmlns:a16="http://schemas.microsoft.com/office/drawing/2014/main" id="{CDB69BEF-2E40-4E11-961B-56D962457F0C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0644" name="Figura a mano libera: Forma 10643">
                <a:extLst>
                  <a:ext uri="{FF2B5EF4-FFF2-40B4-BE49-F238E27FC236}">
                    <a16:creationId xmlns:a16="http://schemas.microsoft.com/office/drawing/2014/main" id="{A9EBDCD1-CBB1-4A7C-8414-C6AE83DC54DB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45" name="Figura a mano libera: Forma 10644">
                <a:extLst>
                  <a:ext uri="{FF2B5EF4-FFF2-40B4-BE49-F238E27FC236}">
                    <a16:creationId xmlns:a16="http://schemas.microsoft.com/office/drawing/2014/main" id="{7E272A07-845C-47CC-ADCF-72ADC07EBA72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46" name="Figura a mano libera: Forma 10645">
                <a:extLst>
                  <a:ext uri="{FF2B5EF4-FFF2-40B4-BE49-F238E27FC236}">
                    <a16:creationId xmlns:a16="http://schemas.microsoft.com/office/drawing/2014/main" id="{03ECCE3B-7222-480A-A662-80F8952A393C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47" name="Figura a mano libera: Forma 10646">
                <a:extLst>
                  <a:ext uri="{FF2B5EF4-FFF2-40B4-BE49-F238E27FC236}">
                    <a16:creationId xmlns:a16="http://schemas.microsoft.com/office/drawing/2014/main" id="{EBD5BF13-1549-4617-8D01-6B39470C8239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48" name="Figura a mano libera: Forma 10647">
                <a:extLst>
                  <a:ext uri="{FF2B5EF4-FFF2-40B4-BE49-F238E27FC236}">
                    <a16:creationId xmlns:a16="http://schemas.microsoft.com/office/drawing/2014/main" id="{A13D1DD3-6E78-4FBE-9DAA-0886A0B05B90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49" name="Figura a mano libera: Forma 10648">
                <a:extLst>
                  <a:ext uri="{FF2B5EF4-FFF2-40B4-BE49-F238E27FC236}">
                    <a16:creationId xmlns:a16="http://schemas.microsoft.com/office/drawing/2014/main" id="{758E3990-1BA0-47A5-BE1C-6A84F3632535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50" name="Figura a mano libera: Forma 10649">
                <a:extLst>
                  <a:ext uri="{FF2B5EF4-FFF2-40B4-BE49-F238E27FC236}">
                    <a16:creationId xmlns:a16="http://schemas.microsoft.com/office/drawing/2014/main" id="{088E3168-4219-428C-B52C-6C50C298B12A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51" name="Figura a mano libera: Forma 10650">
                <a:extLst>
                  <a:ext uri="{FF2B5EF4-FFF2-40B4-BE49-F238E27FC236}">
                    <a16:creationId xmlns:a16="http://schemas.microsoft.com/office/drawing/2014/main" id="{4BA2A8CD-8A8A-4028-823F-845721EA6B38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52" name="Figura a mano libera: Forma 10651">
                <a:extLst>
                  <a:ext uri="{FF2B5EF4-FFF2-40B4-BE49-F238E27FC236}">
                    <a16:creationId xmlns:a16="http://schemas.microsoft.com/office/drawing/2014/main" id="{90083A10-551A-477E-9B29-772D567ED44A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53" name="Figura a mano libera: Forma 10652">
                <a:extLst>
                  <a:ext uri="{FF2B5EF4-FFF2-40B4-BE49-F238E27FC236}">
                    <a16:creationId xmlns:a16="http://schemas.microsoft.com/office/drawing/2014/main" id="{1E270870-866A-49DC-9F87-CCE4E260A0E0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54" name="Figura a mano libera: Forma 10653">
                <a:extLst>
                  <a:ext uri="{FF2B5EF4-FFF2-40B4-BE49-F238E27FC236}">
                    <a16:creationId xmlns:a16="http://schemas.microsoft.com/office/drawing/2014/main" id="{C158B34C-79F2-49DC-96ED-ED5959AF0BBE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55" name="Figura a mano libera: Forma 10654">
                <a:extLst>
                  <a:ext uri="{FF2B5EF4-FFF2-40B4-BE49-F238E27FC236}">
                    <a16:creationId xmlns:a16="http://schemas.microsoft.com/office/drawing/2014/main" id="{FCFFC8B1-BEC8-413B-B036-AB16162EE159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56" name="Figura a mano libera: Forma 10655">
                <a:extLst>
                  <a:ext uri="{FF2B5EF4-FFF2-40B4-BE49-F238E27FC236}">
                    <a16:creationId xmlns:a16="http://schemas.microsoft.com/office/drawing/2014/main" id="{C89DF392-EEF4-4CA7-AFAB-10CF9BFBE369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57" name="Figura a mano libera: Forma 10656">
                <a:extLst>
                  <a:ext uri="{FF2B5EF4-FFF2-40B4-BE49-F238E27FC236}">
                    <a16:creationId xmlns:a16="http://schemas.microsoft.com/office/drawing/2014/main" id="{978D6782-99C2-4689-B815-DB848E5F3CD2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58" name="Figura a mano libera: Forma 10657">
                <a:extLst>
                  <a:ext uri="{FF2B5EF4-FFF2-40B4-BE49-F238E27FC236}">
                    <a16:creationId xmlns:a16="http://schemas.microsoft.com/office/drawing/2014/main" id="{98AC167E-8B8A-452E-9BB6-B2F426E2B510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59" name="Figura a mano libera: Forma 10658">
                <a:extLst>
                  <a:ext uri="{FF2B5EF4-FFF2-40B4-BE49-F238E27FC236}">
                    <a16:creationId xmlns:a16="http://schemas.microsoft.com/office/drawing/2014/main" id="{AB95352F-CEC7-42E0-B7B9-04A9E1EC9ABD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60" name="Figura a mano libera: Forma 10659">
                <a:extLst>
                  <a:ext uri="{FF2B5EF4-FFF2-40B4-BE49-F238E27FC236}">
                    <a16:creationId xmlns:a16="http://schemas.microsoft.com/office/drawing/2014/main" id="{A7D6AC3F-776B-4E21-94CA-A367B16ACE7E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0597" name="Gruppo 10596">
              <a:extLst>
                <a:ext uri="{FF2B5EF4-FFF2-40B4-BE49-F238E27FC236}">
                  <a16:creationId xmlns:a16="http://schemas.microsoft.com/office/drawing/2014/main" id="{CC6E6F46-62CC-47B4-A57A-430864D06B9C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0598" name="Figura a mano libera: Forma 10597">
                <a:extLst>
                  <a:ext uri="{FF2B5EF4-FFF2-40B4-BE49-F238E27FC236}">
                    <a16:creationId xmlns:a16="http://schemas.microsoft.com/office/drawing/2014/main" id="{BD5A7E8B-ECF4-4664-B164-6850F606D0DB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99" name="Figura a mano libera: Forma 10598">
                <a:extLst>
                  <a:ext uri="{FF2B5EF4-FFF2-40B4-BE49-F238E27FC236}">
                    <a16:creationId xmlns:a16="http://schemas.microsoft.com/office/drawing/2014/main" id="{4EA087CD-EA98-4DBA-9187-DCCAB9DFF5B8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00" name="Figura a mano libera: Forma 10599">
                <a:extLst>
                  <a:ext uri="{FF2B5EF4-FFF2-40B4-BE49-F238E27FC236}">
                    <a16:creationId xmlns:a16="http://schemas.microsoft.com/office/drawing/2014/main" id="{DB6F4894-D055-47F9-9A3B-34D13E80EBC6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01" name="Figura a mano libera: Forma 10600">
                <a:extLst>
                  <a:ext uri="{FF2B5EF4-FFF2-40B4-BE49-F238E27FC236}">
                    <a16:creationId xmlns:a16="http://schemas.microsoft.com/office/drawing/2014/main" id="{FA05A46D-9775-4B50-8389-C4C3FC4BE87E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02" name="Figura a mano libera: Forma 10601">
                <a:extLst>
                  <a:ext uri="{FF2B5EF4-FFF2-40B4-BE49-F238E27FC236}">
                    <a16:creationId xmlns:a16="http://schemas.microsoft.com/office/drawing/2014/main" id="{D2265478-1196-43C8-9474-2F0114F232A5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03" name="Figura a mano libera: Forma 10602">
                <a:extLst>
                  <a:ext uri="{FF2B5EF4-FFF2-40B4-BE49-F238E27FC236}">
                    <a16:creationId xmlns:a16="http://schemas.microsoft.com/office/drawing/2014/main" id="{5FEA69BE-C265-406C-AF51-B6DC156565D9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04" name="Figura a mano libera: Forma 10603">
                <a:extLst>
                  <a:ext uri="{FF2B5EF4-FFF2-40B4-BE49-F238E27FC236}">
                    <a16:creationId xmlns:a16="http://schemas.microsoft.com/office/drawing/2014/main" id="{7DCD39D2-ACEE-4EB1-8079-37818AC882B7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05" name="Figura a mano libera: Forma 10604">
                <a:extLst>
                  <a:ext uri="{FF2B5EF4-FFF2-40B4-BE49-F238E27FC236}">
                    <a16:creationId xmlns:a16="http://schemas.microsoft.com/office/drawing/2014/main" id="{016BBB74-28B5-422C-92F9-C498FF8B568A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06" name="Figura a mano libera: Forma 10605">
                <a:extLst>
                  <a:ext uri="{FF2B5EF4-FFF2-40B4-BE49-F238E27FC236}">
                    <a16:creationId xmlns:a16="http://schemas.microsoft.com/office/drawing/2014/main" id="{488206D0-60A9-4195-9A31-3AA7BC308A3C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07" name="Figura a mano libera: Forma 10606">
                <a:extLst>
                  <a:ext uri="{FF2B5EF4-FFF2-40B4-BE49-F238E27FC236}">
                    <a16:creationId xmlns:a16="http://schemas.microsoft.com/office/drawing/2014/main" id="{37C183EB-D86B-4336-9636-580925A736F0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08" name="Figura a mano libera: Forma 10607">
                <a:extLst>
                  <a:ext uri="{FF2B5EF4-FFF2-40B4-BE49-F238E27FC236}">
                    <a16:creationId xmlns:a16="http://schemas.microsoft.com/office/drawing/2014/main" id="{19A55788-30CC-4B81-85E9-784888613516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09" name="Figura a mano libera: Forma 10608">
                <a:extLst>
                  <a:ext uri="{FF2B5EF4-FFF2-40B4-BE49-F238E27FC236}">
                    <a16:creationId xmlns:a16="http://schemas.microsoft.com/office/drawing/2014/main" id="{97E411CE-3525-43A9-BD25-0B13867F448E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10" name="Figura a mano libera: Forma 10609">
                <a:extLst>
                  <a:ext uri="{FF2B5EF4-FFF2-40B4-BE49-F238E27FC236}">
                    <a16:creationId xmlns:a16="http://schemas.microsoft.com/office/drawing/2014/main" id="{7605B1C4-2399-4BCF-846C-4180F0D89663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11" name="Figura a mano libera: Forma 10610">
                <a:extLst>
                  <a:ext uri="{FF2B5EF4-FFF2-40B4-BE49-F238E27FC236}">
                    <a16:creationId xmlns:a16="http://schemas.microsoft.com/office/drawing/2014/main" id="{79DD6955-017A-4BED-96F4-5CDCF2CF76C4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12" name="Figura a mano libera: Forma 10611">
                <a:extLst>
                  <a:ext uri="{FF2B5EF4-FFF2-40B4-BE49-F238E27FC236}">
                    <a16:creationId xmlns:a16="http://schemas.microsoft.com/office/drawing/2014/main" id="{6BAD6256-03D2-4E3F-8E66-7CF62D83E616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13" name="Figura a mano libera: Forma 10612">
                <a:extLst>
                  <a:ext uri="{FF2B5EF4-FFF2-40B4-BE49-F238E27FC236}">
                    <a16:creationId xmlns:a16="http://schemas.microsoft.com/office/drawing/2014/main" id="{AE772997-A594-4886-8966-7CF2D0C96FB9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14" name="Figura a mano libera: Forma 10613">
                <a:extLst>
                  <a:ext uri="{FF2B5EF4-FFF2-40B4-BE49-F238E27FC236}">
                    <a16:creationId xmlns:a16="http://schemas.microsoft.com/office/drawing/2014/main" id="{8A00C5A5-7299-47FF-9C68-4FA618876DF1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15" name="Figura a mano libera: Forma 10614">
                <a:extLst>
                  <a:ext uri="{FF2B5EF4-FFF2-40B4-BE49-F238E27FC236}">
                    <a16:creationId xmlns:a16="http://schemas.microsoft.com/office/drawing/2014/main" id="{067C74A3-5BCB-44EE-86EF-0E9E52927693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16" name="Figura a mano libera: Forma 10615">
                <a:extLst>
                  <a:ext uri="{FF2B5EF4-FFF2-40B4-BE49-F238E27FC236}">
                    <a16:creationId xmlns:a16="http://schemas.microsoft.com/office/drawing/2014/main" id="{B93EAE42-7F71-424C-AD70-F6E6948CFCED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17" name="Figura a mano libera: Forma 10616">
                <a:extLst>
                  <a:ext uri="{FF2B5EF4-FFF2-40B4-BE49-F238E27FC236}">
                    <a16:creationId xmlns:a16="http://schemas.microsoft.com/office/drawing/2014/main" id="{E2F79D43-067E-4D2A-943A-F38FFB50EF92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18" name="Figura a mano libera: Forma 10617">
                <a:extLst>
                  <a:ext uri="{FF2B5EF4-FFF2-40B4-BE49-F238E27FC236}">
                    <a16:creationId xmlns:a16="http://schemas.microsoft.com/office/drawing/2014/main" id="{9FE190AF-E070-40F6-BF87-6C47B7989B2B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19" name="Figura a mano libera: Forma 10618">
                <a:extLst>
                  <a:ext uri="{FF2B5EF4-FFF2-40B4-BE49-F238E27FC236}">
                    <a16:creationId xmlns:a16="http://schemas.microsoft.com/office/drawing/2014/main" id="{B828C001-2AF0-4744-97A9-B05C430697E5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20" name="Figura a mano libera: Forma 10619">
                <a:extLst>
                  <a:ext uri="{FF2B5EF4-FFF2-40B4-BE49-F238E27FC236}">
                    <a16:creationId xmlns:a16="http://schemas.microsoft.com/office/drawing/2014/main" id="{D344A8F0-1792-4E29-B592-B9076D9C3F18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21" name="Figura a mano libera: Forma 10620">
                <a:extLst>
                  <a:ext uri="{FF2B5EF4-FFF2-40B4-BE49-F238E27FC236}">
                    <a16:creationId xmlns:a16="http://schemas.microsoft.com/office/drawing/2014/main" id="{1347E980-9DA7-4AC1-B441-195269921838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22" name="Figura a mano libera: Forma 10621">
                <a:extLst>
                  <a:ext uri="{FF2B5EF4-FFF2-40B4-BE49-F238E27FC236}">
                    <a16:creationId xmlns:a16="http://schemas.microsoft.com/office/drawing/2014/main" id="{9EAFC7DA-CDF8-4F43-9E24-FEDE469DB8F5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23" name="Figura a mano libera: Forma 10622">
                <a:extLst>
                  <a:ext uri="{FF2B5EF4-FFF2-40B4-BE49-F238E27FC236}">
                    <a16:creationId xmlns:a16="http://schemas.microsoft.com/office/drawing/2014/main" id="{4C9257CF-F7E1-4323-BDDC-D5A9FF560CCA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24" name="Figura a mano libera: Forma 10623">
                <a:extLst>
                  <a:ext uri="{FF2B5EF4-FFF2-40B4-BE49-F238E27FC236}">
                    <a16:creationId xmlns:a16="http://schemas.microsoft.com/office/drawing/2014/main" id="{597DF686-0CB3-4BBA-BE31-D55BF30ECD66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25" name="Figura a mano libera: Forma 10624">
                <a:extLst>
                  <a:ext uri="{FF2B5EF4-FFF2-40B4-BE49-F238E27FC236}">
                    <a16:creationId xmlns:a16="http://schemas.microsoft.com/office/drawing/2014/main" id="{DEA081FE-9DFF-4329-8EF3-167078140438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26" name="Figura a mano libera: Forma 10625">
                <a:extLst>
                  <a:ext uri="{FF2B5EF4-FFF2-40B4-BE49-F238E27FC236}">
                    <a16:creationId xmlns:a16="http://schemas.microsoft.com/office/drawing/2014/main" id="{82024892-133E-40D2-AE3C-D33A96500F21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27" name="Figura a mano libera: Forma 10626">
                <a:extLst>
                  <a:ext uri="{FF2B5EF4-FFF2-40B4-BE49-F238E27FC236}">
                    <a16:creationId xmlns:a16="http://schemas.microsoft.com/office/drawing/2014/main" id="{6FE3A6E9-A2DB-4418-B2F1-053DBEC0A15F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28" name="Figura a mano libera: Forma 10627">
                <a:extLst>
                  <a:ext uri="{FF2B5EF4-FFF2-40B4-BE49-F238E27FC236}">
                    <a16:creationId xmlns:a16="http://schemas.microsoft.com/office/drawing/2014/main" id="{F77C1CFA-66D8-4C63-A31E-CD89F97D6B45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29" name="Figura a mano libera: Forma 10628">
                <a:extLst>
                  <a:ext uri="{FF2B5EF4-FFF2-40B4-BE49-F238E27FC236}">
                    <a16:creationId xmlns:a16="http://schemas.microsoft.com/office/drawing/2014/main" id="{525D1E24-7051-4530-8920-E2EAD8CFC630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30" name="Figura a mano libera: Forma 10629">
                <a:extLst>
                  <a:ext uri="{FF2B5EF4-FFF2-40B4-BE49-F238E27FC236}">
                    <a16:creationId xmlns:a16="http://schemas.microsoft.com/office/drawing/2014/main" id="{E1B5E6C6-93C3-436E-AD7F-92E2512A9460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31" name="Figura a mano libera: Forma 10630">
                <a:extLst>
                  <a:ext uri="{FF2B5EF4-FFF2-40B4-BE49-F238E27FC236}">
                    <a16:creationId xmlns:a16="http://schemas.microsoft.com/office/drawing/2014/main" id="{75FE27B6-1B80-4DD1-8795-76B1DA456029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32" name="Figura a mano libera: Forma 10631">
                <a:extLst>
                  <a:ext uri="{FF2B5EF4-FFF2-40B4-BE49-F238E27FC236}">
                    <a16:creationId xmlns:a16="http://schemas.microsoft.com/office/drawing/2014/main" id="{A7A48357-7A24-48FB-B222-D989778C4C6E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33" name="Figura a mano libera: Forma 10632">
                <a:extLst>
                  <a:ext uri="{FF2B5EF4-FFF2-40B4-BE49-F238E27FC236}">
                    <a16:creationId xmlns:a16="http://schemas.microsoft.com/office/drawing/2014/main" id="{F24F552E-924F-4183-984F-5010E7EC7CE3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34" name="Figura a mano libera: Forma 10633">
                <a:extLst>
                  <a:ext uri="{FF2B5EF4-FFF2-40B4-BE49-F238E27FC236}">
                    <a16:creationId xmlns:a16="http://schemas.microsoft.com/office/drawing/2014/main" id="{10751B01-0EE6-4106-9C95-707409994221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35" name="Figura a mano libera: Forma 10634">
                <a:extLst>
                  <a:ext uri="{FF2B5EF4-FFF2-40B4-BE49-F238E27FC236}">
                    <a16:creationId xmlns:a16="http://schemas.microsoft.com/office/drawing/2014/main" id="{8A7EA427-62C1-4A66-98D1-B0E82D0D46F5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36" name="Figura a mano libera: Forma 10635">
                <a:extLst>
                  <a:ext uri="{FF2B5EF4-FFF2-40B4-BE49-F238E27FC236}">
                    <a16:creationId xmlns:a16="http://schemas.microsoft.com/office/drawing/2014/main" id="{B3FF37CE-DAB3-4612-A441-AEA95FE5EC0F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37" name="Figura a mano libera: Forma 10636">
                <a:extLst>
                  <a:ext uri="{FF2B5EF4-FFF2-40B4-BE49-F238E27FC236}">
                    <a16:creationId xmlns:a16="http://schemas.microsoft.com/office/drawing/2014/main" id="{74D45FE8-B6D6-4E36-8CF9-991815107CCB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38" name="Figura a mano libera: Forma 10637">
                <a:extLst>
                  <a:ext uri="{FF2B5EF4-FFF2-40B4-BE49-F238E27FC236}">
                    <a16:creationId xmlns:a16="http://schemas.microsoft.com/office/drawing/2014/main" id="{6EA163C1-B55C-4C85-B858-5DF95965C106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39" name="Figura a mano libera: Forma 10638">
                <a:extLst>
                  <a:ext uri="{FF2B5EF4-FFF2-40B4-BE49-F238E27FC236}">
                    <a16:creationId xmlns:a16="http://schemas.microsoft.com/office/drawing/2014/main" id="{92C8C790-FBEC-4252-9699-C475A9C0740B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40" name="Figura a mano libera: Forma 10639">
                <a:extLst>
                  <a:ext uri="{FF2B5EF4-FFF2-40B4-BE49-F238E27FC236}">
                    <a16:creationId xmlns:a16="http://schemas.microsoft.com/office/drawing/2014/main" id="{ECBA5691-C485-4359-A9EB-13563750A8C6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41" name="Figura a mano libera: Forma 10640">
                <a:extLst>
                  <a:ext uri="{FF2B5EF4-FFF2-40B4-BE49-F238E27FC236}">
                    <a16:creationId xmlns:a16="http://schemas.microsoft.com/office/drawing/2014/main" id="{661BD752-775E-4CF6-8B22-42F05D5A2E10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42" name="Figura a mano libera: Forma 10641">
                <a:extLst>
                  <a:ext uri="{FF2B5EF4-FFF2-40B4-BE49-F238E27FC236}">
                    <a16:creationId xmlns:a16="http://schemas.microsoft.com/office/drawing/2014/main" id="{E337C766-A66F-43F1-ACEF-992F1010739E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43" name="Figura a mano libera: Forma 10642">
                <a:extLst>
                  <a:ext uri="{FF2B5EF4-FFF2-40B4-BE49-F238E27FC236}">
                    <a16:creationId xmlns:a16="http://schemas.microsoft.com/office/drawing/2014/main" id="{0CA0F379-720A-4D20-B8F9-2FCD09E34225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0558" name="Gruppo 10557" descr="Illustrazione di coniglio e cuori">
            <a:extLst>
              <a:ext uri="{FF2B5EF4-FFF2-40B4-BE49-F238E27FC236}">
                <a16:creationId xmlns:a16="http://schemas.microsoft.com/office/drawing/2014/main" id="{30F049B4-C5EE-4BCC-BB42-3D98B8B1DC4A}"/>
              </a:ext>
            </a:extLst>
          </p:cNvPr>
          <p:cNvGrpSpPr/>
          <p:nvPr/>
        </p:nvGrpSpPr>
        <p:grpSpPr>
          <a:xfrm>
            <a:off x="7912102" y="3897250"/>
            <a:ext cx="1197538" cy="1276784"/>
            <a:chOff x="5980312" y="2439124"/>
            <a:chExt cx="2866073" cy="3055731"/>
          </a:xfrm>
        </p:grpSpPr>
        <p:sp>
          <p:nvSpPr>
            <p:cNvPr id="10559" name="Figura a mano libera: Forma 10558">
              <a:extLst>
                <a:ext uri="{FF2B5EF4-FFF2-40B4-BE49-F238E27FC236}">
                  <a16:creationId xmlns:a16="http://schemas.microsoft.com/office/drawing/2014/main" id="{8C4B7509-8D47-4A71-ABE4-4AC45A6C5F18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560" name="Elemento grafico 20">
              <a:extLst>
                <a:ext uri="{FF2B5EF4-FFF2-40B4-BE49-F238E27FC236}">
                  <a16:creationId xmlns:a16="http://schemas.microsoft.com/office/drawing/2014/main" id="{A96B1A85-7156-4850-9E4B-40B40CCF37BB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0581" name="Figura a mano libera: Forma 10580">
                <a:extLst>
                  <a:ext uri="{FF2B5EF4-FFF2-40B4-BE49-F238E27FC236}">
                    <a16:creationId xmlns:a16="http://schemas.microsoft.com/office/drawing/2014/main" id="{265358A3-8A19-4051-9C36-A3021882EA1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82" name="Figura a mano libera: Forma 10581">
                <a:extLst>
                  <a:ext uri="{FF2B5EF4-FFF2-40B4-BE49-F238E27FC236}">
                    <a16:creationId xmlns:a16="http://schemas.microsoft.com/office/drawing/2014/main" id="{F8B7F7A6-B99A-4491-8FDA-3DF1092A2EF9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0561" name="Figura a mano libera: Forma 10560">
              <a:extLst>
                <a:ext uri="{FF2B5EF4-FFF2-40B4-BE49-F238E27FC236}">
                  <a16:creationId xmlns:a16="http://schemas.microsoft.com/office/drawing/2014/main" id="{336AF486-B1AD-4962-BD8A-60C0F90D66EA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562" name="Figura a mano libera: Forma 10561">
              <a:extLst>
                <a:ext uri="{FF2B5EF4-FFF2-40B4-BE49-F238E27FC236}">
                  <a16:creationId xmlns:a16="http://schemas.microsoft.com/office/drawing/2014/main" id="{6E2203BB-F6BF-4EA9-9736-486FB4D38296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563" name="Gruppo 10562">
              <a:extLst>
                <a:ext uri="{FF2B5EF4-FFF2-40B4-BE49-F238E27FC236}">
                  <a16:creationId xmlns:a16="http://schemas.microsoft.com/office/drawing/2014/main" id="{B1546A34-F96A-4FCE-AAE0-465080352CCC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0572" name="Figura a mano libera: Forma 10571">
                <a:extLst>
                  <a:ext uri="{FF2B5EF4-FFF2-40B4-BE49-F238E27FC236}">
                    <a16:creationId xmlns:a16="http://schemas.microsoft.com/office/drawing/2014/main" id="{30948C95-5E74-4EB4-9C6C-29BF6B13DA35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73" name="Figura a mano libera: Forma 10572">
                <a:extLst>
                  <a:ext uri="{FF2B5EF4-FFF2-40B4-BE49-F238E27FC236}">
                    <a16:creationId xmlns:a16="http://schemas.microsoft.com/office/drawing/2014/main" id="{9240A180-F41B-4E46-AC6C-E82BD893BF85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74" name="Figura a mano libera: Forma 10573">
                <a:extLst>
                  <a:ext uri="{FF2B5EF4-FFF2-40B4-BE49-F238E27FC236}">
                    <a16:creationId xmlns:a16="http://schemas.microsoft.com/office/drawing/2014/main" id="{1E3481D6-3AC9-40DB-9F67-6C3064FD3D55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75" name="Figura a mano libera: Forma 10574">
                <a:extLst>
                  <a:ext uri="{FF2B5EF4-FFF2-40B4-BE49-F238E27FC236}">
                    <a16:creationId xmlns:a16="http://schemas.microsoft.com/office/drawing/2014/main" id="{3B428E16-ABB7-46E1-B810-1DDAFF201EF5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76" name="Figura a mano libera: Forma 10575">
                <a:extLst>
                  <a:ext uri="{FF2B5EF4-FFF2-40B4-BE49-F238E27FC236}">
                    <a16:creationId xmlns:a16="http://schemas.microsoft.com/office/drawing/2014/main" id="{EA093DF8-F14D-40E0-81B1-4A37D5B5C43B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77" name="Figura a mano libera: Forma 10576">
                <a:extLst>
                  <a:ext uri="{FF2B5EF4-FFF2-40B4-BE49-F238E27FC236}">
                    <a16:creationId xmlns:a16="http://schemas.microsoft.com/office/drawing/2014/main" id="{D6B051E4-D20A-477B-9FBA-55666A6158C1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78" name="Figura a mano libera: Forma 10577">
                <a:extLst>
                  <a:ext uri="{FF2B5EF4-FFF2-40B4-BE49-F238E27FC236}">
                    <a16:creationId xmlns:a16="http://schemas.microsoft.com/office/drawing/2014/main" id="{05ECDE27-53BF-4DCB-A997-7181410F15DF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79" name="Figura a mano libera: Forma 10578">
                <a:extLst>
                  <a:ext uri="{FF2B5EF4-FFF2-40B4-BE49-F238E27FC236}">
                    <a16:creationId xmlns:a16="http://schemas.microsoft.com/office/drawing/2014/main" id="{13269C05-CFF6-4936-BB5D-E36980CB1A29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80" name="Figura a mano libera: Forma 10579">
                <a:extLst>
                  <a:ext uri="{FF2B5EF4-FFF2-40B4-BE49-F238E27FC236}">
                    <a16:creationId xmlns:a16="http://schemas.microsoft.com/office/drawing/2014/main" id="{21C33D84-E19E-4665-8B60-5DFB2659EE14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0564" name="Gruppo 10563">
              <a:extLst>
                <a:ext uri="{FF2B5EF4-FFF2-40B4-BE49-F238E27FC236}">
                  <a16:creationId xmlns:a16="http://schemas.microsoft.com/office/drawing/2014/main" id="{3784C4A8-AFA9-4B1E-B1EC-5E940B76D19D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0565" name="Figura a mano libera: Forma 10564">
                <a:extLst>
                  <a:ext uri="{FF2B5EF4-FFF2-40B4-BE49-F238E27FC236}">
                    <a16:creationId xmlns:a16="http://schemas.microsoft.com/office/drawing/2014/main" id="{FB2294A4-1767-4BFC-8B0B-3B782201DD78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66" name="Figura a mano libera: Forma 10565">
                <a:extLst>
                  <a:ext uri="{FF2B5EF4-FFF2-40B4-BE49-F238E27FC236}">
                    <a16:creationId xmlns:a16="http://schemas.microsoft.com/office/drawing/2014/main" id="{1F48D0BE-5C1A-42C6-8CA3-135EDF4FA42D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67" name="Figura a mano libera: Forma 10566">
                <a:extLst>
                  <a:ext uri="{FF2B5EF4-FFF2-40B4-BE49-F238E27FC236}">
                    <a16:creationId xmlns:a16="http://schemas.microsoft.com/office/drawing/2014/main" id="{1A792AC1-DCF9-44E8-892A-838E8D012052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68" name="Figura a mano libera: Forma 10567">
                <a:extLst>
                  <a:ext uri="{FF2B5EF4-FFF2-40B4-BE49-F238E27FC236}">
                    <a16:creationId xmlns:a16="http://schemas.microsoft.com/office/drawing/2014/main" id="{E06F6947-01F2-4A26-B811-5E26E9463473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69" name="Figura a mano libera: Forma 10568">
                <a:extLst>
                  <a:ext uri="{FF2B5EF4-FFF2-40B4-BE49-F238E27FC236}">
                    <a16:creationId xmlns:a16="http://schemas.microsoft.com/office/drawing/2014/main" id="{72BEC9FC-C0A4-4053-8775-2428A56D4351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70" name="Figura a mano libera: Forma 10569">
                <a:extLst>
                  <a:ext uri="{FF2B5EF4-FFF2-40B4-BE49-F238E27FC236}">
                    <a16:creationId xmlns:a16="http://schemas.microsoft.com/office/drawing/2014/main" id="{6E9BEDDB-0AE2-406B-8345-5924C38C1D3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71" name="Figura a mano libera: Forma 10570">
                <a:extLst>
                  <a:ext uri="{FF2B5EF4-FFF2-40B4-BE49-F238E27FC236}">
                    <a16:creationId xmlns:a16="http://schemas.microsoft.com/office/drawing/2014/main" id="{26540092-E75D-4CFC-9E5C-FCD44D099917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0968" name="Gruppo 10967" descr="Illustrazione di uccello">
            <a:extLst>
              <a:ext uri="{FF2B5EF4-FFF2-40B4-BE49-F238E27FC236}">
                <a16:creationId xmlns:a16="http://schemas.microsoft.com/office/drawing/2014/main" id="{7FB4FF68-51C2-4485-8146-634CB76AAD85}"/>
              </a:ext>
            </a:extLst>
          </p:cNvPr>
          <p:cNvGrpSpPr/>
          <p:nvPr/>
        </p:nvGrpSpPr>
        <p:grpSpPr>
          <a:xfrm>
            <a:off x="948760" y="6106364"/>
            <a:ext cx="1196377" cy="1044076"/>
            <a:chOff x="1581227" y="10791486"/>
            <a:chExt cx="2675177" cy="2334621"/>
          </a:xfrm>
        </p:grpSpPr>
        <p:sp>
          <p:nvSpPr>
            <p:cNvPr id="11366" name="Figura a mano libera: Forma 11365">
              <a:extLst>
                <a:ext uri="{FF2B5EF4-FFF2-40B4-BE49-F238E27FC236}">
                  <a16:creationId xmlns:a16="http://schemas.microsoft.com/office/drawing/2014/main" id="{862D80EE-ABDA-4B14-B54D-64131140C8F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367" name="Figura a mano libera: Forma 11366">
              <a:extLst>
                <a:ext uri="{FF2B5EF4-FFF2-40B4-BE49-F238E27FC236}">
                  <a16:creationId xmlns:a16="http://schemas.microsoft.com/office/drawing/2014/main" id="{4D25F2A6-282B-4A65-A259-E41E2997B62E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368" name="Figura a mano libera: Forma 11367">
              <a:extLst>
                <a:ext uri="{FF2B5EF4-FFF2-40B4-BE49-F238E27FC236}">
                  <a16:creationId xmlns:a16="http://schemas.microsoft.com/office/drawing/2014/main" id="{C0657A2D-EA08-47F3-B360-24E15352C0CD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369" name="Figura a mano libera: Forma 11368">
              <a:extLst>
                <a:ext uri="{FF2B5EF4-FFF2-40B4-BE49-F238E27FC236}">
                  <a16:creationId xmlns:a16="http://schemas.microsoft.com/office/drawing/2014/main" id="{BB092E67-8036-44DB-856D-5C61CE754540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370" name="Figura a mano libera: Forma 11369">
              <a:extLst>
                <a:ext uri="{FF2B5EF4-FFF2-40B4-BE49-F238E27FC236}">
                  <a16:creationId xmlns:a16="http://schemas.microsoft.com/office/drawing/2014/main" id="{CAE59938-67CC-4F2B-88AC-EBDED66655BD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371" name="Figura a mano libera: Forma 11370">
              <a:extLst>
                <a:ext uri="{FF2B5EF4-FFF2-40B4-BE49-F238E27FC236}">
                  <a16:creationId xmlns:a16="http://schemas.microsoft.com/office/drawing/2014/main" id="{AE8B1D63-BDD8-43BC-AF37-7B3BEF806FB9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372" name="Figura a mano libera: Forma 11371">
              <a:extLst>
                <a:ext uri="{FF2B5EF4-FFF2-40B4-BE49-F238E27FC236}">
                  <a16:creationId xmlns:a16="http://schemas.microsoft.com/office/drawing/2014/main" id="{9D3150F0-47A2-4885-B8D9-27D03425159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373" name="Figura a mano libera: Forma 11372">
              <a:extLst>
                <a:ext uri="{FF2B5EF4-FFF2-40B4-BE49-F238E27FC236}">
                  <a16:creationId xmlns:a16="http://schemas.microsoft.com/office/drawing/2014/main" id="{EDE80084-7188-4405-B8C6-A372F3A9E16B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374" name="Elemento grafico 20">
              <a:extLst>
                <a:ext uri="{FF2B5EF4-FFF2-40B4-BE49-F238E27FC236}">
                  <a16:creationId xmlns:a16="http://schemas.microsoft.com/office/drawing/2014/main" id="{9D689944-5A54-4B15-9C64-87F0DD02AA9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1378" name="Figura a mano libera: Forma 11377">
                <a:extLst>
                  <a:ext uri="{FF2B5EF4-FFF2-40B4-BE49-F238E27FC236}">
                    <a16:creationId xmlns:a16="http://schemas.microsoft.com/office/drawing/2014/main" id="{EE864B26-7F34-4B4B-9EA0-609E35FAAF9E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79" name="Figura a mano libera: Forma 11378">
                <a:extLst>
                  <a:ext uri="{FF2B5EF4-FFF2-40B4-BE49-F238E27FC236}">
                    <a16:creationId xmlns:a16="http://schemas.microsoft.com/office/drawing/2014/main" id="{C813A580-267E-4C70-BC8C-DE7B0FDC404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1375" name="Elemento grafico 20">
              <a:extLst>
                <a:ext uri="{FF2B5EF4-FFF2-40B4-BE49-F238E27FC236}">
                  <a16:creationId xmlns:a16="http://schemas.microsoft.com/office/drawing/2014/main" id="{CA17C5CA-48B3-4E81-8F47-39D3615E8A90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1376" name="Figura a mano libera: Forma 11375">
                <a:extLst>
                  <a:ext uri="{FF2B5EF4-FFF2-40B4-BE49-F238E27FC236}">
                    <a16:creationId xmlns:a16="http://schemas.microsoft.com/office/drawing/2014/main" id="{C94D0E74-F2B0-404E-9FEA-E54A888675C6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77" name="Figura a mano libera: Forma 11376">
                <a:extLst>
                  <a:ext uri="{FF2B5EF4-FFF2-40B4-BE49-F238E27FC236}">
                    <a16:creationId xmlns:a16="http://schemas.microsoft.com/office/drawing/2014/main" id="{FCD74CAB-53CA-4549-B435-AF330DE2359F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0969" name="Gruppo 10968" descr="Mazzo di fiori">
            <a:extLst>
              <a:ext uri="{FF2B5EF4-FFF2-40B4-BE49-F238E27FC236}">
                <a16:creationId xmlns:a16="http://schemas.microsoft.com/office/drawing/2014/main" id="{6EF3FB25-59B7-427F-9FF5-DCAA35148734}"/>
              </a:ext>
            </a:extLst>
          </p:cNvPr>
          <p:cNvGrpSpPr/>
          <p:nvPr/>
        </p:nvGrpSpPr>
        <p:grpSpPr>
          <a:xfrm>
            <a:off x="5892091" y="6079712"/>
            <a:ext cx="875180" cy="1111732"/>
            <a:chOff x="2032877" y="2019791"/>
            <a:chExt cx="2309887" cy="2934224"/>
          </a:xfrm>
        </p:grpSpPr>
        <p:grpSp>
          <p:nvGrpSpPr>
            <p:cNvPr id="11117" name="Gruppo 11116">
              <a:extLst>
                <a:ext uri="{FF2B5EF4-FFF2-40B4-BE49-F238E27FC236}">
                  <a16:creationId xmlns:a16="http://schemas.microsoft.com/office/drawing/2014/main" id="{73A6570D-11F7-4B04-B608-D0DF69637970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1323" name="Figura a mano libera: Forma 11322">
                <a:extLst>
                  <a:ext uri="{FF2B5EF4-FFF2-40B4-BE49-F238E27FC236}">
                    <a16:creationId xmlns:a16="http://schemas.microsoft.com/office/drawing/2014/main" id="{5E3ED155-0DF7-4333-87F3-6EFDBCE6B66E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24" name="Figura a mano libera: Forma 11323">
                <a:extLst>
                  <a:ext uri="{FF2B5EF4-FFF2-40B4-BE49-F238E27FC236}">
                    <a16:creationId xmlns:a16="http://schemas.microsoft.com/office/drawing/2014/main" id="{2755A166-6D4B-41BE-83AF-F3EFD7DEC633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25" name="Figura a mano libera: Forma 11324">
                <a:extLst>
                  <a:ext uri="{FF2B5EF4-FFF2-40B4-BE49-F238E27FC236}">
                    <a16:creationId xmlns:a16="http://schemas.microsoft.com/office/drawing/2014/main" id="{85B630F0-E35C-4244-A440-D32A38044C97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26" name="Figura a mano libera: Forma 11325">
                <a:extLst>
                  <a:ext uri="{FF2B5EF4-FFF2-40B4-BE49-F238E27FC236}">
                    <a16:creationId xmlns:a16="http://schemas.microsoft.com/office/drawing/2014/main" id="{EB613765-5D85-4BA8-9E9C-841BFA8CCA67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27" name="Figura a mano libera: Forma 11326">
                <a:extLst>
                  <a:ext uri="{FF2B5EF4-FFF2-40B4-BE49-F238E27FC236}">
                    <a16:creationId xmlns:a16="http://schemas.microsoft.com/office/drawing/2014/main" id="{D59501AA-1564-4721-8C52-7F28503A4D90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28" name="Figura a mano libera: Forma 11327">
                <a:extLst>
                  <a:ext uri="{FF2B5EF4-FFF2-40B4-BE49-F238E27FC236}">
                    <a16:creationId xmlns:a16="http://schemas.microsoft.com/office/drawing/2014/main" id="{CCB1E10E-4FF6-4E3F-813D-66EC891D038D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29" name="Figura a mano libera: Forma 11328">
                <a:extLst>
                  <a:ext uri="{FF2B5EF4-FFF2-40B4-BE49-F238E27FC236}">
                    <a16:creationId xmlns:a16="http://schemas.microsoft.com/office/drawing/2014/main" id="{0AE7137C-4595-4143-8C69-A102D2351C3E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30" name="Figura a mano libera: Forma 11329">
                <a:extLst>
                  <a:ext uri="{FF2B5EF4-FFF2-40B4-BE49-F238E27FC236}">
                    <a16:creationId xmlns:a16="http://schemas.microsoft.com/office/drawing/2014/main" id="{8C1747B6-2200-411E-9158-F049A709957D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31" name="Figura a mano libera: Forma 11330">
                <a:extLst>
                  <a:ext uri="{FF2B5EF4-FFF2-40B4-BE49-F238E27FC236}">
                    <a16:creationId xmlns:a16="http://schemas.microsoft.com/office/drawing/2014/main" id="{16D67CFD-146F-4908-8F8F-295CF6787772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32" name="Figura a mano libera: Forma 11331">
                <a:extLst>
                  <a:ext uri="{FF2B5EF4-FFF2-40B4-BE49-F238E27FC236}">
                    <a16:creationId xmlns:a16="http://schemas.microsoft.com/office/drawing/2014/main" id="{F714A130-6164-4DFC-9D6B-07EB2A188D99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33" name="Figura a mano libera: Forma 11332">
                <a:extLst>
                  <a:ext uri="{FF2B5EF4-FFF2-40B4-BE49-F238E27FC236}">
                    <a16:creationId xmlns:a16="http://schemas.microsoft.com/office/drawing/2014/main" id="{DD21C93D-B8C7-432B-B9E3-C8C00F3F22DB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34" name="Figura a mano libera: Forma 11333">
                <a:extLst>
                  <a:ext uri="{FF2B5EF4-FFF2-40B4-BE49-F238E27FC236}">
                    <a16:creationId xmlns:a16="http://schemas.microsoft.com/office/drawing/2014/main" id="{52FD5949-ACDD-42EF-B26B-75836853B450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35" name="Figura a mano libera: Forma 11334">
                <a:extLst>
                  <a:ext uri="{FF2B5EF4-FFF2-40B4-BE49-F238E27FC236}">
                    <a16:creationId xmlns:a16="http://schemas.microsoft.com/office/drawing/2014/main" id="{34C94B74-DC78-48E5-A3EE-2E1C2B74AEEE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36" name="Figura a mano libera: Forma 11335">
                <a:extLst>
                  <a:ext uri="{FF2B5EF4-FFF2-40B4-BE49-F238E27FC236}">
                    <a16:creationId xmlns:a16="http://schemas.microsoft.com/office/drawing/2014/main" id="{703744D7-BB50-4D23-9FA8-F0C80A9DF3DE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37" name="Figura a mano libera: Forma 11336">
                <a:extLst>
                  <a:ext uri="{FF2B5EF4-FFF2-40B4-BE49-F238E27FC236}">
                    <a16:creationId xmlns:a16="http://schemas.microsoft.com/office/drawing/2014/main" id="{0CE4CDEE-8141-4440-9E67-014AE9D75DD3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38" name="Figura a mano libera: Forma 11337">
                <a:extLst>
                  <a:ext uri="{FF2B5EF4-FFF2-40B4-BE49-F238E27FC236}">
                    <a16:creationId xmlns:a16="http://schemas.microsoft.com/office/drawing/2014/main" id="{A5C5D5F7-8995-4E2B-9EC8-3DD2BE80CBDE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39" name="Figura a mano libera: Forma 11338">
                <a:extLst>
                  <a:ext uri="{FF2B5EF4-FFF2-40B4-BE49-F238E27FC236}">
                    <a16:creationId xmlns:a16="http://schemas.microsoft.com/office/drawing/2014/main" id="{D3EB5472-51DD-4681-8276-30B482CBA808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40" name="Figura a mano libera: Forma 11339">
                <a:extLst>
                  <a:ext uri="{FF2B5EF4-FFF2-40B4-BE49-F238E27FC236}">
                    <a16:creationId xmlns:a16="http://schemas.microsoft.com/office/drawing/2014/main" id="{E30FE362-9FF9-4B0E-A8EF-FDAEB340F34F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41" name="Figura a mano libera: Forma 11340">
                <a:extLst>
                  <a:ext uri="{FF2B5EF4-FFF2-40B4-BE49-F238E27FC236}">
                    <a16:creationId xmlns:a16="http://schemas.microsoft.com/office/drawing/2014/main" id="{2EC62CA5-3D34-433E-9295-A1BD386EEBD7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42" name="Figura a mano libera: Forma 11341">
                <a:extLst>
                  <a:ext uri="{FF2B5EF4-FFF2-40B4-BE49-F238E27FC236}">
                    <a16:creationId xmlns:a16="http://schemas.microsoft.com/office/drawing/2014/main" id="{6105B22E-7523-48E1-AC0D-8EF7C39780DC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43" name="Figura a mano libera: Forma 11342">
                <a:extLst>
                  <a:ext uri="{FF2B5EF4-FFF2-40B4-BE49-F238E27FC236}">
                    <a16:creationId xmlns:a16="http://schemas.microsoft.com/office/drawing/2014/main" id="{72E9CF6D-13DA-4F55-B4A2-BA8FE16CE5F7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44" name="Figura a mano libera: Forma 11343">
                <a:extLst>
                  <a:ext uri="{FF2B5EF4-FFF2-40B4-BE49-F238E27FC236}">
                    <a16:creationId xmlns:a16="http://schemas.microsoft.com/office/drawing/2014/main" id="{0A6B5206-A33F-4AA5-ADDA-8E9D8D49C8D5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45" name="Figura a mano libera: Forma 11344">
                <a:extLst>
                  <a:ext uri="{FF2B5EF4-FFF2-40B4-BE49-F238E27FC236}">
                    <a16:creationId xmlns:a16="http://schemas.microsoft.com/office/drawing/2014/main" id="{9FDB063E-53F6-4DC3-84A2-5AA33F5D08ED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46" name="Figura a mano libera: Forma 11345">
                <a:extLst>
                  <a:ext uri="{FF2B5EF4-FFF2-40B4-BE49-F238E27FC236}">
                    <a16:creationId xmlns:a16="http://schemas.microsoft.com/office/drawing/2014/main" id="{9B592726-7304-422D-B8F5-7EF11B9A1991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47" name="Figura a mano libera: Forma 11346">
                <a:extLst>
                  <a:ext uri="{FF2B5EF4-FFF2-40B4-BE49-F238E27FC236}">
                    <a16:creationId xmlns:a16="http://schemas.microsoft.com/office/drawing/2014/main" id="{34FEB619-EBF6-4362-A754-238A460991A4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48" name="Figura a mano libera: Forma 11347">
                <a:extLst>
                  <a:ext uri="{FF2B5EF4-FFF2-40B4-BE49-F238E27FC236}">
                    <a16:creationId xmlns:a16="http://schemas.microsoft.com/office/drawing/2014/main" id="{9E24C6D5-CDB7-4F7D-9ACA-B59270C7F2D4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49" name="Figura a mano libera: Forma 11348">
                <a:extLst>
                  <a:ext uri="{FF2B5EF4-FFF2-40B4-BE49-F238E27FC236}">
                    <a16:creationId xmlns:a16="http://schemas.microsoft.com/office/drawing/2014/main" id="{1D52B91F-E266-45EA-9C39-252D3F6A7F7A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50" name="Figura a mano libera: Forma 11349">
                <a:extLst>
                  <a:ext uri="{FF2B5EF4-FFF2-40B4-BE49-F238E27FC236}">
                    <a16:creationId xmlns:a16="http://schemas.microsoft.com/office/drawing/2014/main" id="{505EF16D-CA60-4B72-8D14-FE98F0F50A77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51" name="Figura a mano libera: Forma 11350">
                <a:extLst>
                  <a:ext uri="{FF2B5EF4-FFF2-40B4-BE49-F238E27FC236}">
                    <a16:creationId xmlns:a16="http://schemas.microsoft.com/office/drawing/2014/main" id="{35FE6EC8-FC11-4445-AA7E-A89068B92E43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1352" name="Gruppo 11351">
                <a:extLst>
                  <a:ext uri="{FF2B5EF4-FFF2-40B4-BE49-F238E27FC236}">
                    <a16:creationId xmlns:a16="http://schemas.microsoft.com/office/drawing/2014/main" id="{FAF3303A-D15D-4DAD-B9FE-C3829D10096F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1353" name="Figura a mano libera: Forma 11352">
                  <a:extLst>
                    <a:ext uri="{FF2B5EF4-FFF2-40B4-BE49-F238E27FC236}">
                      <a16:creationId xmlns:a16="http://schemas.microsoft.com/office/drawing/2014/main" id="{2E565B80-92D5-4179-80E1-0506D13958D8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54" name="Figura a mano libera: Forma 11353">
                  <a:extLst>
                    <a:ext uri="{FF2B5EF4-FFF2-40B4-BE49-F238E27FC236}">
                      <a16:creationId xmlns:a16="http://schemas.microsoft.com/office/drawing/2014/main" id="{F6EEDB76-08DE-4C45-BF40-A780DE17EBE3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55" name="Figura a mano libera: Forma 11354">
                  <a:extLst>
                    <a:ext uri="{FF2B5EF4-FFF2-40B4-BE49-F238E27FC236}">
                      <a16:creationId xmlns:a16="http://schemas.microsoft.com/office/drawing/2014/main" id="{FA930A40-F250-46A6-9FE6-2AE8279D3740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56" name="Figura a mano libera: Forma 11355">
                  <a:extLst>
                    <a:ext uri="{FF2B5EF4-FFF2-40B4-BE49-F238E27FC236}">
                      <a16:creationId xmlns:a16="http://schemas.microsoft.com/office/drawing/2014/main" id="{C8164397-9AA0-49E7-A2E3-6BB508F43160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57" name="Figura a mano libera: Forma 11356">
                  <a:extLst>
                    <a:ext uri="{FF2B5EF4-FFF2-40B4-BE49-F238E27FC236}">
                      <a16:creationId xmlns:a16="http://schemas.microsoft.com/office/drawing/2014/main" id="{97727218-99CE-4DB5-AD82-5A34F12F9BF0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58" name="Figura a mano libera: Forma 11357">
                  <a:extLst>
                    <a:ext uri="{FF2B5EF4-FFF2-40B4-BE49-F238E27FC236}">
                      <a16:creationId xmlns:a16="http://schemas.microsoft.com/office/drawing/2014/main" id="{111CE8AC-1DBD-41A9-B0F4-E8FFE53BF5F1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59" name="Figura a mano libera: Forma 11358">
                  <a:extLst>
                    <a:ext uri="{FF2B5EF4-FFF2-40B4-BE49-F238E27FC236}">
                      <a16:creationId xmlns:a16="http://schemas.microsoft.com/office/drawing/2014/main" id="{5A3BEEC3-3384-407D-8FB9-D90A4740AC05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60" name="Figura a mano libera: Forma 11359">
                  <a:extLst>
                    <a:ext uri="{FF2B5EF4-FFF2-40B4-BE49-F238E27FC236}">
                      <a16:creationId xmlns:a16="http://schemas.microsoft.com/office/drawing/2014/main" id="{C9D5FCC2-7E1E-4C62-A46B-40E5F834AE63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61" name="Figura a mano libera: Forma 11360">
                  <a:extLst>
                    <a:ext uri="{FF2B5EF4-FFF2-40B4-BE49-F238E27FC236}">
                      <a16:creationId xmlns:a16="http://schemas.microsoft.com/office/drawing/2014/main" id="{78D84CF9-E3F4-446E-BB71-CF1FA343DD5A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62" name="Figura a mano libera: Forma 11361">
                  <a:extLst>
                    <a:ext uri="{FF2B5EF4-FFF2-40B4-BE49-F238E27FC236}">
                      <a16:creationId xmlns:a16="http://schemas.microsoft.com/office/drawing/2014/main" id="{8A8DCFE9-DABC-420D-B193-6A171227155C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63" name="Figura a mano libera: Forma 11362">
                  <a:extLst>
                    <a:ext uri="{FF2B5EF4-FFF2-40B4-BE49-F238E27FC236}">
                      <a16:creationId xmlns:a16="http://schemas.microsoft.com/office/drawing/2014/main" id="{1BEFE330-83CD-4620-BD68-5A3CBDF9CB16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64" name="Figura a mano libera: Forma 11363">
                  <a:extLst>
                    <a:ext uri="{FF2B5EF4-FFF2-40B4-BE49-F238E27FC236}">
                      <a16:creationId xmlns:a16="http://schemas.microsoft.com/office/drawing/2014/main" id="{A6C0C4AF-6C6E-4F9A-8D6C-8AC0A9D1CE75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65" name="Figura a mano libera: Forma 11364">
                  <a:extLst>
                    <a:ext uri="{FF2B5EF4-FFF2-40B4-BE49-F238E27FC236}">
                      <a16:creationId xmlns:a16="http://schemas.microsoft.com/office/drawing/2014/main" id="{BBD35D19-E40B-45FD-9C73-4BBDC3F1DAAE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grpSp>
          <p:nvGrpSpPr>
            <p:cNvPr id="11118" name="Gruppo 11117">
              <a:extLst>
                <a:ext uri="{FF2B5EF4-FFF2-40B4-BE49-F238E27FC236}">
                  <a16:creationId xmlns:a16="http://schemas.microsoft.com/office/drawing/2014/main" id="{3F5E3AAA-D0F1-4D4C-B35B-E46209D49111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1260" name="Gruppo 11259">
                <a:extLst>
                  <a:ext uri="{FF2B5EF4-FFF2-40B4-BE49-F238E27FC236}">
                    <a16:creationId xmlns:a16="http://schemas.microsoft.com/office/drawing/2014/main" id="{24D6C402-86FB-4F77-BC7A-07B46A9994A7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1266" name="Figura a mano libera: Forma 11265">
                  <a:extLst>
                    <a:ext uri="{FF2B5EF4-FFF2-40B4-BE49-F238E27FC236}">
                      <a16:creationId xmlns:a16="http://schemas.microsoft.com/office/drawing/2014/main" id="{D15A7425-E2B9-4FA3-8FCA-CF9CEDAD379C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67" name="Figura a mano libera: Forma 11266">
                  <a:extLst>
                    <a:ext uri="{FF2B5EF4-FFF2-40B4-BE49-F238E27FC236}">
                      <a16:creationId xmlns:a16="http://schemas.microsoft.com/office/drawing/2014/main" id="{726352C9-D74E-40F3-A923-27BF40831753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68" name="Figura a mano libera: Forma 11267">
                  <a:extLst>
                    <a:ext uri="{FF2B5EF4-FFF2-40B4-BE49-F238E27FC236}">
                      <a16:creationId xmlns:a16="http://schemas.microsoft.com/office/drawing/2014/main" id="{B1D90D87-6E58-448A-9F8A-C641E05D6750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69" name="Figura a mano libera: Forma 11268">
                  <a:extLst>
                    <a:ext uri="{FF2B5EF4-FFF2-40B4-BE49-F238E27FC236}">
                      <a16:creationId xmlns:a16="http://schemas.microsoft.com/office/drawing/2014/main" id="{70C889B5-1617-46D9-870C-789FB3E69572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70" name="Figura a mano libera: Forma 11269">
                  <a:extLst>
                    <a:ext uri="{FF2B5EF4-FFF2-40B4-BE49-F238E27FC236}">
                      <a16:creationId xmlns:a16="http://schemas.microsoft.com/office/drawing/2014/main" id="{0A2F4111-38AC-4C93-983A-C59FF1CB80EF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71" name="Figura a mano libera: Forma 11270">
                  <a:extLst>
                    <a:ext uri="{FF2B5EF4-FFF2-40B4-BE49-F238E27FC236}">
                      <a16:creationId xmlns:a16="http://schemas.microsoft.com/office/drawing/2014/main" id="{9FF44250-E42C-4749-9801-C7EED2ECE0EC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72" name="Figura a mano libera: Forma 11271">
                  <a:extLst>
                    <a:ext uri="{FF2B5EF4-FFF2-40B4-BE49-F238E27FC236}">
                      <a16:creationId xmlns:a16="http://schemas.microsoft.com/office/drawing/2014/main" id="{86D7D241-B260-43B4-8FAA-4BCB10ABE16D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73" name="Figura a mano libera: Forma 11272">
                  <a:extLst>
                    <a:ext uri="{FF2B5EF4-FFF2-40B4-BE49-F238E27FC236}">
                      <a16:creationId xmlns:a16="http://schemas.microsoft.com/office/drawing/2014/main" id="{8000A634-96DD-4E2E-BEA5-747C23853A5B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74" name="Figura a mano libera: Forma 11273">
                  <a:extLst>
                    <a:ext uri="{FF2B5EF4-FFF2-40B4-BE49-F238E27FC236}">
                      <a16:creationId xmlns:a16="http://schemas.microsoft.com/office/drawing/2014/main" id="{1990F73C-478F-477F-BDA1-382BE6B04330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75" name="Figura a mano libera: Forma 11274">
                  <a:extLst>
                    <a:ext uri="{FF2B5EF4-FFF2-40B4-BE49-F238E27FC236}">
                      <a16:creationId xmlns:a16="http://schemas.microsoft.com/office/drawing/2014/main" id="{341A9E12-0F31-4091-B2C4-B72FAC2DDFB3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76" name="Figura a mano libera: Forma 11275">
                  <a:extLst>
                    <a:ext uri="{FF2B5EF4-FFF2-40B4-BE49-F238E27FC236}">
                      <a16:creationId xmlns:a16="http://schemas.microsoft.com/office/drawing/2014/main" id="{91EBD6B8-BB0F-4707-8961-EC2A4F027E25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77" name="Figura a mano libera: Forma 11276">
                  <a:extLst>
                    <a:ext uri="{FF2B5EF4-FFF2-40B4-BE49-F238E27FC236}">
                      <a16:creationId xmlns:a16="http://schemas.microsoft.com/office/drawing/2014/main" id="{ACBD08FA-5E9B-42E4-B523-2928296B47D7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78" name="Figura a mano libera: Forma 11277">
                  <a:extLst>
                    <a:ext uri="{FF2B5EF4-FFF2-40B4-BE49-F238E27FC236}">
                      <a16:creationId xmlns:a16="http://schemas.microsoft.com/office/drawing/2014/main" id="{5C3568AE-BFF0-4F71-BAB3-28D3BC0771B9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79" name="Figura a mano libera: Forma 11278">
                  <a:extLst>
                    <a:ext uri="{FF2B5EF4-FFF2-40B4-BE49-F238E27FC236}">
                      <a16:creationId xmlns:a16="http://schemas.microsoft.com/office/drawing/2014/main" id="{67D51D81-69A4-47BE-B4BC-0872E371A9D1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80" name="Figura a mano libera: Forma 11279">
                  <a:extLst>
                    <a:ext uri="{FF2B5EF4-FFF2-40B4-BE49-F238E27FC236}">
                      <a16:creationId xmlns:a16="http://schemas.microsoft.com/office/drawing/2014/main" id="{DE0D41D7-42FB-4220-BDB9-C0C7D8ABB6C4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81" name="Figura a mano libera: Forma 11280">
                  <a:extLst>
                    <a:ext uri="{FF2B5EF4-FFF2-40B4-BE49-F238E27FC236}">
                      <a16:creationId xmlns:a16="http://schemas.microsoft.com/office/drawing/2014/main" id="{D9DC1B06-DF09-40F9-888B-A62BAC447A25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82" name="Figura a mano libera: Forma 11281">
                  <a:extLst>
                    <a:ext uri="{FF2B5EF4-FFF2-40B4-BE49-F238E27FC236}">
                      <a16:creationId xmlns:a16="http://schemas.microsoft.com/office/drawing/2014/main" id="{CBD7789B-F37E-4CCD-B7E2-66EC9EA4AD99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83" name="Figura a mano libera: Forma 11282">
                  <a:extLst>
                    <a:ext uri="{FF2B5EF4-FFF2-40B4-BE49-F238E27FC236}">
                      <a16:creationId xmlns:a16="http://schemas.microsoft.com/office/drawing/2014/main" id="{175B7F99-DF60-44E1-AB7A-286373CC6226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84" name="Figura a mano libera: Forma 11283">
                  <a:extLst>
                    <a:ext uri="{FF2B5EF4-FFF2-40B4-BE49-F238E27FC236}">
                      <a16:creationId xmlns:a16="http://schemas.microsoft.com/office/drawing/2014/main" id="{707B8BA8-B175-47DA-8EFF-91575A050394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85" name="Figura a mano libera: Forma 11284">
                  <a:extLst>
                    <a:ext uri="{FF2B5EF4-FFF2-40B4-BE49-F238E27FC236}">
                      <a16:creationId xmlns:a16="http://schemas.microsoft.com/office/drawing/2014/main" id="{A2C6AA96-7A4C-4401-8A4B-5BA13A7828C8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86" name="Figura a mano libera: Forma 11285">
                  <a:extLst>
                    <a:ext uri="{FF2B5EF4-FFF2-40B4-BE49-F238E27FC236}">
                      <a16:creationId xmlns:a16="http://schemas.microsoft.com/office/drawing/2014/main" id="{1C802DCD-C07B-4018-B860-066F1C10D984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87" name="Figura a mano libera: Forma 11286">
                  <a:extLst>
                    <a:ext uri="{FF2B5EF4-FFF2-40B4-BE49-F238E27FC236}">
                      <a16:creationId xmlns:a16="http://schemas.microsoft.com/office/drawing/2014/main" id="{18F3B476-6378-44A8-8DF6-CE7B46208332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88" name="Figura a mano libera: Forma 11287">
                  <a:extLst>
                    <a:ext uri="{FF2B5EF4-FFF2-40B4-BE49-F238E27FC236}">
                      <a16:creationId xmlns:a16="http://schemas.microsoft.com/office/drawing/2014/main" id="{CDE5EB56-AB6B-4176-A105-2D32C06BC8B7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89" name="Figura a mano libera: Forma 11288">
                  <a:extLst>
                    <a:ext uri="{FF2B5EF4-FFF2-40B4-BE49-F238E27FC236}">
                      <a16:creationId xmlns:a16="http://schemas.microsoft.com/office/drawing/2014/main" id="{A415AB70-3865-48D5-B5A7-BB9D6BA1DA80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90" name="Figura a mano libera: Forma 11289">
                  <a:extLst>
                    <a:ext uri="{FF2B5EF4-FFF2-40B4-BE49-F238E27FC236}">
                      <a16:creationId xmlns:a16="http://schemas.microsoft.com/office/drawing/2014/main" id="{8045BDA9-EC9D-483A-A0C9-ABF462738DE2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91" name="Figura a mano libera: Forma 11290">
                  <a:extLst>
                    <a:ext uri="{FF2B5EF4-FFF2-40B4-BE49-F238E27FC236}">
                      <a16:creationId xmlns:a16="http://schemas.microsoft.com/office/drawing/2014/main" id="{1788C8A3-B921-4A7A-961B-3F4FE1668A61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92" name="Figura a mano libera: Forma 11291">
                  <a:extLst>
                    <a:ext uri="{FF2B5EF4-FFF2-40B4-BE49-F238E27FC236}">
                      <a16:creationId xmlns:a16="http://schemas.microsoft.com/office/drawing/2014/main" id="{ABB68B9A-9D80-4A51-9ADD-1C9BDE435A41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93" name="Figura a mano libera: Forma 11292">
                  <a:extLst>
                    <a:ext uri="{FF2B5EF4-FFF2-40B4-BE49-F238E27FC236}">
                      <a16:creationId xmlns:a16="http://schemas.microsoft.com/office/drawing/2014/main" id="{B3C7238D-423E-4F46-AA65-0C6DD66EF9FA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94" name="Figura a mano libera: Forma 11293">
                  <a:extLst>
                    <a:ext uri="{FF2B5EF4-FFF2-40B4-BE49-F238E27FC236}">
                      <a16:creationId xmlns:a16="http://schemas.microsoft.com/office/drawing/2014/main" id="{9741E266-3915-4B77-B140-725C48A99170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95" name="Figura a mano libera: Forma 11294">
                  <a:extLst>
                    <a:ext uri="{FF2B5EF4-FFF2-40B4-BE49-F238E27FC236}">
                      <a16:creationId xmlns:a16="http://schemas.microsoft.com/office/drawing/2014/main" id="{CAA5F40F-5BE9-48A0-A3FC-090869EBA319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96" name="Figura a mano libera: Forma 11295">
                  <a:extLst>
                    <a:ext uri="{FF2B5EF4-FFF2-40B4-BE49-F238E27FC236}">
                      <a16:creationId xmlns:a16="http://schemas.microsoft.com/office/drawing/2014/main" id="{C35B65DF-A923-4D82-92BC-9398C5E22B79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97" name="Figura a mano libera: Forma 11296">
                  <a:extLst>
                    <a:ext uri="{FF2B5EF4-FFF2-40B4-BE49-F238E27FC236}">
                      <a16:creationId xmlns:a16="http://schemas.microsoft.com/office/drawing/2014/main" id="{D59AFE7B-D59F-4ACE-B0D2-899DF210FBAD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98" name="Figura a mano libera: Forma 11297">
                  <a:extLst>
                    <a:ext uri="{FF2B5EF4-FFF2-40B4-BE49-F238E27FC236}">
                      <a16:creationId xmlns:a16="http://schemas.microsoft.com/office/drawing/2014/main" id="{D1E45FCB-0F4F-410C-811C-5AD4D6F13538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99" name="Figura a mano libera: Forma 11298">
                  <a:extLst>
                    <a:ext uri="{FF2B5EF4-FFF2-40B4-BE49-F238E27FC236}">
                      <a16:creationId xmlns:a16="http://schemas.microsoft.com/office/drawing/2014/main" id="{FD172CCE-AB36-411E-8CF4-35B7A849AA4B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00" name="Figura a mano libera: Forma 11299">
                  <a:extLst>
                    <a:ext uri="{FF2B5EF4-FFF2-40B4-BE49-F238E27FC236}">
                      <a16:creationId xmlns:a16="http://schemas.microsoft.com/office/drawing/2014/main" id="{F96A8995-A6A2-4037-A985-932C0554C805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01" name="Figura a mano libera: Forma 11300">
                  <a:extLst>
                    <a:ext uri="{FF2B5EF4-FFF2-40B4-BE49-F238E27FC236}">
                      <a16:creationId xmlns:a16="http://schemas.microsoft.com/office/drawing/2014/main" id="{FCB38A71-3D8A-4848-A705-169E2B0F48CD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02" name="Figura a mano libera: Forma 11301">
                  <a:extLst>
                    <a:ext uri="{FF2B5EF4-FFF2-40B4-BE49-F238E27FC236}">
                      <a16:creationId xmlns:a16="http://schemas.microsoft.com/office/drawing/2014/main" id="{8D978FEE-0971-4B67-858A-828D2CF7F1D0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03" name="Figura a mano libera: Forma 11302">
                  <a:extLst>
                    <a:ext uri="{FF2B5EF4-FFF2-40B4-BE49-F238E27FC236}">
                      <a16:creationId xmlns:a16="http://schemas.microsoft.com/office/drawing/2014/main" id="{1DDADE9D-82C0-43C5-BB5A-EE60D290C874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04" name="Figura a mano libera: Forma 11303">
                  <a:extLst>
                    <a:ext uri="{FF2B5EF4-FFF2-40B4-BE49-F238E27FC236}">
                      <a16:creationId xmlns:a16="http://schemas.microsoft.com/office/drawing/2014/main" id="{30F76972-B250-4C08-B685-1279FCDBBDBF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05" name="Figura a mano libera: Forma 11304">
                  <a:extLst>
                    <a:ext uri="{FF2B5EF4-FFF2-40B4-BE49-F238E27FC236}">
                      <a16:creationId xmlns:a16="http://schemas.microsoft.com/office/drawing/2014/main" id="{8C32BC4B-0271-4FB4-9A0B-6FE240C8C6A3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06" name="Figura a mano libera: Forma 11305">
                  <a:extLst>
                    <a:ext uri="{FF2B5EF4-FFF2-40B4-BE49-F238E27FC236}">
                      <a16:creationId xmlns:a16="http://schemas.microsoft.com/office/drawing/2014/main" id="{7763F471-2B29-4AF1-AFDC-9642BBEFFA37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07" name="Figura a mano libera: Forma 11306">
                  <a:extLst>
                    <a:ext uri="{FF2B5EF4-FFF2-40B4-BE49-F238E27FC236}">
                      <a16:creationId xmlns:a16="http://schemas.microsoft.com/office/drawing/2014/main" id="{8280E95B-2092-43D5-92D4-63544E8D7A99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08" name="Figura a mano libera: Forma 11307">
                  <a:extLst>
                    <a:ext uri="{FF2B5EF4-FFF2-40B4-BE49-F238E27FC236}">
                      <a16:creationId xmlns:a16="http://schemas.microsoft.com/office/drawing/2014/main" id="{ADA1D208-286A-4380-925C-DB02B5579EFE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09" name="Figura a mano libera: Forma 11308">
                  <a:extLst>
                    <a:ext uri="{FF2B5EF4-FFF2-40B4-BE49-F238E27FC236}">
                      <a16:creationId xmlns:a16="http://schemas.microsoft.com/office/drawing/2014/main" id="{ED7175E9-AFA8-443C-A3D2-68B813F69781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10" name="Figura a mano libera: Forma 11309">
                  <a:extLst>
                    <a:ext uri="{FF2B5EF4-FFF2-40B4-BE49-F238E27FC236}">
                      <a16:creationId xmlns:a16="http://schemas.microsoft.com/office/drawing/2014/main" id="{70978F42-4B15-4C28-9D1E-38617AC4C37C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11" name="Figura a mano libera: Forma 11310">
                  <a:extLst>
                    <a:ext uri="{FF2B5EF4-FFF2-40B4-BE49-F238E27FC236}">
                      <a16:creationId xmlns:a16="http://schemas.microsoft.com/office/drawing/2014/main" id="{0EE8FEF0-2940-4A79-B800-53B0C5A88A7D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12" name="Figura a mano libera: Forma 11311">
                  <a:extLst>
                    <a:ext uri="{FF2B5EF4-FFF2-40B4-BE49-F238E27FC236}">
                      <a16:creationId xmlns:a16="http://schemas.microsoft.com/office/drawing/2014/main" id="{40DD6A2F-8471-42C1-AA0B-13F836C5091D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13" name="Figura a mano libera: Forma 11312">
                  <a:extLst>
                    <a:ext uri="{FF2B5EF4-FFF2-40B4-BE49-F238E27FC236}">
                      <a16:creationId xmlns:a16="http://schemas.microsoft.com/office/drawing/2014/main" id="{97BC0F2C-8481-4ABB-B360-CEA99E53B181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14" name="Figura a mano libera: Forma 11313">
                  <a:extLst>
                    <a:ext uri="{FF2B5EF4-FFF2-40B4-BE49-F238E27FC236}">
                      <a16:creationId xmlns:a16="http://schemas.microsoft.com/office/drawing/2014/main" id="{4A9AF9F1-CD38-420B-8F9D-C205D5CF5B33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15" name="Figura a mano libera: Forma 11314">
                  <a:extLst>
                    <a:ext uri="{FF2B5EF4-FFF2-40B4-BE49-F238E27FC236}">
                      <a16:creationId xmlns:a16="http://schemas.microsoft.com/office/drawing/2014/main" id="{3729B31D-C0B6-421A-B525-BE23C20B4072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16" name="Figura a mano libera: Forma 11315">
                  <a:extLst>
                    <a:ext uri="{FF2B5EF4-FFF2-40B4-BE49-F238E27FC236}">
                      <a16:creationId xmlns:a16="http://schemas.microsoft.com/office/drawing/2014/main" id="{9B729E4E-60C5-472E-9C2B-28A7A2C6B864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17" name="Figura a mano libera: Forma 11316">
                  <a:extLst>
                    <a:ext uri="{FF2B5EF4-FFF2-40B4-BE49-F238E27FC236}">
                      <a16:creationId xmlns:a16="http://schemas.microsoft.com/office/drawing/2014/main" id="{11FE6626-5B93-426F-A461-EB95726B290E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18" name="Figura a mano libera: Forma 11317">
                  <a:extLst>
                    <a:ext uri="{FF2B5EF4-FFF2-40B4-BE49-F238E27FC236}">
                      <a16:creationId xmlns:a16="http://schemas.microsoft.com/office/drawing/2014/main" id="{C0B46F3A-3F05-4402-B790-67EA77CEEF62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19" name="Figura a mano libera: Forma 11318">
                  <a:extLst>
                    <a:ext uri="{FF2B5EF4-FFF2-40B4-BE49-F238E27FC236}">
                      <a16:creationId xmlns:a16="http://schemas.microsoft.com/office/drawing/2014/main" id="{FA4FC3D8-5E85-47B3-854E-DC6AFDE41AB4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20" name="Figura a mano libera: Forma 11319">
                  <a:extLst>
                    <a:ext uri="{FF2B5EF4-FFF2-40B4-BE49-F238E27FC236}">
                      <a16:creationId xmlns:a16="http://schemas.microsoft.com/office/drawing/2014/main" id="{D1A7470A-37B8-432A-AD41-AEEB20E79A13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21" name="Figura a mano libera: Forma 11320">
                  <a:extLst>
                    <a:ext uri="{FF2B5EF4-FFF2-40B4-BE49-F238E27FC236}">
                      <a16:creationId xmlns:a16="http://schemas.microsoft.com/office/drawing/2014/main" id="{5428CBE7-7042-41A8-9F9B-035FBDB7B444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22" name="Figura a mano libera: Forma 11321">
                  <a:extLst>
                    <a:ext uri="{FF2B5EF4-FFF2-40B4-BE49-F238E27FC236}">
                      <a16:creationId xmlns:a16="http://schemas.microsoft.com/office/drawing/2014/main" id="{41DC72A6-0405-47AD-BDBE-494280C7D42E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sp>
            <p:nvSpPr>
              <p:cNvPr id="11261" name="Figura a mano libera: Forma 11260">
                <a:extLst>
                  <a:ext uri="{FF2B5EF4-FFF2-40B4-BE49-F238E27FC236}">
                    <a16:creationId xmlns:a16="http://schemas.microsoft.com/office/drawing/2014/main" id="{CC6E468F-A3E8-45B2-B847-455E74F9E6C2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62" name="Figura a mano libera: Forma 11261">
                <a:extLst>
                  <a:ext uri="{FF2B5EF4-FFF2-40B4-BE49-F238E27FC236}">
                    <a16:creationId xmlns:a16="http://schemas.microsoft.com/office/drawing/2014/main" id="{1D8EC597-6D60-43C7-AFDC-383A554C4B2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63" name="Figura a mano libera: Forma 11262">
                <a:extLst>
                  <a:ext uri="{FF2B5EF4-FFF2-40B4-BE49-F238E27FC236}">
                    <a16:creationId xmlns:a16="http://schemas.microsoft.com/office/drawing/2014/main" id="{1DDC2CB8-0886-40E3-8EAA-8FC7196DDA2D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64" name="Figura a mano libera: Forma 11263">
                <a:extLst>
                  <a:ext uri="{FF2B5EF4-FFF2-40B4-BE49-F238E27FC236}">
                    <a16:creationId xmlns:a16="http://schemas.microsoft.com/office/drawing/2014/main" id="{C8387C9B-D867-41D6-86D4-38E9028F5B5C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65" name="Figura a mano libera: Forma 11264">
                <a:extLst>
                  <a:ext uri="{FF2B5EF4-FFF2-40B4-BE49-F238E27FC236}">
                    <a16:creationId xmlns:a16="http://schemas.microsoft.com/office/drawing/2014/main" id="{3F6F10D7-2EBC-4A20-8A5C-6E48E177C0EE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1119" name="Figura a mano libera: Forma 11118">
              <a:extLst>
                <a:ext uri="{FF2B5EF4-FFF2-40B4-BE49-F238E27FC236}">
                  <a16:creationId xmlns:a16="http://schemas.microsoft.com/office/drawing/2014/main" id="{79CD9CC5-F2A5-4193-897E-7B053690A736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120" name="Figura a mano libera: Forma 11119">
              <a:extLst>
                <a:ext uri="{FF2B5EF4-FFF2-40B4-BE49-F238E27FC236}">
                  <a16:creationId xmlns:a16="http://schemas.microsoft.com/office/drawing/2014/main" id="{50C201BE-7C2C-41BD-89E6-E5EB2A241C92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121" name="Figura a mano libera: Forma 11120">
              <a:extLst>
                <a:ext uri="{FF2B5EF4-FFF2-40B4-BE49-F238E27FC236}">
                  <a16:creationId xmlns:a16="http://schemas.microsoft.com/office/drawing/2014/main" id="{07166206-5318-4F5F-BA0E-049B6D2B4F03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122" name="Figura a mano libera: Forma 11121">
              <a:extLst>
                <a:ext uri="{FF2B5EF4-FFF2-40B4-BE49-F238E27FC236}">
                  <a16:creationId xmlns:a16="http://schemas.microsoft.com/office/drawing/2014/main" id="{C42F5666-9D4D-4C82-BE35-BFD708550876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123" name="Figura a mano libera: Forma 11122">
              <a:extLst>
                <a:ext uri="{FF2B5EF4-FFF2-40B4-BE49-F238E27FC236}">
                  <a16:creationId xmlns:a16="http://schemas.microsoft.com/office/drawing/2014/main" id="{71677EB5-FB87-4877-947F-5424010EA772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124" name="Figura a mano libera: Forma 11123">
              <a:extLst>
                <a:ext uri="{FF2B5EF4-FFF2-40B4-BE49-F238E27FC236}">
                  <a16:creationId xmlns:a16="http://schemas.microsoft.com/office/drawing/2014/main" id="{CC600438-5DCB-420B-817F-7EC7C4CF3478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125" name="Figura a mano libera: Forma 11124">
              <a:extLst>
                <a:ext uri="{FF2B5EF4-FFF2-40B4-BE49-F238E27FC236}">
                  <a16:creationId xmlns:a16="http://schemas.microsoft.com/office/drawing/2014/main" id="{DA116294-D6F6-4436-8FD9-DB19F1069CFC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126" name="Figura a mano libera: Forma 11125">
              <a:extLst>
                <a:ext uri="{FF2B5EF4-FFF2-40B4-BE49-F238E27FC236}">
                  <a16:creationId xmlns:a16="http://schemas.microsoft.com/office/drawing/2014/main" id="{CDD306F8-E843-43FA-8428-D0097C47AD06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127" name="Figura a mano libera: Forma 11126">
              <a:extLst>
                <a:ext uri="{FF2B5EF4-FFF2-40B4-BE49-F238E27FC236}">
                  <a16:creationId xmlns:a16="http://schemas.microsoft.com/office/drawing/2014/main" id="{A61DCFC2-46DC-43BF-8435-DCC32688491D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128" name="Figura a mano libera: Forma 11127">
              <a:extLst>
                <a:ext uri="{FF2B5EF4-FFF2-40B4-BE49-F238E27FC236}">
                  <a16:creationId xmlns:a16="http://schemas.microsoft.com/office/drawing/2014/main" id="{781EAC6B-835E-4531-B777-0D0F5A464B25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129" name="Gruppo 11128">
              <a:extLst>
                <a:ext uri="{FF2B5EF4-FFF2-40B4-BE49-F238E27FC236}">
                  <a16:creationId xmlns:a16="http://schemas.microsoft.com/office/drawing/2014/main" id="{221ED558-9A24-44A5-924E-03F7AB076A8D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1130" name="Figura a mano libera: Forma 11129">
                <a:extLst>
                  <a:ext uri="{FF2B5EF4-FFF2-40B4-BE49-F238E27FC236}">
                    <a16:creationId xmlns:a16="http://schemas.microsoft.com/office/drawing/2014/main" id="{E2CA08F6-5063-4C91-B7CF-5D8EFBBE1D88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31" name="Figura a mano libera: Forma 11130">
                <a:extLst>
                  <a:ext uri="{FF2B5EF4-FFF2-40B4-BE49-F238E27FC236}">
                    <a16:creationId xmlns:a16="http://schemas.microsoft.com/office/drawing/2014/main" id="{B41BD595-845C-44FD-9EB2-13ABEDACCBF6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32" name="Figura a mano libera: Forma 11131">
                <a:extLst>
                  <a:ext uri="{FF2B5EF4-FFF2-40B4-BE49-F238E27FC236}">
                    <a16:creationId xmlns:a16="http://schemas.microsoft.com/office/drawing/2014/main" id="{3C0C556C-5502-43A7-B93C-D3080A4E693B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33" name="Figura a mano libera: Forma 11132">
                <a:extLst>
                  <a:ext uri="{FF2B5EF4-FFF2-40B4-BE49-F238E27FC236}">
                    <a16:creationId xmlns:a16="http://schemas.microsoft.com/office/drawing/2014/main" id="{D9907EE7-C35A-4C5F-B9F3-8F8A761B1D84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34" name="Figura a mano libera: Forma 11133">
                <a:extLst>
                  <a:ext uri="{FF2B5EF4-FFF2-40B4-BE49-F238E27FC236}">
                    <a16:creationId xmlns:a16="http://schemas.microsoft.com/office/drawing/2014/main" id="{331C4EBE-9CDF-477A-8C83-BC5F4FD2B96B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35" name="Figura a mano libera: Forma 11134">
                <a:extLst>
                  <a:ext uri="{FF2B5EF4-FFF2-40B4-BE49-F238E27FC236}">
                    <a16:creationId xmlns:a16="http://schemas.microsoft.com/office/drawing/2014/main" id="{36E5BBEF-B6B3-45E2-9E90-85387763B61E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36" name="Figura a mano libera: Forma 11135">
                <a:extLst>
                  <a:ext uri="{FF2B5EF4-FFF2-40B4-BE49-F238E27FC236}">
                    <a16:creationId xmlns:a16="http://schemas.microsoft.com/office/drawing/2014/main" id="{61EB4107-C46E-496B-9669-5226DC941483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37" name="Figura a mano libera: Forma 11136">
                <a:extLst>
                  <a:ext uri="{FF2B5EF4-FFF2-40B4-BE49-F238E27FC236}">
                    <a16:creationId xmlns:a16="http://schemas.microsoft.com/office/drawing/2014/main" id="{65511DB5-86BD-4C46-9B54-6F7FA11974A5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38" name="Figura a mano libera: Forma 11137">
                <a:extLst>
                  <a:ext uri="{FF2B5EF4-FFF2-40B4-BE49-F238E27FC236}">
                    <a16:creationId xmlns:a16="http://schemas.microsoft.com/office/drawing/2014/main" id="{CAAFFC92-321B-4596-846C-68E9D081CAB5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39" name="Figura a mano libera: Forma 11138">
                <a:extLst>
                  <a:ext uri="{FF2B5EF4-FFF2-40B4-BE49-F238E27FC236}">
                    <a16:creationId xmlns:a16="http://schemas.microsoft.com/office/drawing/2014/main" id="{8C4796DB-9B84-4C9A-9ECA-9FFB7B1CD4E7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40" name="Figura a mano libera: Forma 11139">
                <a:extLst>
                  <a:ext uri="{FF2B5EF4-FFF2-40B4-BE49-F238E27FC236}">
                    <a16:creationId xmlns:a16="http://schemas.microsoft.com/office/drawing/2014/main" id="{5DD3EF9D-BF30-4D31-A5D1-0AD6EB47D5CE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41" name="Figura a mano libera: Forma 11140">
                <a:extLst>
                  <a:ext uri="{FF2B5EF4-FFF2-40B4-BE49-F238E27FC236}">
                    <a16:creationId xmlns:a16="http://schemas.microsoft.com/office/drawing/2014/main" id="{BC58C459-63C2-426C-B76D-098A3244374E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42" name="Figura a mano libera: Forma 11141">
                <a:extLst>
                  <a:ext uri="{FF2B5EF4-FFF2-40B4-BE49-F238E27FC236}">
                    <a16:creationId xmlns:a16="http://schemas.microsoft.com/office/drawing/2014/main" id="{3283ABEA-9D82-4468-BB61-9BE13BDADA87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43" name="Figura a mano libera: Forma 11142">
                <a:extLst>
                  <a:ext uri="{FF2B5EF4-FFF2-40B4-BE49-F238E27FC236}">
                    <a16:creationId xmlns:a16="http://schemas.microsoft.com/office/drawing/2014/main" id="{1CE6CF41-D106-4F08-BF50-418C263F1EAC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44" name="Figura a mano libera: Forma 11143">
                <a:extLst>
                  <a:ext uri="{FF2B5EF4-FFF2-40B4-BE49-F238E27FC236}">
                    <a16:creationId xmlns:a16="http://schemas.microsoft.com/office/drawing/2014/main" id="{9A3A5593-F2E7-401C-97DB-28D1EA0B6FE9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45" name="Figura a mano libera: Forma 11144">
                <a:extLst>
                  <a:ext uri="{FF2B5EF4-FFF2-40B4-BE49-F238E27FC236}">
                    <a16:creationId xmlns:a16="http://schemas.microsoft.com/office/drawing/2014/main" id="{69844A76-AFE4-476F-8BEF-5ED1EC1D3D32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46" name="Figura a mano libera: Forma 11145">
                <a:extLst>
                  <a:ext uri="{FF2B5EF4-FFF2-40B4-BE49-F238E27FC236}">
                    <a16:creationId xmlns:a16="http://schemas.microsoft.com/office/drawing/2014/main" id="{97E29793-20C9-4C40-8ABC-A2ACC61994FA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47" name="Figura a mano libera: Forma 11146">
                <a:extLst>
                  <a:ext uri="{FF2B5EF4-FFF2-40B4-BE49-F238E27FC236}">
                    <a16:creationId xmlns:a16="http://schemas.microsoft.com/office/drawing/2014/main" id="{018D1712-774C-42B8-B944-5F8CE8D2FB36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48" name="Figura a mano libera: Forma 11147">
                <a:extLst>
                  <a:ext uri="{FF2B5EF4-FFF2-40B4-BE49-F238E27FC236}">
                    <a16:creationId xmlns:a16="http://schemas.microsoft.com/office/drawing/2014/main" id="{B745A32B-5255-4F60-9D08-90113FC8CA26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49" name="Figura a mano libera: Forma 11148">
                <a:extLst>
                  <a:ext uri="{FF2B5EF4-FFF2-40B4-BE49-F238E27FC236}">
                    <a16:creationId xmlns:a16="http://schemas.microsoft.com/office/drawing/2014/main" id="{9838FA13-476C-4319-A175-BEC48F55E92A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50" name="Figura a mano libera: Forma 11149">
                <a:extLst>
                  <a:ext uri="{FF2B5EF4-FFF2-40B4-BE49-F238E27FC236}">
                    <a16:creationId xmlns:a16="http://schemas.microsoft.com/office/drawing/2014/main" id="{0B5C568D-6341-488B-897E-02CC79EA0B67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51" name="Figura a mano libera: Forma 11150">
                <a:extLst>
                  <a:ext uri="{FF2B5EF4-FFF2-40B4-BE49-F238E27FC236}">
                    <a16:creationId xmlns:a16="http://schemas.microsoft.com/office/drawing/2014/main" id="{47EDD9A7-35CD-403E-B521-7618D33D05E4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52" name="Figura a mano libera: Forma 11151">
                <a:extLst>
                  <a:ext uri="{FF2B5EF4-FFF2-40B4-BE49-F238E27FC236}">
                    <a16:creationId xmlns:a16="http://schemas.microsoft.com/office/drawing/2014/main" id="{B48D0932-FB5F-47E1-B92B-BF8D0DB7DD3E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53" name="Figura a mano libera: Forma 11152">
                <a:extLst>
                  <a:ext uri="{FF2B5EF4-FFF2-40B4-BE49-F238E27FC236}">
                    <a16:creationId xmlns:a16="http://schemas.microsoft.com/office/drawing/2014/main" id="{296A998F-C73B-4A85-8F8A-2CF8E214EFE3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54" name="Figura a mano libera: Forma 11153">
                <a:extLst>
                  <a:ext uri="{FF2B5EF4-FFF2-40B4-BE49-F238E27FC236}">
                    <a16:creationId xmlns:a16="http://schemas.microsoft.com/office/drawing/2014/main" id="{6E93428A-0374-4609-8F8F-A6C24ABCE143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55" name="Figura a mano libera: Forma 11154">
                <a:extLst>
                  <a:ext uri="{FF2B5EF4-FFF2-40B4-BE49-F238E27FC236}">
                    <a16:creationId xmlns:a16="http://schemas.microsoft.com/office/drawing/2014/main" id="{96D3AE3E-0D9D-49C5-A083-B8DFFC89FF54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56" name="Figura a mano libera: Forma 11155">
                <a:extLst>
                  <a:ext uri="{FF2B5EF4-FFF2-40B4-BE49-F238E27FC236}">
                    <a16:creationId xmlns:a16="http://schemas.microsoft.com/office/drawing/2014/main" id="{C4C35832-321E-4048-9450-7E3E1A077960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57" name="Figura a mano libera: Forma 11156">
                <a:extLst>
                  <a:ext uri="{FF2B5EF4-FFF2-40B4-BE49-F238E27FC236}">
                    <a16:creationId xmlns:a16="http://schemas.microsoft.com/office/drawing/2014/main" id="{00C499AB-8343-47CF-ACFC-B2A31F1D3317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58" name="Figura a mano libera: Forma 11157">
                <a:extLst>
                  <a:ext uri="{FF2B5EF4-FFF2-40B4-BE49-F238E27FC236}">
                    <a16:creationId xmlns:a16="http://schemas.microsoft.com/office/drawing/2014/main" id="{2B915F24-FE9F-46DD-BD42-65FB2B237216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59" name="Figura a mano libera: Forma 11158">
                <a:extLst>
                  <a:ext uri="{FF2B5EF4-FFF2-40B4-BE49-F238E27FC236}">
                    <a16:creationId xmlns:a16="http://schemas.microsoft.com/office/drawing/2014/main" id="{EB4256A8-5725-43C1-B5AA-C137A75F9AE0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60" name="Figura a mano libera: Forma 11159">
                <a:extLst>
                  <a:ext uri="{FF2B5EF4-FFF2-40B4-BE49-F238E27FC236}">
                    <a16:creationId xmlns:a16="http://schemas.microsoft.com/office/drawing/2014/main" id="{6F68D000-5112-4E6E-A6EC-89865AD34023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61" name="Figura a mano libera: Forma 11160">
                <a:extLst>
                  <a:ext uri="{FF2B5EF4-FFF2-40B4-BE49-F238E27FC236}">
                    <a16:creationId xmlns:a16="http://schemas.microsoft.com/office/drawing/2014/main" id="{DCC3205F-F974-48DA-9F2F-427D6BEEED48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62" name="Figura a mano libera: Forma 11161">
                <a:extLst>
                  <a:ext uri="{FF2B5EF4-FFF2-40B4-BE49-F238E27FC236}">
                    <a16:creationId xmlns:a16="http://schemas.microsoft.com/office/drawing/2014/main" id="{9A633988-4F96-4C86-93AA-3C1A16B1113E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63" name="Figura a mano libera: Forma 11162">
                <a:extLst>
                  <a:ext uri="{FF2B5EF4-FFF2-40B4-BE49-F238E27FC236}">
                    <a16:creationId xmlns:a16="http://schemas.microsoft.com/office/drawing/2014/main" id="{1D0F15FA-6EF0-470C-9AC1-F7F2E9C9E536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64" name="Figura a mano libera: Forma 11163">
                <a:extLst>
                  <a:ext uri="{FF2B5EF4-FFF2-40B4-BE49-F238E27FC236}">
                    <a16:creationId xmlns:a16="http://schemas.microsoft.com/office/drawing/2014/main" id="{92004C0D-EB8C-4532-9284-BF086B033B25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65" name="Figura a mano libera: Forma 11164">
                <a:extLst>
                  <a:ext uri="{FF2B5EF4-FFF2-40B4-BE49-F238E27FC236}">
                    <a16:creationId xmlns:a16="http://schemas.microsoft.com/office/drawing/2014/main" id="{07726E91-F890-4F2E-B3AE-684F16920F3A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66" name="Figura a mano libera: Forma 11165">
                <a:extLst>
                  <a:ext uri="{FF2B5EF4-FFF2-40B4-BE49-F238E27FC236}">
                    <a16:creationId xmlns:a16="http://schemas.microsoft.com/office/drawing/2014/main" id="{7EABBC9F-FD69-4E5B-8ECD-6194F5349F2B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67" name="Figura a mano libera: Forma 11166">
                <a:extLst>
                  <a:ext uri="{FF2B5EF4-FFF2-40B4-BE49-F238E27FC236}">
                    <a16:creationId xmlns:a16="http://schemas.microsoft.com/office/drawing/2014/main" id="{30EF7BEA-6C1B-4CE9-A572-77FA376F5D7C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68" name="Figura a mano libera: Forma 11167">
                <a:extLst>
                  <a:ext uri="{FF2B5EF4-FFF2-40B4-BE49-F238E27FC236}">
                    <a16:creationId xmlns:a16="http://schemas.microsoft.com/office/drawing/2014/main" id="{30ABA806-5151-4556-BB85-3F3D6A9A4E25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69" name="Figura a mano libera: Forma 11168">
                <a:extLst>
                  <a:ext uri="{FF2B5EF4-FFF2-40B4-BE49-F238E27FC236}">
                    <a16:creationId xmlns:a16="http://schemas.microsoft.com/office/drawing/2014/main" id="{839CC238-0BCD-49C7-B819-1F14055A9667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70" name="Figura a mano libera: Forma 11169">
                <a:extLst>
                  <a:ext uri="{FF2B5EF4-FFF2-40B4-BE49-F238E27FC236}">
                    <a16:creationId xmlns:a16="http://schemas.microsoft.com/office/drawing/2014/main" id="{4FC88E43-24C8-47D0-BEB0-A748DD82CAEA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71" name="Figura a mano libera: Forma 11170">
                <a:extLst>
                  <a:ext uri="{FF2B5EF4-FFF2-40B4-BE49-F238E27FC236}">
                    <a16:creationId xmlns:a16="http://schemas.microsoft.com/office/drawing/2014/main" id="{5945347F-275F-450E-84DF-B88775D25014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72" name="Figura a mano libera: Forma 11171">
                <a:extLst>
                  <a:ext uri="{FF2B5EF4-FFF2-40B4-BE49-F238E27FC236}">
                    <a16:creationId xmlns:a16="http://schemas.microsoft.com/office/drawing/2014/main" id="{00C5056F-D7AA-47D2-8149-B31D921E0455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73" name="Figura a mano libera: Forma 11172">
                <a:extLst>
                  <a:ext uri="{FF2B5EF4-FFF2-40B4-BE49-F238E27FC236}">
                    <a16:creationId xmlns:a16="http://schemas.microsoft.com/office/drawing/2014/main" id="{A9835C92-80A4-48BD-AA70-46A72522F0A0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74" name="Figura a mano libera: Forma 11173">
                <a:extLst>
                  <a:ext uri="{FF2B5EF4-FFF2-40B4-BE49-F238E27FC236}">
                    <a16:creationId xmlns:a16="http://schemas.microsoft.com/office/drawing/2014/main" id="{5911D566-8321-4BB2-B484-8240E92AA1DA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75" name="Figura a mano libera: Forma 11174">
                <a:extLst>
                  <a:ext uri="{FF2B5EF4-FFF2-40B4-BE49-F238E27FC236}">
                    <a16:creationId xmlns:a16="http://schemas.microsoft.com/office/drawing/2014/main" id="{186383FF-954C-4042-AEC0-D45ED50822D2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76" name="Figura a mano libera: Forma 11175">
                <a:extLst>
                  <a:ext uri="{FF2B5EF4-FFF2-40B4-BE49-F238E27FC236}">
                    <a16:creationId xmlns:a16="http://schemas.microsoft.com/office/drawing/2014/main" id="{CF7AEEC5-92F6-40AF-A891-B8B95C5CA751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77" name="Figura a mano libera: Forma 11176">
                <a:extLst>
                  <a:ext uri="{FF2B5EF4-FFF2-40B4-BE49-F238E27FC236}">
                    <a16:creationId xmlns:a16="http://schemas.microsoft.com/office/drawing/2014/main" id="{98766D7D-5C3F-43F5-AF69-558B21C0A147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78" name="Figura a mano libera: Forma 11177">
                <a:extLst>
                  <a:ext uri="{FF2B5EF4-FFF2-40B4-BE49-F238E27FC236}">
                    <a16:creationId xmlns:a16="http://schemas.microsoft.com/office/drawing/2014/main" id="{055E1306-1984-433E-8401-A8DC07D56356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79" name="Figura a mano libera: Forma 11178">
                <a:extLst>
                  <a:ext uri="{FF2B5EF4-FFF2-40B4-BE49-F238E27FC236}">
                    <a16:creationId xmlns:a16="http://schemas.microsoft.com/office/drawing/2014/main" id="{9705BC27-0FFD-4397-AD6B-D4EDE8A95043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80" name="Figura a mano libera: Forma 11179">
                <a:extLst>
                  <a:ext uri="{FF2B5EF4-FFF2-40B4-BE49-F238E27FC236}">
                    <a16:creationId xmlns:a16="http://schemas.microsoft.com/office/drawing/2014/main" id="{0313D162-3CDA-4AD6-8514-4FFBD15F2B18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81" name="Figura a mano libera: Forma 11180">
                <a:extLst>
                  <a:ext uri="{FF2B5EF4-FFF2-40B4-BE49-F238E27FC236}">
                    <a16:creationId xmlns:a16="http://schemas.microsoft.com/office/drawing/2014/main" id="{F7561170-F590-48D7-B168-5E61BD0BF9E4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82" name="Figura a mano libera: Forma 11181">
                <a:extLst>
                  <a:ext uri="{FF2B5EF4-FFF2-40B4-BE49-F238E27FC236}">
                    <a16:creationId xmlns:a16="http://schemas.microsoft.com/office/drawing/2014/main" id="{AB09B94F-6322-498C-90C1-279411943CA6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83" name="Figura a mano libera: Forma 11182">
                <a:extLst>
                  <a:ext uri="{FF2B5EF4-FFF2-40B4-BE49-F238E27FC236}">
                    <a16:creationId xmlns:a16="http://schemas.microsoft.com/office/drawing/2014/main" id="{8410B369-6E9C-4245-93A6-30E4FD756D1A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84" name="Figura a mano libera: Forma 11183">
                <a:extLst>
                  <a:ext uri="{FF2B5EF4-FFF2-40B4-BE49-F238E27FC236}">
                    <a16:creationId xmlns:a16="http://schemas.microsoft.com/office/drawing/2014/main" id="{B6A42B7A-ABA6-4D2B-B3DD-C60D59CBD500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85" name="Figura a mano libera: Forma 11184">
                <a:extLst>
                  <a:ext uri="{FF2B5EF4-FFF2-40B4-BE49-F238E27FC236}">
                    <a16:creationId xmlns:a16="http://schemas.microsoft.com/office/drawing/2014/main" id="{C5EE176A-0494-49CE-A3D0-51601E90B290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86" name="Figura a mano libera: Forma 11185">
                <a:extLst>
                  <a:ext uri="{FF2B5EF4-FFF2-40B4-BE49-F238E27FC236}">
                    <a16:creationId xmlns:a16="http://schemas.microsoft.com/office/drawing/2014/main" id="{FFDA8892-EFC7-49C7-A4E1-5700FF4F0637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87" name="Figura a mano libera: Forma 11186">
                <a:extLst>
                  <a:ext uri="{FF2B5EF4-FFF2-40B4-BE49-F238E27FC236}">
                    <a16:creationId xmlns:a16="http://schemas.microsoft.com/office/drawing/2014/main" id="{5315A1B2-AF03-4923-9CC6-DC8EF8A32A19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88" name="Figura a mano libera: Forma 11187">
                <a:extLst>
                  <a:ext uri="{FF2B5EF4-FFF2-40B4-BE49-F238E27FC236}">
                    <a16:creationId xmlns:a16="http://schemas.microsoft.com/office/drawing/2014/main" id="{9C4F6955-0F30-45BD-8786-641703EFAE64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89" name="Figura a mano libera: Forma 11188">
                <a:extLst>
                  <a:ext uri="{FF2B5EF4-FFF2-40B4-BE49-F238E27FC236}">
                    <a16:creationId xmlns:a16="http://schemas.microsoft.com/office/drawing/2014/main" id="{F08B9B57-F433-4108-819B-189AFA0835DB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90" name="Figura a mano libera: Forma 11189">
                <a:extLst>
                  <a:ext uri="{FF2B5EF4-FFF2-40B4-BE49-F238E27FC236}">
                    <a16:creationId xmlns:a16="http://schemas.microsoft.com/office/drawing/2014/main" id="{665530D9-B2FD-45ED-A28B-08D6CB60301A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91" name="Figura a mano libera: Forma 11190">
                <a:extLst>
                  <a:ext uri="{FF2B5EF4-FFF2-40B4-BE49-F238E27FC236}">
                    <a16:creationId xmlns:a16="http://schemas.microsoft.com/office/drawing/2014/main" id="{389EC730-53B8-453E-BECF-5D837FFC03DA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92" name="Figura a mano libera: Forma 11191">
                <a:extLst>
                  <a:ext uri="{FF2B5EF4-FFF2-40B4-BE49-F238E27FC236}">
                    <a16:creationId xmlns:a16="http://schemas.microsoft.com/office/drawing/2014/main" id="{3387A1F4-B9DC-479D-8E34-C1A27E824E9D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93" name="Figura a mano libera: Forma 11192">
                <a:extLst>
                  <a:ext uri="{FF2B5EF4-FFF2-40B4-BE49-F238E27FC236}">
                    <a16:creationId xmlns:a16="http://schemas.microsoft.com/office/drawing/2014/main" id="{3A50349D-5A87-4A30-9CF5-2A2B7053081B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94" name="Figura a mano libera: Forma 11193">
                <a:extLst>
                  <a:ext uri="{FF2B5EF4-FFF2-40B4-BE49-F238E27FC236}">
                    <a16:creationId xmlns:a16="http://schemas.microsoft.com/office/drawing/2014/main" id="{8B7B288F-9E5C-4A71-BA7D-4BD2730A8F21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95" name="Figura a mano libera: Forma 11194">
                <a:extLst>
                  <a:ext uri="{FF2B5EF4-FFF2-40B4-BE49-F238E27FC236}">
                    <a16:creationId xmlns:a16="http://schemas.microsoft.com/office/drawing/2014/main" id="{5F459730-1308-4EF2-9EC4-A2B69FCDE373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96" name="Figura a mano libera: Forma 11195">
                <a:extLst>
                  <a:ext uri="{FF2B5EF4-FFF2-40B4-BE49-F238E27FC236}">
                    <a16:creationId xmlns:a16="http://schemas.microsoft.com/office/drawing/2014/main" id="{8441F858-18B5-4DD8-AF1A-B3B4A473E1C1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97" name="Figura a mano libera: Forma 11196">
                <a:extLst>
                  <a:ext uri="{FF2B5EF4-FFF2-40B4-BE49-F238E27FC236}">
                    <a16:creationId xmlns:a16="http://schemas.microsoft.com/office/drawing/2014/main" id="{8B2B13D2-4FC1-4AD2-8B08-A2E3BCE9EADA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98" name="Figura a mano libera: Forma 11197">
                <a:extLst>
                  <a:ext uri="{FF2B5EF4-FFF2-40B4-BE49-F238E27FC236}">
                    <a16:creationId xmlns:a16="http://schemas.microsoft.com/office/drawing/2014/main" id="{5799B132-EE9D-480F-8823-550B6D714E9F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99" name="Figura a mano libera: Forma 11198">
                <a:extLst>
                  <a:ext uri="{FF2B5EF4-FFF2-40B4-BE49-F238E27FC236}">
                    <a16:creationId xmlns:a16="http://schemas.microsoft.com/office/drawing/2014/main" id="{4A70AE0B-E801-4DCF-8902-3300055FA1BD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00" name="Figura a mano libera: Forma 11199">
                <a:extLst>
                  <a:ext uri="{FF2B5EF4-FFF2-40B4-BE49-F238E27FC236}">
                    <a16:creationId xmlns:a16="http://schemas.microsoft.com/office/drawing/2014/main" id="{CEF7C259-5272-4C0F-A47F-47E9C8BD4FE7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01" name="Figura a mano libera: Forma 11200">
                <a:extLst>
                  <a:ext uri="{FF2B5EF4-FFF2-40B4-BE49-F238E27FC236}">
                    <a16:creationId xmlns:a16="http://schemas.microsoft.com/office/drawing/2014/main" id="{E1FABA2B-FD5B-4B97-95D3-660F9D17D7BE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02" name="Figura a mano libera: Forma 11201">
                <a:extLst>
                  <a:ext uri="{FF2B5EF4-FFF2-40B4-BE49-F238E27FC236}">
                    <a16:creationId xmlns:a16="http://schemas.microsoft.com/office/drawing/2014/main" id="{B1594464-A585-4DB7-9029-0F1DE828D69A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03" name="Figura a mano libera: Forma 11202">
                <a:extLst>
                  <a:ext uri="{FF2B5EF4-FFF2-40B4-BE49-F238E27FC236}">
                    <a16:creationId xmlns:a16="http://schemas.microsoft.com/office/drawing/2014/main" id="{B1791B39-75F3-4A6B-9581-9A7DBC16FDD0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04" name="Figura a mano libera: Forma 11203">
                <a:extLst>
                  <a:ext uri="{FF2B5EF4-FFF2-40B4-BE49-F238E27FC236}">
                    <a16:creationId xmlns:a16="http://schemas.microsoft.com/office/drawing/2014/main" id="{BE788A7E-B2B4-4D80-9AB5-0B1DFAE40E04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05" name="Figura a mano libera: Forma 11204">
                <a:extLst>
                  <a:ext uri="{FF2B5EF4-FFF2-40B4-BE49-F238E27FC236}">
                    <a16:creationId xmlns:a16="http://schemas.microsoft.com/office/drawing/2014/main" id="{55FEE2F7-B18E-4357-A151-E27113C643EF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06" name="Figura a mano libera: Forma 11205">
                <a:extLst>
                  <a:ext uri="{FF2B5EF4-FFF2-40B4-BE49-F238E27FC236}">
                    <a16:creationId xmlns:a16="http://schemas.microsoft.com/office/drawing/2014/main" id="{A98F445E-DEBA-4066-AE46-C2C3019F635E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07" name="Figura a mano libera: Forma 11206">
                <a:extLst>
                  <a:ext uri="{FF2B5EF4-FFF2-40B4-BE49-F238E27FC236}">
                    <a16:creationId xmlns:a16="http://schemas.microsoft.com/office/drawing/2014/main" id="{DEC27CFC-9975-4F66-947B-8C5BCEB184A7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08" name="Figura a mano libera: Forma 11207">
                <a:extLst>
                  <a:ext uri="{FF2B5EF4-FFF2-40B4-BE49-F238E27FC236}">
                    <a16:creationId xmlns:a16="http://schemas.microsoft.com/office/drawing/2014/main" id="{79508BD4-AACE-4167-883D-41C33FF0CE49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09" name="Figura a mano libera: Forma 11208">
                <a:extLst>
                  <a:ext uri="{FF2B5EF4-FFF2-40B4-BE49-F238E27FC236}">
                    <a16:creationId xmlns:a16="http://schemas.microsoft.com/office/drawing/2014/main" id="{B962680C-C0E1-413A-9484-5F8C02B918F1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10" name="Figura a mano libera: Forma 11209">
                <a:extLst>
                  <a:ext uri="{FF2B5EF4-FFF2-40B4-BE49-F238E27FC236}">
                    <a16:creationId xmlns:a16="http://schemas.microsoft.com/office/drawing/2014/main" id="{4C72B9F2-3CB1-41E6-94B6-4DFBD7BFB8CF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11" name="Figura a mano libera: Forma 11210">
                <a:extLst>
                  <a:ext uri="{FF2B5EF4-FFF2-40B4-BE49-F238E27FC236}">
                    <a16:creationId xmlns:a16="http://schemas.microsoft.com/office/drawing/2014/main" id="{4B768E33-0DA1-48FE-B866-EECDBFE9D72C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12" name="Figura a mano libera: Forma 11211">
                <a:extLst>
                  <a:ext uri="{FF2B5EF4-FFF2-40B4-BE49-F238E27FC236}">
                    <a16:creationId xmlns:a16="http://schemas.microsoft.com/office/drawing/2014/main" id="{D857BAA7-01A5-429C-A145-AC505E557221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13" name="Figura a mano libera: Forma 11212">
                <a:extLst>
                  <a:ext uri="{FF2B5EF4-FFF2-40B4-BE49-F238E27FC236}">
                    <a16:creationId xmlns:a16="http://schemas.microsoft.com/office/drawing/2014/main" id="{638E46D9-D4DD-4C38-A8C0-C2D1C34A6721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14" name="Figura a mano libera: Forma 11213">
                <a:extLst>
                  <a:ext uri="{FF2B5EF4-FFF2-40B4-BE49-F238E27FC236}">
                    <a16:creationId xmlns:a16="http://schemas.microsoft.com/office/drawing/2014/main" id="{1B130BA4-4BC7-47CE-A1B1-A5220DF4490A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15" name="Figura a mano libera: Forma 11214">
                <a:extLst>
                  <a:ext uri="{FF2B5EF4-FFF2-40B4-BE49-F238E27FC236}">
                    <a16:creationId xmlns:a16="http://schemas.microsoft.com/office/drawing/2014/main" id="{2A619734-B180-4838-82E6-668B8EA54AF5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16" name="Figura a mano libera: Forma 11215">
                <a:extLst>
                  <a:ext uri="{FF2B5EF4-FFF2-40B4-BE49-F238E27FC236}">
                    <a16:creationId xmlns:a16="http://schemas.microsoft.com/office/drawing/2014/main" id="{E511DA77-371E-45F5-B2C8-2873543806F2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17" name="Figura a mano libera: Forma 11216">
                <a:extLst>
                  <a:ext uri="{FF2B5EF4-FFF2-40B4-BE49-F238E27FC236}">
                    <a16:creationId xmlns:a16="http://schemas.microsoft.com/office/drawing/2014/main" id="{589C5B1B-465F-4F49-8338-1F9BAC099DC6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18" name="Figura a mano libera: Forma 11217">
                <a:extLst>
                  <a:ext uri="{FF2B5EF4-FFF2-40B4-BE49-F238E27FC236}">
                    <a16:creationId xmlns:a16="http://schemas.microsoft.com/office/drawing/2014/main" id="{C4B1857E-4D6D-4B3F-9C33-E74B26A5D267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19" name="Figura a mano libera: Forma 11218">
                <a:extLst>
                  <a:ext uri="{FF2B5EF4-FFF2-40B4-BE49-F238E27FC236}">
                    <a16:creationId xmlns:a16="http://schemas.microsoft.com/office/drawing/2014/main" id="{106B8642-E5F1-4729-A3E6-E5BB4B0CEC3D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20" name="Figura a mano libera: Forma 11219">
                <a:extLst>
                  <a:ext uri="{FF2B5EF4-FFF2-40B4-BE49-F238E27FC236}">
                    <a16:creationId xmlns:a16="http://schemas.microsoft.com/office/drawing/2014/main" id="{DFA67CCC-0AE3-4286-BA17-B08B8D33530C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21" name="Figura a mano libera: Forma 11220">
                <a:extLst>
                  <a:ext uri="{FF2B5EF4-FFF2-40B4-BE49-F238E27FC236}">
                    <a16:creationId xmlns:a16="http://schemas.microsoft.com/office/drawing/2014/main" id="{9230C45E-4CB1-46F8-ACA3-ADD46F19128E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22" name="Figura a mano libera: Forma 11221">
                <a:extLst>
                  <a:ext uri="{FF2B5EF4-FFF2-40B4-BE49-F238E27FC236}">
                    <a16:creationId xmlns:a16="http://schemas.microsoft.com/office/drawing/2014/main" id="{1E8E3594-F180-4D36-8872-D1568391090B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23" name="Figura a mano libera: Forma 11222">
                <a:extLst>
                  <a:ext uri="{FF2B5EF4-FFF2-40B4-BE49-F238E27FC236}">
                    <a16:creationId xmlns:a16="http://schemas.microsoft.com/office/drawing/2014/main" id="{DEC087F7-BDE3-42EF-9B77-9BFE7CDFB3C2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24" name="Figura a mano libera: Forma 11223">
                <a:extLst>
                  <a:ext uri="{FF2B5EF4-FFF2-40B4-BE49-F238E27FC236}">
                    <a16:creationId xmlns:a16="http://schemas.microsoft.com/office/drawing/2014/main" id="{17D25B5F-4E8B-446E-A4D1-A9469D6A847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25" name="Figura a mano libera: Forma 11224">
                <a:extLst>
                  <a:ext uri="{FF2B5EF4-FFF2-40B4-BE49-F238E27FC236}">
                    <a16:creationId xmlns:a16="http://schemas.microsoft.com/office/drawing/2014/main" id="{C4D5F10A-3DAC-4BD4-93EF-105B6A5F70BA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26" name="Figura a mano libera: Forma 11225">
                <a:extLst>
                  <a:ext uri="{FF2B5EF4-FFF2-40B4-BE49-F238E27FC236}">
                    <a16:creationId xmlns:a16="http://schemas.microsoft.com/office/drawing/2014/main" id="{5DF04E9C-42B3-4F28-915E-F70B5C4F979F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27" name="Figura a mano libera: Forma 11226">
                <a:extLst>
                  <a:ext uri="{FF2B5EF4-FFF2-40B4-BE49-F238E27FC236}">
                    <a16:creationId xmlns:a16="http://schemas.microsoft.com/office/drawing/2014/main" id="{9E0914E6-24C7-4777-B049-D274FD5FC071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28" name="Figura a mano libera: Forma 11227">
                <a:extLst>
                  <a:ext uri="{FF2B5EF4-FFF2-40B4-BE49-F238E27FC236}">
                    <a16:creationId xmlns:a16="http://schemas.microsoft.com/office/drawing/2014/main" id="{5CB9A4FC-E828-4126-84F6-EC6AF220C3E1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29" name="Figura a mano libera: Forma 11228">
                <a:extLst>
                  <a:ext uri="{FF2B5EF4-FFF2-40B4-BE49-F238E27FC236}">
                    <a16:creationId xmlns:a16="http://schemas.microsoft.com/office/drawing/2014/main" id="{9B09C206-4F25-4644-B63B-54B35890157F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30" name="Figura a mano libera: Forma 11229">
                <a:extLst>
                  <a:ext uri="{FF2B5EF4-FFF2-40B4-BE49-F238E27FC236}">
                    <a16:creationId xmlns:a16="http://schemas.microsoft.com/office/drawing/2014/main" id="{D343BFBD-1A5C-4FC5-A552-AE8266982453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31" name="Figura a mano libera: Forma 11230">
                <a:extLst>
                  <a:ext uri="{FF2B5EF4-FFF2-40B4-BE49-F238E27FC236}">
                    <a16:creationId xmlns:a16="http://schemas.microsoft.com/office/drawing/2014/main" id="{866761B1-E41C-47BE-A075-5591AFAA300D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32" name="Figura a mano libera: Forma 11231">
                <a:extLst>
                  <a:ext uri="{FF2B5EF4-FFF2-40B4-BE49-F238E27FC236}">
                    <a16:creationId xmlns:a16="http://schemas.microsoft.com/office/drawing/2014/main" id="{B3622A6F-B589-469B-B486-46E1221F32C7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33" name="Figura a mano libera: Forma 11232">
                <a:extLst>
                  <a:ext uri="{FF2B5EF4-FFF2-40B4-BE49-F238E27FC236}">
                    <a16:creationId xmlns:a16="http://schemas.microsoft.com/office/drawing/2014/main" id="{C5212A6D-31A9-4B64-8E84-2C689D4A42B1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34" name="Figura a mano libera: Forma 11233">
                <a:extLst>
                  <a:ext uri="{FF2B5EF4-FFF2-40B4-BE49-F238E27FC236}">
                    <a16:creationId xmlns:a16="http://schemas.microsoft.com/office/drawing/2014/main" id="{F864404C-2471-4146-9B0B-6D5918291874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35" name="Figura a mano libera: Forma 11234">
                <a:extLst>
                  <a:ext uri="{FF2B5EF4-FFF2-40B4-BE49-F238E27FC236}">
                    <a16:creationId xmlns:a16="http://schemas.microsoft.com/office/drawing/2014/main" id="{9EAA8E4F-46F3-4BB1-9A11-E1C61B807554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36" name="Figura a mano libera: Forma 11235">
                <a:extLst>
                  <a:ext uri="{FF2B5EF4-FFF2-40B4-BE49-F238E27FC236}">
                    <a16:creationId xmlns:a16="http://schemas.microsoft.com/office/drawing/2014/main" id="{BF9C71B1-9525-4147-A4A6-4FD90CFF561A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37" name="Figura a mano libera: Forma 11236">
                <a:extLst>
                  <a:ext uri="{FF2B5EF4-FFF2-40B4-BE49-F238E27FC236}">
                    <a16:creationId xmlns:a16="http://schemas.microsoft.com/office/drawing/2014/main" id="{ED9DC8DB-3B08-4900-9C9A-3D725088AE82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38" name="Figura a mano libera: Forma 11237">
                <a:extLst>
                  <a:ext uri="{FF2B5EF4-FFF2-40B4-BE49-F238E27FC236}">
                    <a16:creationId xmlns:a16="http://schemas.microsoft.com/office/drawing/2014/main" id="{31B6E81F-608F-4581-874D-6C65D62A368D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39" name="Figura a mano libera: Forma 11238">
                <a:extLst>
                  <a:ext uri="{FF2B5EF4-FFF2-40B4-BE49-F238E27FC236}">
                    <a16:creationId xmlns:a16="http://schemas.microsoft.com/office/drawing/2014/main" id="{D2B9677E-2877-4194-BFC3-C82E7EAD6CB2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40" name="Figura a mano libera: Forma 11239">
                <a:extLst>
                  <a:ext uri="{FF2B5EF4-FFF2-40B4-BE49-F238E27FC236}">
                    <a16:creationId xmlns:a16="http://schemas.microsoft.com/office/drawing/2014/main" id="{B2BA7F97-E28A-4E81-B86D-5686D7D61680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41" name="Figura a mano libera: Forma 11240">
                <a:extLst>
                  <a:ext uri="{FF2B5EF4-FFF2-40B4-BE49-F238E27FC236}">
                    <a16:creationId xmlns:a16="http://schemas.microsoft.com/office/drawing/2014/main" id="{5C0F43CA-8F37-4EE4-8A17-1F4EBE49F7D4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42" name="Figura a mano libera: Forma 11241">
                <a:extLst>
                  <a:ext uri="{FF2B5EF4-FFF2-40B4-BE49-F238E27FC236}">
                    <a16:creationId xmlns:a16="http://schemas.microsoft.com/office/drawing/2014/main" id="{2D572668-B04A-4C63-A014-DA7F09129AA9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43" name="Figura a mano libera: Forma 11242">
                <a:extLst>
                  <a:ext uri="{FF2B5EF4-FFF2-40B4-BE49-F238E27FC236}">
                    <a16:creationId xmlns:a16="http://schemas.microsoft.com/office/drawing/2014/main" id="{18291B49-0331-49F7-8CAF-6A3AB3221182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44" name="Figura a mano libera: Forma 11243">
                <a:extLst>
                  <a:ext uri="{FF2B5EF4-FFF2-40B4-BE49-F238E27FC236}">
                    <a16:creationId xmlns:a16="http://schemas.microsoft.com/office/drawing/2014/main" id="{8D1C0372-3D8F-4C76-AB18-6501EB4A3CE1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245" name="Figura a mano libera: Forma 11244">
                <a:extLst>
                  <a:ext uri="{FF2B5EF4-FFF2-40B4-BE49-F238E27FC236}">
                    <a16:creationId xmlns:a16="http://schemas.microsoft.com/office/drawing/2014/main" id="{3EBDC24B-EE3B-4F09-9B2A-72516DB3224E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1246" name="Elemento grafico 20">
                <a:extLst>
                  <a:ext uri="{FF2B5EF4-FFF2-40B4-BE49-F238E27FC236}">
                    <a16:creationId xmlns:a16="http://schemas.microsoft.com/office/drawing/2014/main" id="{A1F00843-A648-4749-A10E-C6105102AD9B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1247" name="Figura a mano libera: Forma 11246">
                  <a:extLst>
                    <a:ext uri="{FF2B5EF4-FFF2-40B4-BE49-F238E27FC236}">
                      <a16:creationId xmlns:a16="http://schemas.microsoft.com/office/drawing/2014/main" id="{200704FD-52E1-4564-9E13-B04C36E9BAF6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48" name="Figura a mano libera: Forma 11247">
                  <a:extLst>
                    <a:ext uri="{FF2B5EF4-FFF2-40B4-BE49-F238E27FC236}">
                      <a16:creationId xmlns:a16="http://schemas.microsoft.com/office/drawing/2014/main" id="{C78F64B2-071D-423C-BC28-0DB971C146F9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49" name="Figura a mano libera: Forma 11248">
                  <a:extLst>
                    <a:ext uri="{FF2B5EF4-FFF2-40B4-BE49-F238E27FC236}">
                      <a16:creationId xmlns:a16="http://schemas.microsoft.com/office/drawing/2014/main" id="{6AE2DF75-F1E3-49E4-99B2-8786D6334BAE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50" name="Figura a mano libera: Forma 11249">
                  <a:extLst>
                    <a:ext uri="{FF2B5EF4-FFF2-40B4-BE49-F238E27FC236}">
                      <a16:creationId xmlns:a16="http://schemas.microsoft.com/office/drawing/2014/main" id="{44BB497D-8A4A-4B13-8827-59EC0032A83B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51" name="Figura a mano libera: Forma 11250">
                  <a:extLst>
                    <a:ext uri="{FF2B5EF4-FFF2-40B4-BE49-F238E27FC236}">
                      <a16:creationId xmlns:a16="http://schemas.microsoft.com/office/drawing/2014/main" id="{1D394F1B-B7DA-4AC4-9217-F1566728EDB2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52" name="Figura a mano libera: Forma 11251">
                  <a:extLst>
                    <a:ext uri="{FF2B5EF4-FFF2-40B4-BE49-F238E27FC236}">
                      <a16:creationId xmlns:a16="http://schemas.microsoft.com/office/drawing/2014/main" id="{E3C22B86-9BD8-4695-8131-7EDAFD6FE8CB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53" name="Figura a mano libera: Forma 11252">
                  <a:extLst>
                    <a:ext uri="{FF2B5EF4-FFF2-40B4-BE49-F238E27FC236}">
                      <a16:creationId xmlns:a16="http://schemas.microsoft.com/office/drawing/2014/main" id="{C40E7D5D-DA2C-44F7-84A3-7B13B2A0FDB8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54" name="Figura a mano libera: Forma 11253">
                  <a:extLst>
                    <a:ext uri="{FF2B5EF4-FFF2-40B4-BE49-F238E27FC236}">
                      <a16:creationId xmlns:a16="http://schemas.microsoft.com/office/drawing/2014/main" id="{CEF4AF86-437A-4690-93F1-90FA62D325E7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55" name="Figura a mano libera: Forma 11254">
                  <a:extLst>
                    <a:ext uri="{FF2B5EF4-FFF2-40B4-BE49-F238E27FC236}">
                      <a16:creationId xmlns:a16="http://schemas.microsoft.com/office/drawing/2014/main" id="{5FF653B9-BACE-430F-8167-28C34CF82A0B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56" name="Figura a mano libera: Forma 11255">
                  <a:extLst>
                    <a:ext uri="{FF2B5EF4-FFF2-40B4-BE49-F238E27FC236}">
                      <a16:creationId xmlns:a16="http://schemas.microsoft.com/office/drawing/2014/main" id="{9DB74E5F-A377-4307-B763-A238934C7211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57" name="Figura a mano libera: Forma 11256">
                  <a:extLst>
                    <a:ext uri="{FF2B5EF4-FFF2-40B4-BE49-F238E27FC236}">
                      <a16:creationId xmlns:a16="http://schemas.microsoft.com/office/drawing/2014/main" id="{58678856-97A5-49FB-8798-0689CF7B316D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58" name="Figura a mano libera: Forma 11257">
                  <a:extLst>
                    <a:ext uri="{FF2B5EF4-FFF2-40B4-BE49-F238E27FC236}">
                      <a16:creationId xmlns:a16="http://schemas.microsoft.com/office/drawing/2014/main" id="{430D7033-1EE2-4B2E-B0FC-71CA4E1178B5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59" name="Figura a mano libera: Forma 11258">
                  <a:extLst>
                    <a:ext uri="{FF2B5EF4-FFF2-40B4-BE49-F238E27FC236}">
                      <a16:creationId xmlns:a16="http://schemas.microsoft.com/office/drawing/2014/main" id="{63FB8F0E-3531-41BF-B3AD-7149D0898FC1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</p:grpSp>
      <p:grpSp>
        <p:nvGrpSpPr>
          <p:cNvPr id="10970" name="Gruppo 10969" descr="Coniglietto in una tazza">
            <a:extLst>
              <a:ext uri="{FF2B5EF4-FFF2-40B4-BE49-F238E27FC236}">
                <a16:creationId xmlns:a16="http://schemas.microsoft.com/office/drawing/2014/main" id="{945D870D-A3F8-429D-819D-58110C12F688}"/>
              </a:ext>
            </a:extLst>
          </p:cNvPr>
          <p:cNvGrpSpPr/>
          <p:nvPr/>
        </p:nvGrpSpPr>
        <p:grpSpPr>
          <a:xfrm>
            <a:off x="3258885" y="5908034"/>
            <a:ext cx="1285687" cy="1335886"/>
            <a:chOff x="6332410" y="6365975"/>
            <a:chExt cx="2475357" cy="2572007"/>
          </a:xfrm>
        </p:grpSpPr>
        <p:sp>
          <p:nvSpPr>
            <p:cNvPr id="10996" name="Figura a mano libera: Forma 10995">
              <a:extLst>
                <a:ext uri="{FF2B5EF4-FFF2-40B4-BE49-F238E27FC236}">
                  <a16:creationId xmlns:a16="http://schemas.microsoft.com/office/drawing/2014/main" id="{B9A542B7-1D97-4F60-93BB-49AAFEA10517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997" name="Figura a mano libera: Forma 10996">
              <a:extLst>
                <a:ext uri="{FF2B5EF4-FFF2-40B4-BE49-F238E27FC236}">
                  <a16:creationId xmlns:a16="http://schemas.microsoft.com/office/drawing/2014/main" id="{0E36E73E-4FC1-452B-9036-14BEA5BEDFFC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998" name="Figura a mano libera: Forma 10997">
              <a:extLst>
                <a:ext uri="{FF2B5EF4-FFF2-40B4-BE49-F238E27FC236}">
                  <a16:creationId xmlns:a16="http://schemas.microsoft.com/office/drawing/2014/main" id="{771670B9-C382-4223-B64C-B97F7438122A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999" name="Gruppo 10998">
              <a:extLst>
                <a:ext uri="{FF2B5EF4-FFF2-40B4-BE49-F238E27FC236}">
                  <a16:creationId xmlns:a16="http://schemas.microsoft.com/office/drawing/2014/main" id="{A215B6F7-1A65-406F-9AEA-03401EAC3251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1097" name="Figura a mano libera: Forma 11096">
                <a:extLst>
                  <a:ext uri="{FF2B5EF4-FFF2-40B4-BE49-F238E27FC236}">
                    <a16:creationId xmlns:a16="http://schemas.microsoft.com/office/drawing/2014/main" id="{45A481CF-FAC2-4896-A665-A60BC276783A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98" name="Figura a mano libera: Forma 11097">
                <a:extLst>
                  <a:ext uri="{FF2B5EF4-FFF2-40B4-BE49-F238E27FC236}">
                    <a16:creationId xmlns:a16="http://schemas.microsoft.com/office/drawing/2014/main" id="{7653FED2-B28C-4A0B-B71B-18E251C0EF07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99" name="Figura a mano libera: Forma 11098">
                <a:extLst>
                  <a:ext uri="{FF2B5EF4-FFF2-40B4-BE49-F238E27FC236}">
                    <a16:creationId xmlns:a16="http://schemas.microsoft.com/office/drawing/2014/main" id="{81CF9C7E-940F-4240-BD5D-39CF3D39B2F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00" name="Figura a mano libera: Forma 11099">
                <a:extLst>
                  <a:ext uri="{FF2B5EF4-FFF2-40B4-BE49-F238E27FC236}">
                    <a16:creationId xmlns:a16="http://schemas.microsoft.com/office/drawing/2014/main" id="{64309034-D41C-45BC-9CB9-D9E7762EC073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01" name="Figura a mano libera: Forma 11100">
                <a:extLst>
                  <a:ext uri="{FF2B5EF4-FFF2-40B4-BE49-F238E27FC236}">
                    <a16:creationId xmlns:a16="http://schemas.microsoft.com/office/drawing/2014/main" id="{2B9B1AFB-68BC-42F2-A40A-FD9ECA37E061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02" name="Figura a mano libera: Forma 11101">
                <a:extLst>
                  <a:ext uri="{FF2B5EF4-FFF2-40B4-BE49-F238E27FC236}">
                    <a16:creationId xmlns:a16="http://schemas.microsoft.com/office/drawing/2014/main" id="{39561C42-70F8-40D1-A156-782F23ED28E8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03" name="Figura a mano libera: Forma 11102">
                <a:extLst>
                  <a:ext uri="{FF2B5EF4-FFF2-40B4-BE49-F238E27FC236}">
                    <a16:creationId xmlns:a16="http://schemas.microsoft.com/office/drawing/2014/main" id="{3C18D125-8FFF-4FD0-99D0-0550CF734C9A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04" name="Figura a mano libera: Forma 11103">
                <a:extLst>
                  <a:ext uri="{FF2B5EF4-FFF2-40B4-BE49-F238E27FC236}">
                    <a16:creationId xmlns:a16="http://schemas.microsoft.com/office/drawing/2014/main" id="{39BB5F24-ADE1-4D96-8406-A19264112F33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05" name="Figura a mano libera: Forma 11104">
                <a:extLst>
                  <a:ext uri="{FF2B5EF4-FFF2-40B4-BE49-F238E27FC236}">
                    <a16:creationId xmlns:a16="http://schemas.microsoft.com/office/drawing/2014/main" id="{CBF98647-38C7-47DA-9052-02FA7632A37A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06" name="Figura a mano libera: Forma 11105">
                <a:extLst>
                  <a:ext uri="{FF2B5EF4-FFF2-40B4-BE49-F238E27FC236}">
                    <a16:creationId xmlns:a16="http://schemas.microsoft.com/office/drawing/2014/main" id="{BED6B6C2-6FF5-4254-85C0-7BA91F9C125C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07" name="Figura a mano libera: Forma 11106">
                <a:extLst>
                  <a:ext uri="{FF2B5EF4-FFF2-40B4-BE49-F238E27FC236}">
                    <a16:creationId xmlns:a16="http://schemas.microsoft.com/office/drawing/2014/main" id="{E98A8582-F292-41C3-8F74-422841B3CF79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08" name="Figura a mano libera: Forma 11107">
                <a:extLst>
                  <a:ext uri="{FF2B5EF4-FFF2-40B4-BE49-F238E27FC236}">
                    <a16:creationId xmlns:a16="http://schemas.microsoft.com/office/drawing/2014/main" id="{CA49EA93-B11A-4AA6-8732-717D8C381FB9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09" name="Figura a mano libera: Forma 11108">
                <a:extLst>
                  <a:ext uri="{FF2B5EF4-FFF2-40B4-BE49-F238E27FC236}">
                    <a16:creationId xmlns:a16="http://schemas.microsoft.com/office/drawing/2014/main" id="{695C2886-667B-46C7-BE09-A0F71C3542D2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10" name="Figura a mano libera: Forma 11109">
                <a:extLst>
                  <a:ext uri="{FF2B5EF4-FFF2-40B4-BE49-F238E27FC236}">
                    <a16:creationId xmlns:a16="http://schemas.microsoft.com/office/drawing/2014/main" id="{993866C6-72DF-4006-84DD-CDC8B99BF22A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11" name="Figura a mano libera: Forma 11110">
                <a:extLst>
                  <a:ext uri="{FF2B5EF4-FFF2-40B4-BE49-F238E27FC236}">
                    <a16:creationId xmlns:a16="http://schemas.microsoft.com/office/drawing/2014/main" id="{DB255BF3-0FB4-407F-A636-D0FCFA572261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12" name="Figura a mano libera: Forma 11111">
                <a:extLst>
                  <a:ext uri="{FF2B5EF4-FFF2-40B4-BE49-F238E27FC236}">
                    <a16:creationId xmlns:a16="http://schemas.microsoft.com/office/drawing/2014/main" id="{FA556EAA-1E44-417E-8D0C-422608E6D677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13" name="Figura a mano libera: Forma 11112">
                <a:extLst>
                  <a:ext uri="{FF2B5EF4-FFF2-40B4-BE49-F238E27FC236}">
                    <a16:creationId xmlns:a16="http://schemas.microsoft.com/office/drawing/2014/main" id="{D10FCE89-5593-414B-B0D4-52CE46A843C9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14" name="Figura a mano libera: Forma 11113">
                <a:extLst>
                  <a:ext uri="{FF2B5EF4-FFF2-40B4-BE49-F238E27FC236}">
                    <a16:creationId xmlns:a16="http://schemas.microsoft.com/office/drawing/2014/main" id="{C86FC502-0CDA-499E-810D-8582CEE7E033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15" name="Figura a mano libera: Forma 11114">
                <a:extLst>
                  <a:ext uri="{FF2B5EF4-FFF2-40B4-BE49-F238E27FC236}">
                    <a16:creationId xmlns:a16="http://schemas.microsoft.com/office/drawing/2014/main" id="{28731DE1-BF28-4F0E-AEC2-35A84C858A7E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116" name="Figura a mano libera: Forma 11115">
                <a:extLst>
                  <a:ext uri="{FF2B5EF4-FFF2-40B4-BE49-F238E27FC236}">
                    <a16:creationId xmlns:a16="http://schemas.microsoft.com/office/drawing/2014/main" id="{57F1D8F9-8D20-4961-A5CD-C6F38B40BF1E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1000" name="Gruppo 10999">
              <a:extLst>
                <a:ext uri="{FF2B5EF4-FFF2-40B4-BE49-F238E27FC236}">
                  <a16:creationId xmlns:a16="http://schemas.microsoft.com/office/drawing/2014/main" id="{C48E517C-CC70-4C33-9F81-D565CB3B90FF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1095" name="Figura a mano libera: Forma 11094">
                <a:extLst>
                  <a:ext uri="{FF2B5EF4-FFF2-40B4-BE49-F238E27FC236}">
                    <a16:creationId xmlns:a16="http://schemas.microsoft.com/office/drawing/2014/main" id="{5B81CB2B-6EFB-4F48-A93D-C81EC682F599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96" name="Figura a mano libera: Forma 11095">
                <a:extLst>
                  <a:ext uri="{FF2B5EF4-FFF2-40B4-BE49-F238E27FC236}">
                    <a16:creationId xmlns:a16="http://schemas.microsoft.com/office/drawing/2014/main" id="{26C006EA-D0EA-4034-8A12-D03B47AD50C8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1001" name="Figura a mano libera: Forma 11000">
              <a:extLst>
                <a:ext uri="{FF2B5EF4-FFF2-40B4-BE49-F238E27FC236}">
                  <a16:creationId xmlns:a16="http://schemas.microsoft.com/office/drawing/2014/main" id="{4080FCC1-1732-4CEB-B4EB-A2B3DAC0CF4E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002" name="Gruppo 11001">
              <a:extLst>
                <a:ext uri="{FF2B5EF4-FFF2-40B4-BE49-F238E27FC236}">
                  <a16:creationId xmlns:a16="http://schemas.microsoft.com/office/drawing/2014/main" id="{9E231FC9-2078-4B71-B1E0-452209C5E3EC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1074" name="Figura a mano libera: Forma 11073">
                <a:extLst>
                  <a:ext uri="{FF2B5EF4-FFF2-40B4-BE49-F238E27FC236}">
                    <a16:creationId xmlns:a16="http://schemas.microsoft.com/office/drawing/2014/main" id="{51F360D4-0D5F-41AC-9FD5-EF0F1B2F4ABF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75" name="Figura a mano libera: Forma 11074">
                <a:extLst>
                  <a:ext uri="{FF2B5EF4-FFF2-40B4-BE49-F238E27FC236}">
                    <a16:creationId xmlns:a16="http://schemas.microsoft.com/office/drawing/2014/main" id="{FB3DD5C1-AA54-4449-A3F3-DA0DB0E6E552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76" name="Figura a mano libera: Forma 11075">
                <a:extLst>
                  <a:ext uri="{FF2B5EF4-FFF2-40B4-BE49-F238E27FC236}">
                    <a16:creationId xmlns:a16="http://schemas.microsoft.com/office/drawing/2014/main" id="{4032F021-C7DC-4998-8839-E16AF9D02BAC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1077" name="Elemento grafico 20">
                <a:extLst>
                  <a:ext uri="{FF2B5EF4-FFF2-40B4-BE49-F238E27FC236}">
                    <a16:creationId xmlns:a16="http://schemas.microsoft.com/office/drawing/2014/main" id="{0D704D6F-0E22-47C3-A924-77B25F7A887B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1093" name="Figura a mano libera: Forma 11092">
                  <a:extLst>
                    <a:ext uri="{FF2B5EF4-FFF2-40B4-BE49-F238E27FC236}">
                      <a16:creationId xmlns:a16="http://schemas.microsoft.com/office/drawing/2014/main" id="{95104C55-FCFC-4129-9525-5FDA06FAD822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094" name="Figura a mano libera: Forma 11093">
                  <a:extLst>
                    <a:ext uri="{FF2B5EF4-FFF2-40B4-BE49-F238E27FC236}">
                      <a16:creationId xmlns:a16="http://schemas.microsoft.com/office/drawing/2014/main" id="{F50A6226-8474-484F-AC5C-04D167263F4B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078" name="Elemento grafico 20">
                <a:extLst>
                  <a:ext uri="{FF2B5EF4-FFF2-40B4-BE49-F238E27FC236}">
                    <a16:creationId xmlns:a16="http://schemas.microsoft.com/office/drawing/2014/main" id="{C0EBFAF5-365D-4BC2-991F-9213B06D838E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1091" name="Figura a mano libera: Forma 11090">
                  <a:extLst>
                    <a:ext uri="{FF2B5EF4-FFF2-40B4-BE49-F238E27FC236}">
                      <a16:creationId xmlns:a16="http://schemas.microsoft.com/office/drawing/2014/main" id="{EFCEC43B-DADC-4504-9672-016BFC8ABEA5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092" name="Figura a mano libera: Forma 11091">
                  <a:extLst>
                    <a:ext uri="{FF2B5EF4-FFF2-40B4-BE49-F238E27FC236}">
                      <a16:creationId xmlns:a16="http://schemas.microsoft.com/office/drawing/2014/main" id="{4D7A0FDD-DB3D-4F5E-A5DB-258B6534978E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079" name="Elemento grafico 20">
                <a:extLst>
                  <a:ext uri="{FF2B5EF4-FFF2-40B4-BE49-F238E27FC236}">
                    <a16:creationId xmlns:a16="http://schemas.microsoft.com/office/drawing/2014/main" id="{78F0848B-7CEA-412F-BA30-E3F423B8490A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1089" name="Figura a mano libera: Forma 11088">
                  <a:extLst>
                    <a:ext uri="{FF2B5EF4-FFF2-40B4-BE49-F238E27FC236}">
                      <a16:creationId xmlns:a16="http://schemas.microsoft.com/office/drawing/2014/main" id="{4AD57794-57E5-40EC-AA07-C17EF2F4DE16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090" name="Figura a mano libera: Forma 11089">
                  <a:extLst>
                    <a:ext uri="{FF2B5EF4-FFF2-40B4-BE49-F238E27FC236}">
                      <a16:creationId xmlns:a16="http://schemas.microsoft.com/office/drawing/2014/main" id="{4BBF2247-9D77-4DC0-89DD-B6A22176B2FF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080" name="Elemento grafico 20">
                <a:extLst>
                  <a:ext uri="{FF2B5EF4-FFF2-40B4-BE49-F238E27FC236}">
                    <a16:creationId xmlns:a16="http://schemas.microsoft.com/office/drawing/2014/main" id="{34C3E95A-44A7-41B2-AE39-00F59FCBCEEF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1087" name="Figura a mano libera: Forma 11086">
                  <a:extLst>
                    <a:ext uri="{FF2B5EF4-FFF2-40B4-BE49-F238E27FC236}">
                      <a16:creationId xmlns:a16="http://schemas.microsoft.com/office/drawing/2014/main" id="{69C224E7-436A-4994-A330-D596BB0A0B40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088" name="Figura a mano libera: Forma 11087">
                  <a:extLst>
                    <a:ext uri="{FF2B5EF4-FFF2-40B4-BE49-F238E27FC236}">
                      <a16:creationId xmlns:a16="http://schemas.microsoft.com/office/drawing/2014/main" id="{2BDE9698-D6F9-477B-ADDD-01F89CC6238B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081" name="Elemento grafico 20">
                <a:extLst>
                  <a:ext uri="{FF2B5EF4-FFF2-40B4-BE49-F238E27FC236}">
                    <a16:creationId xmlns:a16="http://schemas.microsoft.com/office/drawing/2014/main" id="{4FCF1BDC-EE4E-42C8-8F39-D114FB2D5A05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1085" name="Figura a mano libera: Forma 11084">
                  <a:extLst>
                    <a:ext uri="{FF2B5EF4-FFF2-40B4-BE49-F238E27FC236}">
                      <a16:creationId xmlns:a16="http://schemas.microsoft.com/office/drawing/2014/main" id="{AF496FF4-D8BF-420E-89DA-71138195FCDD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086" name="Figura a mano libera: Forma 11085">
                  <a:extLst>
                    <a:ext uri="{FF2B5EF4-FFF2-40B4-BE49-F238E27FC236}">
                      <a16:creationId xmlns:a16="http://schemas.microsoft.com/office/drawing/2014/main" id="{673A8A27-AF12-4F30-96C3-7924753D8CD9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082" name="Elemento grafico 20">
                <a:extLst>
                  <a:ext uri="{FF2B5EF4-FFF2-40B4-BE49-F238E27FC236}">
                    <a16:creationId xmlns:a16="http://schemas.microsoft.com/office/drawing/2014/main" id="{3F738F52-BADA-49AC-8C79-248B0683AAF1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1083" name="Figura a mano libera: Forma 11082">
                  <a:extLst>
                    <a:ext uri="{FF2B5EF4-FFF2-40B4-BE49-F238E27FC236}">
                      <a16:creationId xmlns:a16="http://schemas.microsoft.com/office/drawing/2014/main" id="{C0E4B9D1-B9C0-4112-A9D9-C5D1F99B777F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084" name="Figura a mano libera: Forma 11083">
                  <a:extLst>
                    <a:ext uri="{FF2B5EF4-FFF2-40B4-BE49-F238E27FC236}">
                      <a16:creationId xmlns:a16="http://schemas.microsoft.com/office/drawing/2014/main" id="{D5E25624-69B8-44F4-8CE0-8E52629D1519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11003" name="Figura a mano libera: Forma 11002">
              <a:extLst>
                <a:ext uri="{FF2B5EF4-FFF2-40B4-BE49-F238E27FC236}">
                  <a16:creationId xmlns:a16="http://schemas.microsoft.com/office/drawing/2014/main" id="{C36F1350-03FD-437D-B219-DD5E5DA738C0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004" name="Figura a mano libera: Forma 11003">
              <a:extLst>
                <a:ext uri="{FF2B5EF4-FFF2-40B4-BE49-F238E27FC236}">
                  <a16:creationId xmlns:a16="http://schemas.microsoft.com/office/drawing/2014/main" id="{3655ABFF-EA82-4BDF-8FC4-A929AC150C7F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005" name="Figura a mano libera: Forma 11004">
              <a:extLst>
                <a:ext uri="{FF2B5EF4-FFF2-40B4-BE49-F238E27FC236}">
                  <a16:creationId xmlns:a16="http://schemas.microsoft.com/office/drawing/2014/main" id="{65E3E877-022A-4F62-A136-4462160B6AD9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006" name="Figura a mano libera: Forma 11005">
              <a:extLst>
                <a:ext uri="{FF2B5EF4-FFF2-40B4-BE49-F238E27FC236}">
                  <a16:creationId xmlns:a16="http://schemas.microsoft.com/office/drawing/2014/main" id="{FF76C6FD-B847-44C2-A759-7013C2AE6D82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007" name="Figura a mano libera: Forma 11006">
              <a:extLst>
                <a:ext uri="{FF2B5EF4-FFF2-40B4-BE49-F238E27FC236}">
                  <a16:creationId xmlns:a16="http://schemas.microsoft.com/office/drawing/2014/main" id="{AB69A8E8-8EB8-4740-A3C0-8AAB0360BCF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008" name="Figura a mano libera: Forma 11007">
              <a:extLst>
                <a:ext uri="{FF2B5EF4-FFF2-40B4-BE49-F238E27FC236}">
                  <a16:creationId xmlns:a16="http://schemas.microsoft.com/office/drawing/2014/main" id="{A70BC9DD-746F-4C8A-9EEF-F6C50D2D73D9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009" name="Gruppo 11008">
              <a:extLst>
                <a:ext uri="{FF2B5EF4-FFF2-40B4-BE49-F238E27FC236}">
                  <a16:creationId xmlns:a16="http://schemas.microsoft.com/office/drawing/2014/main" id="{DFB9EB9D-F0CC-40AA-A2BE-88FE219A2FF4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1057" name="Figura a mano libera: Forma 11056">
                <a:extLst>
                  <a:ext uri="{FF2B5EF4-FFF2-40B4-BE49-F238E27FC236}">
                    <a16:creationId xmlns:a16="http://schemas.microsoft.com/office/drawing/2014/main" id="{6FA65466-C9B5-459D-8C28-FDA3525F5516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58" name="Figura a mano libera: Forma 11057">
                <a:extLst>
                  <a:ext uri="{FF2B5EF4-FFF2-40B4-BE49-F238E27FC236}">
                    <a16:creationId xmlns:a16="http://schemas.microsoft.com/office/drawing/2014/main" id="{7CE085E0-6D86-4EE0-AB03-CE8A969A388C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59" name="Figura a mano libera: Forma 11058">
                <a:extLst>
                  <a:ext uri="{FF2B5EF4-FFF2-40B4-BE49-F238E27FC236}">
                    <a16:creationId xmlns:a16="http://schemas.microsoft.com/office/drawing/2014/main" id="{CE924F02-B29A-4A32-9676-64137113744C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60" name="Figura a mano libera: Forma 11059">
                <a:extLst>
                  <a:ext uri="{FF2B5EF4-FFF2-40B4-BE49-F238E27FC236}">
                    <a16:creationId xmlns:a16="http://schemas.microsoft.com/office/drawing/2014/main" id="{C91DDC7D-6FF3-449D-AA88-34D44DE5B77E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61" name="Figura a mano libera: Forma 11060">
                <a:extLst>
                  <a:ext uri="{FF2B5EF4-FFF2-40B4-BE49-F238E27FC236}">
                    <a16:creationId xmlns:a16="http://schemas.microsoft.com/office/drawing/2014/main" id="{1047E129-5A7C-4614-ABC7-74056BFC4D1D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62" name="Figura a mano libera: Forma 11061">
                <a:extLst>
                  <a:ext uri="{FF2B5EF4-FFF2-40B4-BE49-F238E27FC236}">
                    <a16:creationId xmlns:a16="http://schemas.microsoft.com/office/drawing/2014/main" id="{029798E2-9D9D-4C9A-9E0E-982E55D95FDB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63" name="Figura a mano libera: Forma 11062">
                <a:extLst>
                  <a:ext uri="{FF2B5EF4-FFF2-40B4-BE49-F238E27FC236}">
                    <a16:creationId xmlns:a16="http://schemas.microsoft.com/office/drawing/2014/main" id="{452A78D9-CDE1-46B4-A44B-3590E0E17554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64" name="Figura a mano libera: Forma 11063">
                <a:extLst>
                  <a:ext uri="{FF2B5EF4-FFF2-40B4-BE49-F238E27FC236}">
                    <a16:creationId xmlns:a16="http://schemas.microsoft.com/office/drawing/2014/main" id="{C4D64C4C-0CF4-4C73-ACD3-18FAC6ACA50F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65" name="Figura a mano libera: Forma 11064">
                <a:extLst>
                  <a:ext uri="{FF2B5EF4-FFF2-40B4-BE49-F238E27FC236}">
                    <a16:creationId xmlns:a16="http://schemas.microsoft.com/office/drawing/2014/main" id="{4C0BE034-4BF5-4D07-BAD2-C7182A54C53B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66" name="Figura a mano libera: Forma 11065">
                <a:extLst>
                  <a:ext uri="{FF2B5EF4-FFF2-40B4-BE49-F238E27FC236}">
                    <a16:creationId xmlns:a16="http://schemas.microsoft.com/office/drawing/2014/main" id="{2864E614-679D-4C94-AF40-8C139E4FD19A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67" name="Figura a mano libera: Forma 11066">
                <a:extLst>
                  <a:ext uri="{FF2B5EF4-FFF2-40B4-BE49-F238E27FC236}">
                    <a16:creationId xmlns:a16="http://schemas.microsoft.com/office/drawing/2014/main" id="{1CC3FB7B-0D95-49C1-8F30-7CA10A75F278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68" name="Figura a mano libera: Forma 11067">
                <a:extLst>
                  <a:ext uri="{FF2B5EF4-FFF2-40B4-BE49-F238E27FC236}">
                    <a16:creationId xmlns:a16="http://schemas.microsoft.com/office/drawing/2014/main" id="{12988867-71E2-4AEC-9925-ACC0A7B4D683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69" name="Figura a mano libera: Forma 11068">
                <a:extLst>
                  <a:ext uri="{FF2B5EF4-FFF2-40B4-BE49-F238E27FC236}">
                    <a16:creationId xmlns:a16="http://schemas.microsoft.com/office/drawing/2014/main" id="{A253F173-0A0C-4B83-9B2B-02FFD59B72CE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70" name="Figura a mano libera: Forma 11069">
                <a:extLst>
                  <a:ext uri="{FF2B5EF4-FFF2-40B4-BE49-F238E27FC236}">
                    <a16:creationId xmlns:a16="http://schemas.microsoft.com/office/drawing/2014/main" id="{84F631DC-3D17-4604-8AA7-90F1AB3D930D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71" name="Figura a mano libera: Forma 11070">
                <a:extLst>
                  <a:ext uri="{FF2B5EF4-FFF2-40B4-BE49-F238E27FC236}">
                    <a16:creationId xmlns:a16="http://schemas.microsoft.com/office/drawing/2014/main" id="{1AD6C9AF-2C7B-48D0-A89A-9E59D8B1FCDC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72" name="Figura a mano libera: Forma 11071">
                <a:extLst>
                  <a:ext uri="{FF2B5EF4-FFF2-40B4-BE49-F238E27FC236}">
                    <a16:creationId xmlns:a16="http://schemas.microsoft.com/office/drawing/2014/main" id="{5842A9F7-F242-431E-895F-9162FA406C28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73" name="Figura a mano libera: Forma 11072">
                <a:extLst>
                  <a:ext uri="{FF2B5EF4-FFF2-40B4-BE49-F238E27FC236}">
                    <a16:creationId xmlns:a16="http://schemas.microsoft.com/office/drawing/2014/main" id="{F015256C-02E8-44F7-BB93-096F68A320A6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1010" name="Gruppo 11009">
              <a:extLst>
                <a:ext uri="{FF2B5EF4-FFF2-40B4-BE49-F238E27FC236}">
                  <a16:creationId xmlns:a16="http://schemas.microsoft.com/office/drawing/2014/main" id="{ACF552D1-EA6F-4556-A609-CF5A44DB557D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1011" name="Figura a mano libera: Forma 11010">
                <a:extLst>
                  <a:ext uri="{FF2B5EF4-FFF2-40B4-BE49-F238E27FC236}">
                    <a16:creationId xmlns:a16="http://schemas.microsoft.com/office/drawing/2014/main" id="{8175C3F4-DB9F-45DB-A009-1D01B529FB8C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12" name="Figura a mano libera: Forma 11011">
                <a:extLst>
                  <a:ext uri="{FF2B5EF4-FFF2-40B4-BE49-F238E27FC236}">
                    <a16:creationId xmlns:a16="http://schemas.microsoft.com/office/drawing/2014/main" id="{2F28A1CE-3B0D-429E-BE6A-7822541ACDA3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13" name="Figura a mano libera: Forma 11012">
                <a:extLst>
                  <a:ext uri="{FF2B5EF4-FFF2-40B4-BE49-F238E27FC236}">
                    <a16:creationId xmlns:a16="http://schemas.microsoft.com/office/drawing/2014/main" id="{BBEAC815-B5DA-416F-BDC0-66796952E976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14" name="Figura a mano libera: Forma 11013">
                <a:extLst>
                  <a:ext uri="{FF2B5EF4-FFF2-40B4-BE49-F238E27FC236}">
                    <a16:creationId xmlns:a16="http://schemas.microsoft.com/office/drawing/2014/main" id="{EF7444D1-0176-4C11-BB5E-C48FF7993886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15" name="Figura a mano libera: Forma 11014">
                <a:extLst>
                  <a:ext uri="{FF2B5EF4-FFF2-40B4-BE49-F238E27FC236}">
                    <a16:creationId xmlns:a16="http://schemas.microsoft.com/office/drawing/2014/main" id="{33083A17-B385-4D8C-8C32-9168FCC8640C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16" name="Figura a mano libera: Forma 11015">
                <a:extLst>
                  <a:ext uri="{FF2B5EF4-FFF2-40B4-BE49-F238E27FC236}">
                    <a16:creationId xmlns:a16="http://schemas.microsoft.com/office/drawing/2014/main" id="{E92AB606-7C95-419D-A557-977541E43273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17" name="Figura a mano libera: Forma 11016">
                <a:extLst>
                  <a:ext uri="{FF2B5EF4-FFF2-40B4-BE49-F238E27FC236}">
                    <a16:creationId xmlns:a16="http://schemas.microsoft.com/office/drawing/2014/main" id="{7EB7CDE8-6BAF-4A6B-BE2A-27A6CA1400C2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18" name="Figura a mano libera: Forma 11017">
                <a:extLst>
                  <a:ext uri="{FF2B5EF4-FFF2-40B4-BE49-F238E27FC236}">
                    <a16:creationId xmlns:a16="http://schemas.microsoft.com/office/drawing/2014/main" id="{03132697-2818-4CAA-8030-3EB05CB7727C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19" name="Figura a mano libera: Forma 11018">
                <a:extLst>
                  <a:ext uri="{FF2B5EF4-FFF2-40B4-BE49-F238E27FC236}">
                    <a16:creationId xmlns:a16="http://schemas.microsoft.com/office/drawing/2014/main" id="{EC9AEA24-A4BF-4292-BA0C-CE5DE78A6434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20" name="Figura a mano libera: Forma 11019">
                <a:extLst>
                  <a:ext uri="{FF2B5EF4-FFF2-40B4-BE49-F238E27FC236}">
                    <a16:creationId xmlns:a16="http://schemas.microsoft.com/office/drawing/2014/main" id="{A3E5A4A1-4A73-4ECD-A2C3-A6B806E167D5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21" name="Figura a mano libera: Forma 11020">
                <a:extLst>
                  <a:ext uri="{FF2B5EF4-FFF2-40B4-BE49-F238E27FC236}">
                    <a16:creationId xmlns:a16="http://schemas.microsoft.com/office/drawing/2014/main" id="{6191F647-64A1-4452-A6B5-F9F0F8A492A4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22" name="Figura a mano libera: Forma 11021">
                <a:extLst>
                  <a:ext uri="{FF2B5EF4-FFF2-40B4-BE49-F238E27FC236}">
                    <a16:creationId xmlns:a16="http://schemas.microsoft.com/office/drawing/2014/main" id="{00E51623-D0BB-4929-B9F8-24C1019ECB2C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23" name="Figura a mano libera: Forma 11022">
                <a:extLst>
                  <a:ext uri="{FF2B5EF4-FFF2-40B4-BE49-F238E27FC236}">
                    <a16:creationId xmlns:a16="http://schemas.microsoft.com/office/drawing/2014/main" id="{02B60FFF-645C-406E-8F1B-21A6795785B2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24" name="Figura a mano libera: Forma 11023">
                <a:extLst>
                  <a:ext uri="{FF2B5EF4-FFF2-40B4-BE49-F238E27FC236}">
                    <a16:creationId xmlns:a16="http://schemas.microsoft.com/office/drawing/2014/main" id="{25730DF3-417B-48D0-B41A-B5DD8CB5645F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25" name="Figura a mano libera: Forma 11024">
                <a:extLst>
                  <a:ext uri="{FF2B5EF4-FFF2-40B4-BE49-F238E27FC236}">
                    <a16:creationId xmlns:a16="http://schemas.microsoft.com/office/drawing/2014/main" id="{DBC35F90-223B-4B3B-99BA-E667D1762704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26" name="Figura a mano libera: Forma 11025">
                <a:extLst>
                  <a:ext uri="{FF2B5EF4-FFF2-40B4-BE49-F238E27FC236}">
                    <a16:creationId xmlns:a16="http://schemas.microsoft.com/office/drawing/2014/main" id="{B6884749-7245-4253-B21F-2C21FF573424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27" name="Figura a mano libera: Forma 11026">
                <a:extLst>
                  <a:ext uri="{FF2B5EF4-FFF2-40B4-BE49-F238E27FC236}">
                    <a16:creationId xmlns:a16="http://schemas.microsoft.com/office/drawing/2014/main" id="{8819F057-9816-437A-A9E1-EE807A7777EA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28" name="Figura a mano libera: Forma 11027">
                <a:extLst>
                  <a:ext uri="{FF2B5EF4-FFF2-40B4-BE49-F238E27FC236}">
                    <a16:creationId xmlns:a16="http://schemas.microsoft.com/office/drawing/2014/main" id="{EA542D86-4283-4F56-AFF2-4B09A735CA36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29" name="Figura a mano libera: Forma 11028">
                <a:extLst>
                  <a:ext uri="{FF2B5EF4-FFF2-40B4-BE49-F238E27FC236}">
                    <a16:creationId xmlns:a16="http://schemas.microsoft.com/office/drawing/2014/main" id="{5276BD41-A4EC-4F70-BEDF-72D9986A4BDD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30" name="Figura a mano libera: Forma 11029">
                <a:extLst>
                  <a:ext uri="{FF2B5EF4-FFF2-40B4-BE49-F238E27FC236}">
                    <a16:creationId xmlns:a16="http://schemas.microsoft.com/office/drawing/2014/main" id="{CD584215-2A78-4D56-A093-C0BE6E5FB644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31" name="Figura a mano libera: Forma 11030">
                <a:extLst>
                  <a:ext uri="{FF2B5EF4-FFF2-40B4-BE49-F238E27FC236}">
                    <a16:creationId xmlns:a16="http://schemas.microsoft.com/office/drawing/2014/main" id="{2505C479-22FD-4AA2-950B-6F80E741628F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32" name="Figura a mano libera: Forma 11031">
                <a:extLst>
                  <a:ext uri="{FF2B5EF4-FFF2-40B4-BE49-F238E27FC236}">
                    <a16:creationId xmlns:a16="http://schemas.microsoft.com/office/drawing/2014/main" id="{F3BB1EBD-064F-415B-B301-243A45A211C1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33" name="Figura a mano libera: Forma 11032">
                <a:extLst>
                  <a:ext uri="{FF2B5EF4-FFF2-40B4-BE49-F238E27FC236}">
                    <a16:creationId xmlns:a16="http://schemas.microsoft.com/office/drawing/2014/main" id="{17AB3954-2E5E-48BE-B510-7996067C75ED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34" name="Figura a mano libera: Forma 11033">
                <a:extLst>
                  <a:ext uri="{FF2B5EF4-FFF2-40B4-BE49-F238E27FC236}">
                    <a16:creationId xmlns:a16="http://schemas.microsoft.com/office/drawing/2014/main" id="{9CF8ABFE-9F5A-4ED8-9C15-BCA49207577C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35" name="Figura a mano libera: Forma 11034">
                <a:extLst>
                  <a:ext uri="{FF2B5EF4-FFF2-40B4-BE49-F238E27FC236}">
                    <a16:creationId xmlns:a16="http://schemas.microsoft.com/office/drawing/2014/main" id="{0B881638-3C5F-437F-A5AD-C43160FB5C7F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36" name="Figura a mano libera: Forma 11035">
                <a:extLst>
                  <a:ext uri="{FF2B5EF4-FFF2-40B4-BE49-F238E27FC236}">
                    <a16:creationId xmlns:a16="http://schemas.microsoft.com/office/drawing/2014/main" id="{4F7EC344-A7E5-4731-9DEC-C4BC1BDE4D56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37" name="Figura a mano libera: Forma 11036">
                <a:extLst>
                  <a:ext uri="{FF2B5EF4-FFF2-40B4-BE49-F238E27FC236}">
                    <a16:creationId xmlns:a16="http://schemas.microsoft.com/office/drawing/2014/main" id="{0FCE09A7-5010-418F-B5C7-D0417A6E00AF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38" name="Figura a mano libera: Forma 11037">
                <a:extLst>
                  <a:ext uri="{FF2B5EF4-FFF2-40B4-BE49-F238E27FC236}">
                    <a16:creationId xmlns:a16="http://schemas.microsoft.com/office/drawing/2014/main" id="{2B60C232-50AD-49D5-963D-B3544C11D687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39" name="Figura a mano libera: Forma 11038">
                <a:extLst>
                  <a:ext uri="{FF2B5EF4-FFF2-40B4-BE49-F238E27FC236}">
                    <a16:creationId xmlns:a16="http://schemas.microsoft.com/office/drawing/2014/main" id="{6080927B-1E0B-4073-B39D-91A9A204EFD9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40" name="Figura a mano libera: Forma 11039">
                <a:extLst>
                  <a:ext uri="{FF2B5EF4-FFF2-40B4-BE49-F238E27FC236}">
                    <a16:creationId xmlns:a16="http://schemas.microsoft.com/office/drawing/2014/main" id="{2B7F71C8-1E64-4E4A-A699-6C664032B043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41" name="Figura a mano libera: Forma 11040">
                <a:extLst>
                  <a:ext uri="{FF2B5EF4-FFF2-40B4-BE49-F238E27FC236}">
                    <a16:creationId xmlns:a16="http://schemas.microsoft.com/office/drawing/2014/main" id="{2077CFC4-2D36-4D99-961A-0820F6B60348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42" name="Figura a mano libera: Forma 11041">
                <a:extLst>
                  <a:ext uri="{FF2B5EF4-FFF2-40B4-BE49-F238E27FC236}">
                    <a16:creationId xmlns:a16="http://schemas.microsoft.com/office/drawing/2014/main" id="{AFB7EA1F-3581-4254-A5B0-2C642615D160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43" name="Figura a mano libera: Forma 11042">
                <a:extLst>
                  <a:ext uri="{FF2B5EF4-FFF2-40B4-BE49-F238E27FC236}">
                    <a16:creationId xmlns:a16="http://schemas.microsoft.com/office/drawing/2014/main" id="{307590B5-9174-4D73-A96F-60475461B5FD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44" name="Figura a mano libera: Forma 11043">
                <a:extLst>
                  <a:ext uri="{FF2B5EF4-FFF2-40B4-BE49-F238E27FC236}">
                    <a16:creationId xmlns:a16="http://schemas.microsoft.com/office/drawing/2014/main" id="{530A5092-3B18-43B2-9E4C-5D9D151E78D9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45" name="Figura a mano libera: Forma 11044">
                <a:extLst>
                  <a:ext uri="{FF2B5EF4-FFF2-40B4-BE49-F238E27FC236}">
                    <a16:creationId xmlns:a16="http://schemas.microsoft.com/office/drawing/2014/main" id="{0072FE22-5235-4186-8E2F-77E9BE065B47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46" name="Figura a mano libera: Forma 11045">
                <a:extLst>
                  <a:ext uri="{FF2B5EF4-FFF2-40B4-BE49-F238E27FC236}">
                    <a16:creationId xmlns:a16="http://schemas.microsoft.com/office/drawing/2014/main" id="{1BDB933B-F32E-4117-A75B-54931A2C6982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47" name="Figura a mano libera: Forma 11046">
                <a:extLst>
                  <a:ext uri="{FF2B5EF4-FFF2-40B4-BE49-F238E27FC236}">
                    <a16:creationId xmlns:a16="http://schemas.microsoft.com/office/drawing/2014/main" id="{802DBA55-424E-47AF-8144-70B815798EF2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48" name="Figura a mano libera: Forma 11047">
                <a:extLst>
                  <a:ext uri="{FF2B5EF4-FFF2-40B4-BE49-F238E27FC236}">
                    <a16:creationId xmlns:a16="http://schemas.microsoft.com/office/drawing/2014/main" id="{626F1201-51FB-44E9-82BC-EB6CB95C1C7F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49" name="Figura a mano libera: Forma 11048">
                <a:extLst>
                  <a:ext uri="{FF2B5EF4-FFF2-40B4-BE49-F238E27FC236}">
                    <a16:creationId xmlns:a16="http://schemas.microsoft.com/office/drawing/2014/main" id="{C1994F78-0D7F-4043-852E-F3452BFF7EEF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50" name="Figura a mano libera: Forma 11049">
                <a:extLst>
                  <a:ext uri="{FF2B5EF4-FFF2-40B4-BE49-F238E27FC236}">
                    <a16:creationId xmlns:a16="http://schemas.microsoft.com/office/drawing/2014/main" id="{C7B45412-9287-43A0-8705-5CC0D3882758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51" name="Figura a mano libera: Forma 11050">
                <a:extLst>
                  <a:ext uri="{FF2B5EF4-FFF2-40B4-BE49-F238E27FC236}">
                    <a16:creationId xmlns:a16="http://schemas.microsoft.com/office/drawing/2014/main" id="{B385C0C3-1314-45D2-9EEA-57CAEB9FDA0F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52" name="Figura a mano libera: Forma 11051">
                <a:extLst>
                  <a:ext uri="{FF2B5EF4-FFF2-40B4-BE49-F238E27FC236}">
                    <a16:creationId xmlns:a16="http://schemas.microsoft.com/office/drawing/2014/main" id="{28F5B7F1-6BCF-46F1-9F46-C13E4BAE446A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53" name="Figura a mano libera: Forma 11052">
                <a:extLst>
                  <a:ext uri="{FF2B5EF4-FFF2-40B4-BE49-F238E27FC236}">
                    <a16:creationId xmlns:a16="http://schemas.microsoft.com/office/drawing/2014/main" id="{6645490B-67A3-4AD7-95A4-972FCB926CFD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54" name="Figura a mano libera: Forma 11053">
                <a:extLst>
                  <a:ext uri="{FF2B5EF4-FFF2-40B4-BE49-F238E27FC236}">
                    <a16:creationId xmlns:a16="http://schemas.microsoft.com/office/drawing/2014/main" id="{A3D8D3C5-753F-4DEF-97EE-B30C56A136F6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55" name="Figura a mano libera: Forma 11054">
                <a:extLst>
                  <a:ext uri="{FF2B5EF4-FFF2-40B4-BE49-F238E27FC236}">
                    <a16:creationId xmlns:a16="http://schemas.microsoft.com/office/drawing/2014/main" id="{4FC96865-3898-4030-BEE7-896BFF4F29A0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56" name="Figura a mano libera: Forma 11055">
                <a:extLst>
                  <a:ext uri="{FF2B5EF4-FFF2-40B4-BE49-F238E27FC236}">
                    <a16:creationId xmlns:a16="http://schemas.microsoft.com/office/drawing/2014/main" id="{68489C6F-D9D1-48C6-91A8-F141878E8B3B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0971" name="Gruppo 10970" descr="Illustrazione di coniglio e cuori">
            <a:extLst>
              <a:ext uri="{FF2B5EF4-FFF2-40B4-BE49-F238E27FC236}">
                <a16:creationId xmlns:a16="http://schemas.microsoft.com/office/drawing/2014/main" id="{7A05B978-FB16-4D3A-ACA0-4FA782438249}"/>
              </a:ext>
            </a:extLst>
          </p:cNvPr>
          <p:cNvGrpSpPr/>
          <p:nvPr/>
        </p:nvGrpSpPr>
        <p:grpSpPr>
          <a:xfrm>
            <a:off x="7912102" y="6241734"/>
            <a:ext cx="1197538" cy="1276784"/>
            <a:chOff x="5980312" y="2439124"/>
            <a:chExt cx="2866073" cy="3055731"/>
          </a:xfrm>
        </p:grpSpPr>
        <p:sp>
          <p:nvSpPr>
            <p:cNvPr id="10972" name="Figura a mano libera: Forma 10971">
              <a:extLst>
                <a:ext uri="{FF2B5EF4-FFF2-40B4-BE49-F238E27FC236}">
                  <a16:creationId xmlns:a16="http://schemas.microsoft.com/office/drawing/2014/main" id="{3BE90F81-7252-4854-9CB7-386C4C0DA297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973" name="Elemento grafico 20">
              <a:extLst>
                <a:ext uri="{FF2B5EF4-FFF2-40B4-BE49-F238E27FC236}">
                  <a16:creationId xmlns:a16="http://schemas.microsoft.com/office/drawing/2014/main" id="{B83BDC1C-F6EA-453D-803A-16C87224FB1F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0994" name="Figura a mano libera: Forma 10993">
                <a:extLst>
                  <a:ext uri="{FF2B5EF4-FFF2-40B4-BE49-F238E27FC236}">
                    <a16:creationId xmlns:a16="http://schemas.microsoft.com/office/drawing/2014/main" id="{C6677C6E-FB23-46D4-B7B1-B0C1D3977C2C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95" name="Figura a mano libera: Forma 10994">
                <a:extLst>
                  <a:ext uri="{FF2B5EF4-FFF2-40B4-BE49-F238E27FC236}">
                    <a16:creationId xmlns:a16="http://schemas.microsoft.com/office/drawing/2014/main" id="{088DE8EC-B9E3-455F-BBB9-165E91CD6679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0974" name="Figura a mano libera: Forma 10973">
              <a:extLst>
                <a:ext uri="{FF2B5EF4-FFF2-40B4-BE49-F238E27FC236}">
                  <a16:creationId xmlns:a16="http://schemas.microsoft.com/office/drawing/2014/main" id="{EE91BA45-8491-4D91-B20C-12C6751E7B91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0975" name="Figura a mano libera: Forma 10974">
              <a:extLst>
                <a:ext uri="{FF2B5EF4-FFF2-40B4-BE49-F238E27FC236}">
                  <a16:creationId xmlns:a16="http://schemas.microsoft.com/office/drawing/2014/main" id="{F2512905-EEE9-4D8F-B306-A93635224F30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976" name="Gruppo 10975">
              <a:extLst>
                <a:ext uri="{FF2B5EF4-FFF2-40B4-BE49-F238E27FC236}">
                  <a16:creationId xmlns:a16="http://schemas.microsoft.com/office/drawing/2014/main" id="{4C1C5497-F5EE-4495-962D-A60A5BE9916B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0985" name="Figura a mano libera: Forma 10984">
                <a:extLst>
                  <a:ext uri="{FF2B5EF4-FFF2-40B4-BE49-F238E27FC236}">
                    <a16:creationId xmlns:a16="http://schemas.microsoft.com/office/drawing/2014/main" id="{0B581CB1-F3E0-43C0-B7B6-E9575693F594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86" name="Figura a mano libera: Forma 10985">
                <a:extLst>
                  <a:ext uri="{FF2B5EF4-FFF2-40B4-BE49-F238E27FC236}">
                    <a16:creationId xmlns:a16="http://schemas.microsoft.com/office/drawing/2014/main" id="{D9D2D243-20C6-430C-A224-3AD4B3720850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87" name="Figura a mano libera: Forma 10986">
                <a:extLst>
                  <a:ext uri="{FF2B5EF4-FFF2-40B4-BE49-F238E27FC236}">
                    <a16:creationId xmlns:a16="http://schemas.microsoft.com/office/drawing/2014/main" id="{CB021027-477D-4C73-8586-4BC61DE43E46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88" name="Figura a mano libera: Forma 10987">
                <a:extLst>
                  <a:ext uri="{FF2B5EF4-FFF2-40B4-BE49-F238E27FC236}">
                    <a16:creationId xmlns:a16="http://schemas.microsoft.com/office/drawing/2014/main" id="{72E83623-9DFE-455C-9F17-F66CE629AFBA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89" name="Figura a mano libera: Forma 10988">
                <a:extLst>
                  <a:ext uri="{FF2B5EF4-FFF2-40B4-BE49-F238E27FC236}">
                    <a16:creationId xmlns:a16="http://schemas.microsoft.com/office/drawing/2014/main" id="{5A728CA7-72C6-4750-85C9-18EACA5C901D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90" name="Figura a mano libera: Forma 10989">
                <a:extLst>
                  <a:ext uri="{FF2B5EF4-FFF2-40B4-BE49-F238E27FC236}">
                    <a16:creationId xmlns:a16="http://schemas.microsoft.com/office/drawing/2014/main" id="{D7AD2C6B-0D02-46F5-ACBF-0520E8E19B03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91" name="Figura a mano libera: Forma 10990">
                <a:extLst>
                  <a:ext uri="{FF2B5EF4-FFF2-40B4-BE49-F238E27FC236}">
                    <a16:creationId xmlns:a16="http://schemas.microsoft.com/office/drawing/2014/main" id="{8EB04C2B-BC5A-490E-8BA0-DB7DC4FFCC99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92" name="Figura a mano libera: Forma 10991">
                <a:extLst>
                  <a:ext uri="{FF2B5EF4-FFF2-40B4-BE49-F238E27FC236}">
                    <a16:creationId xmlns:a16="http://schemas.microsoft.com/office/drawing/2014/main" id="{1B7A131E-F2D7-4C7A-AB3D-89F7537130E9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93" name="Figura a mano libera: Forma 10992">
                <a:extLst>
                  <a:ext uri="{FF2B5EF4-FFF2-40B4-BE49-F238E27FC236}">
                    <a16:creationId xmlns:a16="http://schemas.microsoft.com/office/drawing/2014/main" id="{6561AA83-D3E5-4B75-B1BF-B0837BE4F999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0977" name="Gruppo 10976">
              <a:extLst>
                <a:ext uri="{FF2B5EF4-FFF2-40B4-BE49-F238E27FC236}">
                  <a16:creationId xmlns:a16="http://schemas.microsoft.com/office/drawing/2014/main" id="{0C2A53AD-2CED-4AC3-9505-EDF48C3B9AC0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0978" name="Figura a mano libera: Forma 10977">
                <a:extLst>
                  <a:ext uri="{FF2B5EF4-FFF2-40B4-BE49-F238E27FC236}">
                    <a16:creationId xmlns:a16="http://schemas.microsoft.com/office/drawing/2014/main" id="{2816E74E-2176-4DFB-B9AE-20DE12399886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79" name="Figura a mano libera: Forma 10978">
                <a:extLst>
                  <a:ext uri="{FF2B5EF4-FFF2-40B4-BE49-F238E27FC236}">
                    <a16:creationId xmlns:a16="http://schemas.microsoft.com/office/drawing/2014/main" id="{BD06BDB7-C74A-45B3-8AD9-8EE31D6661EF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80" name="Figura a mano libera: Forma 10979">
                <a:extLst>
                  <a:ext uri="{FF2B5EF4-FFF2-40B4-BE49-F238E27FC236}">
                    <a16:creationId xmlns:a16="http://schemas.microsoft.com/office/drawing/2014/main" id="{F3D73BA7-1993-478F-BCE2-123AF14DAFEB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81" name="Figura a mano libera: Forma 10980">
                <a:extLst>
                  <a:ext uri="{FF2B5EF4-FFF2-40B4-BE49-F238E27FC236}">
                    <a16:creationId xmlns:a16="http://schemas.microsoft.com/office/drawing/2014/main" id="{4D727DF2-86EF-4DA9-873A-18CD8D7849CC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82" name="Figura a mano libera: Forma 10981">
                <a:extLst>
                  <a:ext uri="{FF2B5EF4-FFF2-40B4-BE49-F238E27FC236}">
                    <a16:creationId xmlns:a16="http://schemas.microsoft.com/office/drawing/2014/main" id="{C874AAA6-1024-4C37-9EB0-2D5E9E8903B3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83" name="Figura a mano libera: Forma 10982">
                <a:extLst>
                  <a:ext uri="{FF2B5EF4-FFF2-40B4-BE49-F238E27FC236}">
                    <a16:creationId xmlns:a16="http://schemas.microsoft.com/office/drawing/2014/main" id="{298225FB-8A98-485D-9DAA-BC8E3A1C688F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84" name="Figura a mano libera: Forma 10983">
                <a:extLst>
                  <a:ext uri="{FF2B5EF4-FFF2-40B4-BE49-F238E27FC236}">
                    <a16:creationId xmlns:a16="http://schemas.microsoft.com/office/drawing/2014/main" id="{FC01EB77-6DE1-454E-8A3D-A288BBDC8DFC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1381" name="Gruppo 11380" descr="Illustrazione di uccello">
            <a:extLst>
              <a:ext uri="{FF2B5EF4-FFF2-40B4-BE49-F238E27FC236}">
                <a16:creationId xmlns:a16="http://schemas.microsoft.com/office/drawing/2014/main" id="{02770B89-A1B7-4565-A273-2EEC686E9BA4}"/>
              </a:ext>
            </a:extLst>
          </p:cNvPr>
          <p:cNvGrpSpPr/>
          <p:nvPr/>
        </p:nvGrpSpPr>
        <p:grpSpPr>
          <a:xfrm>
            <a:off x="948760" y="8450848"/>
            <a:ext cx="1196377" cy="1044076"/>
            <a:chOff x="1581227" y="10791486"/>
            <a:chExt cx="2675177" cy="2334621"/>
          </a:xfrm>
        </p:grpSpPr>
        <p:sp>
          <p:nvSpPr>
            <p:cNvPr id="11779" name="Figura a mano libera: Forma 11778">
              <a:extLst>
                <a:ext uri="{FF2B5EF4-FFF2-40B4-BE49-F238E27FC236}">
                  <a16:creationId xmlns:a16="http://schemas.microsoft.com/office/drawing/2014/main" id="{E7D77ABD-FE2F-4AD3-A69B-98CDA33C3E2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780" name="Figura a mano libera: Forma 11779">
              <a:extLst>
                <a:ext uri="{FF2B5EF4-FFF2-40B4-BE49-F238E27FC236}">
                  <a16:creationId xmlns:a16="http://schemas.microsoft.com/office/drawing/2014/main" id="{FEF72F24-214E-492B-B87C-0FDA8D8B9ECC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781" name="Figura a mano libera: Forma 11780">
              <a:extLst>
                <a:ext uri="{FF2B5EF4-FFF2-40B4-BE49-F238E27FC236}">
                  <a16:creationId xmlns:a16="http://schemas.microsoft.com/office/drawing/2014/main" id="{4F211304-0BC6-4EEE-8F3A-DAE6445C4A15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782" name="Figura a mano libera: Forma 11781">
              <a:extLst>
                <a:ext uri="{FF2B5EF4-FFF2-40B4-BE49-F238E27FC236}">
                  <a16:creationId xmlns:a16="http://schemas.microsoft.com/office/drawing/2014/main" id="{DE9AA9B6-B96A-4C91-B529-559D97CE2C3F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783" name="Figura a mano libera: Forma 11782">
              <a:extLst>
                <a:ext uri="{FF2B5EF4-FFF2-40B4-BE49-F238E27FC236}">
                  <a16:creationId xmlns:a16="http://schemas.microsoft.com/office/drawing/2014/main" id="{ED6D4DA2-F27E-4F0D-94B6-8EDED67D1B63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784" name="Figura a mano libera: Forma 11783">
              <a:extLst>
                <a:ext uri="{FF2B5EF4-FFF2-40B4-BE49-F238E27FC236}">
                  <a16:creationId xmlns:a16="http://schemas.microsoft.com/office/drawing/2014/main" id="{C13A39B1-9407-4C6A-940A-1AA26A0557CE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785" name="Figura a mano libera: Forma 11784">
              <a:extLst>
                <a:ext uri="{FF2B5EF4-FFF2-40B4-BE49-F238E27FC236}">
                  <a16:creationId xmlns:a16="http://schemas.microsoft.com/office/drawing/2014/main" id="{F1345E5A-3668-4E2E-AFEB-02AEA34F8007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786" name="Figura a mano libera: Forma 11785">
              <a:extLst>
                <a:ext uri="{FF2B5EF4-FFF2-40B4-BE49-F238E27FC236}">
                  <a16:creationId xmlns:a16="http://schemas.microsoft.com/office/drawing/2014/main" id="{E22E1775-5345-4773-9F72-EC49BD033CBB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787" name="Elemento grafico 20">
              <a:extLst>
                <a:ext uri="{FF2B5EF4-FFF2-40B4-BE49-F238E27FC236}">
                  <a16:creationId xmlns:a16="http://schemas.microsoft.com/office/drawing/2014/main" id="{938C79EA-76A1-4786-8792-AB525D58FA9B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1791" name="Figura a mano libera: Forma 11790">
                <a:extLst>
                  <a:ext uri="{FF2B5EF4-FFF2-40B4-BE49-F238E27FC236}">
                    <a16:creationId xmlns:a16="http://schemas.microsoft.com/office/drawing/2014/main" id="{A58786A3-7D17-475C-A64A-D9A1D98CE5B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92" name="Figura a mano libera: Forma 11791">
                <a:extLst>
                  <a:ext uri="{FF2B5EF4-FFF2-40B4-BE49-F238E27FC236}">
                    <a16:creationId xmlns:a16="http://schemas.microsoft.com/office/drawing/2014/main" id="{9BCB7D9E-EA65-4DF6-8933-868F670A407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1788" name="Elemento grafico 20">
              <a:extLst>
                <a:ext uri="{FF2B5EF4-FFF2-40B4-BE49-F238E27FC236}">
                  <a16:creationId xmlns:a16="http://schemas.microsoft.com/office/drawing/2014/main" id="{E5632934-CF24-4576-96E4-43AB204F6B27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1789" name="Figura a mano libera: Forma 11788">
                <a:extLst>
                  <a:ext uri="{FF2B5EF4-FFF2-40B4-BE49-F238E27FC236}">
                    <a16:creationId xmlns:a16="http://schemas.microsoft.com/office/drawing/2014/main" id="{BF337D4C-1EE4-488F-A958-EF0F46EC0C6C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90" name="Figura a mano libera: Forma 11789">
                <a:extLst>
                  <a:ext uri="{FF2B5EF4-FFF2-40B4-BE49-F238E27FC236}">
                    <a16:creationId xmlns:a16="http://schemas.microsoft.com/office/drawing/2014/main" id="{8570B64A-784D-4BFF-A548-954D83109603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1382" name="Gruppo 11381" descr="Mazzo di fiori">
            <a:extLst>
              <a:ext uri="{FF2B5EF4-FFF2-40B4-BE49-F238E27FC236}">
                <a16:creationId xmlns:a16="http://schemas.microsoft.com/office/drawing/2014/main" id="{F6860EF4-D84A-4146-8A41-68513AD5D449}"/>
              </a:ext>
            </a:extLst>
          </p:cNvPr>
          <p:cNvGrpSpPr/>
          <p:nvPr/>
        </p:nvGrpSpPr>
        <p:grpSpPr>
          <a:xfrm>
            <a:off x="5892091" y="8424196"/>
            <a:ext cx="875180" cy="1111732"/>
            <a:chOff x="2032877" y="2019791"/>
            <a:chExt cx="2309887" cy="2934224"/>
          </a:xfrm>
        </p:grpSpPr>
        <p:grpSp>
          <p:nvGrpSpPr>
            <p:cNvPr id="11530" name="Gruppo 11529">
              <a:extLst>
                <a:ext uri="{FF2B5EF4-FFF2-40B4-BE49-F238E27FC236}">
                  <a16:creationId xmlns:a16="http://schemas.microsoft.com/office/drawing/2014/main" id="{BFA022CC-4C19-4F61-A887-4B75A4FE262F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1736" name="Figura a mano libera: Forma 11735">
                <a:extLst>
                  <a:ext uri="{FF2B5EF4-FFF2-40B4-BE49-F238E27FC236}">
                    <a16:creationId xmlns:a16="http://schemas.microsoft.com/office/drawing/2014/main" id="{00DFDD49-3380-453F-8A6F-A88E9EF66781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37" name="Figura a mano libera: Forma 11736">
                <a:extLst>
                  <a:ext uri="{FF2B5EF4-FFF2-40B4-BE49-F238E27FC236}">
                    <a16:creationId xmlns:a16="http://schemas.microsoft.com/office/drawing/2014/main" id="{12CDD5C4-73B5-4F08-8F77-BBADA0D5B1CE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38" name="Figura a mano libera: Forma 11737">
                <a:extLst>
                  <a:ext uri="{FF2B5EF4-FFF2-40B4-BE49-F238E27FC236}">
                    <a16:creationId xmlns:a16="http://schemas.microsoft.com/office/drawing/2014/main" id="{C7B0C841-5007-4970-86AD-511B4A81C709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39" name="Figura a mano libera: Forma 11738">
                <a:extLst>
                  <a:ext uri="{FF2B5EF4-FFF2-40B4-BE49-F238E27FC236}">
                    <a16:creationId xmlns:a16="http://schemas.microsoft.com/office/drawing/2014/main" id="{BAA2B7F7-A4C7-4658-A929-50E2C147337E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40" name="Figura a mano libera: Forma 11739">
                <a:extLst>
                  <a:ext uri="{FF2B5EF4-FFF2-40B4-BE49-F238E27FC236}">
                    <a16:creationId xmlns:a16="http://schemas.microsoft.com/office/drawing/2014/main" id="{4777D3CC-4F92-44AB-8DAB-AB201E72D3B5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41" name="Figura a mano libera: Forma 11740">
                <a:extLst>
                  <a:ext uri="{FF2B5EF4-FFF2-40B4-BE49-F238E27FC236}">
                    <a16:creationId xmlns:a16="http://schemas.microsoft.com/office/drawing/2014/main" id="{D1D60C25-A72B-4048-AE04-656108E0630B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42" name="Figura a mano libera: Forma 11741">
                <a:extLst>
                  <a:ext uri="{FF2B5EF4-FFF2-40B4-BE49-F238E27FC236}">
                    <a16:creationId xmlns:a16="http://schemas.microsoft.com/office/drawing/2014/main" id="{5F24EAEF-A55C-4A2D-A6F6-5095ED05E170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43" name="Figura a mano libera: Forma 11742">
                <a:extLst>
                  <a:ext uri="{FF2B5EF4-FFF2-40B4-BE49-F238E27FC236}">
                    <a16:creationId xmlns:a16="http://schemas.microsoft.com/office/drawing/2014/main" id="{667CC022-3CCF-44AC-998A-FD137D929880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44" name="Figura a mano libera: Forma 11743">
                <a:extLst>
                  <a:ext uri="{FF2B5EF4-FFF2-40B4-BE49-F238E27FC236}">
                    <a16:creationId xmlns:a16="http://schemas.microsoft.com/office/drawing/2014/main" id="{65A41BE0-0C09-4329-8BD1-6F34A9E35F19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45" name="Figura a mano libera: Forma 11744">
                <a:extLst>
                  <a:ext uri="{FF2B5EF4-FFF2-40B4-BE49-F238E27FC236}">
                    <a16:creationId xmlns:a16="http://schemas.microsoft.com/office/drawing/2014/main" id="{A91293E5-7D6D-4175-9970-750B92C17180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46" name="Figura a mano libera: Forma 11745">
                <a:extLst>
                  <a:ext uri="{FF2B5EF4-FFF2-40B4-BE49-F238E27FC236}">
                    <a16:creationId xmlns:a16="http://schemas.microsoft.com/office/drawing/2014/main" id="{674E2D7E-923E-48BF-BB58-6C209FFFCA2E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47" name="Figura a mano libera: Forma 11746">
                <a:extLst>
                  <a:ext uri="{FF2B5EF4-FFF2-40B4-BE49-F238E27FC236}">
                    <a16:creationId xmlns:a16="http://schemas.microsoft.com/office/drawing/2014/main" id="{9977549E-9341-4B68-B4D0-4EBB96DD29DD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48" name="Figura a mano libera: Forma 11747">
                <a:extLst>
                  <a:ext uri="{FF2B5EF4-FFF2-40B4-BE49-F238E27FC236}">
                    <a16:creationId xmlns:a16="http://schemas.microsoft.com/office/drawing/2014/main" id="{C5DC8C17-8CFC-4589-B153-DB5EFE48BAE7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49" name="Figura a mano libera: Forma 11748">
                <a:extLst>
                  <a:ext uri="{FF2B5EF4-FFF2-40B4-BE49-F238E27FC236}">
                    <a16:creationId xmlns:a16="http://schemas.microsoft.com/office/drawing/2014/main" id="{0D5A6029-C6AF-483C-9312-F60D83EF8103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50" name="Figura a mano libera: Forma 11749">
                <a:extLst>
                  <a:ext uri="{FF2B5EF4-FFF2-40B4-BE49-F238E27FC236}">
                    <a16:creationId xmlns:a16="http://schemas.microsoft.com/office/drawing/2014/main" id="{D957CF50-85E4-4AB4-89E4-C568BEC67287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51" name="Figura a mano libera: Forma 11750">
                <a:extLst>
                  <a:ext uri="{FF2B5EF4-FFF2-40B4-BE49-F238E27FC236}">
                    <a16:creationId xmlns:a16="http://schemas.microsoft.com/office/drawing/2014/main" id="{8E1D141C-ACE9-4936-AF61-41EAC114D78F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52" name="Figura a mano libera: Forma 11751">
                <a:extLst>
                  <a:ext uri="{FF2B5EF4-FFF2-40B4-BE49-F238E27FC236}">
                    <a16:creationId xmlns:a16="http://schemas.microsoft.com/office/drawing/2014/main" id="{EB11AE8B-2208-41A1-9A9E-8C27D65D0230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53" name="Figura a mano libera: Forma 11752">
                <a:extLst>
                  <a:ext uri="{FF2B5EF4-FFF2-40B4-BE49-F238E27FC236}">
                    <a16:creationId xmlns:a16="http://schemas.microsoft.com/office/drawing/2014/main" id="{B7054C9C-6DFD-432B-8BF2-1717EFD5BFC7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54" name="Figura a mano libera: Forma 11753">
                <a:extLst>
                  <a:ext uri="{FF2B5EF4-FFF2-40B4-BE49-F238E27FC236}">
                    <a16:creationId xmlns:a16="http://schemas.microsoft.com/office/drawing/2014/main" id="{556688A1-9DFA-4F6F-ACC1-7D260404E8B0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55" name="Figura a mano libera: Forma 11754">
                <a:extLst>
                  <a:ext uri="{FF2B5EF4-FFF2-40B4-BE49-F238E27FC236}">
                    <a16:creationId xmlns:a16="http://schemas.microsoft.com/office/drawing/2014/main" id="{E9126954-8FF2-4965-9222-881BDF605429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56" name="Figura a mano libera: Forma 11755">
                <a:extLst>
                  <a:ext uri="{FF2B5EF4-FFF2-40B4-BE49-F238E27FC236}">
                    <a16:creationId xmlns:a16="http://schemas.microsoft.com/office/drawing/2014/main" id="{8012C08F-A0FE-49BE-BF95-9ADBB3DAC1FC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57" name="Figura a mano libera: Forma 11756">
                <a:extLst>
                  <a:ext uri="{FF2B5EF4-FFF2-40B4-BE49-F238E27FC236}">
                    <a16:creationId xmlns:a16="http://schemas.microsoft.com/office/drawing/2014/main" id="{A29CF9C4-C5E3-45B5-8455-A45806CB1C3D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58" name="Figura a mano libera: Forma 11757">
                <a:extLst>
                  <a:ext uri="{FF2B5EF4-FFF2-40B4-BE49-F238E27FC236}">
                    <a16:creationId xmlns:a16="http://schemas.microsoft.com/office/drawing/2014/main" id="{1460A0CE-D42F-48B3-A9B5-5FC1DE31F0BE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59" name="Figura a mano libera: Forma 11758">
                <a:extLst>
                  <a:ext uri="{FF2B5EF4-FFF2-40B4-BE49-F238E27FC236}">
                    <a16:creationId xmlns:a16="http://schemas.microsoft.com/office/drawing/2014/main" id="{44252940-3DDA-498F-9D6A-CD32D546368A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60" name="Figura a mano libera: Forma 11759">
                <a:extLst>
                  <a:ext uri="{FF2B5EF4-FFF2-40B4-BE49-F238E27FC236}">
                    <a16:creationId xmlns:a16="http://schemas.microsoft.com/office/drawing/2014/main" id="{F0257A6F-CB43-461E-9136-AC90B676631C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61" name="Figura a mano libera: Forma 11760">
                <a:extLst>
                  <a:ext uri="{FF2B5EF4-FFF2-40B4-BE49-F238E27FC236}">
                    <a16:creationId xmlns:a16="http://schemas.microsoft.com/office/drawing/2014/main" id="{9D385A59-C822-4471-B46C-80B271381EC5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62" name="Figura a mano libera: Forma 11761">
                <a:extLst>
                  <a:ext uri="{FF2B5EF4-FFF2-40B4-BE49-F238E27FC236}">
                    <a16:creationId xmlns:a16="http://schemas.microsoft.com/office/drawing/2014/main" id="{07043652-280B-4488-A843-5AA63E97A661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63" name="Figura a mano libera: Forma 11762">
                <a:extLst>
                  <a:ext uri="{FF2B5EF4-FFF2-40B4-BE49-F238E27FC236}">
                    <a16:creationId xmlns:a16="http://schemas.microsoft.com/office/drawing/2014/main" id="{14697D3F-909F-4F45-B0E1-00003891779A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64" name="Figura a mano libera: Forma 11763">
                <a:extLst>
                  <a:ext uri="{FF2B5EF4-FFF2-40B4-BE49-F238E27FC236}">
                    <a16:creationId xmlns:a16="http://schemas.microsoft.com/office/drawing/2014/main" id="{08A34DF0-EACA-485E-A115-2FB3538B7387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1765" name="Gruppo 11764">
                <a:extLst>
                  <a:ext uri="{FF2B5EF4-FFF2-40B4-BE49-F238E27FC236}">
                    <a16:creationId xmlns:a16="http://schemas.microsoft.com/office/drawing/2014/main" id="{B9C08903-FD3D-4A5E-AC17-CF60E17B885E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1766" name="Figura a mano libera: Forma 11765">
                  <a:extLst>
                    <a:ext uri="{FF2B5EF4-FFF2-40B4-BE49-F238E27FC236}">
                      <a16:creationId xmlns:a16="http://schemas.microsoft.com/office/drawing/2014/main" id="{277EAABF-BD2A-41FE-B334-39381CC6FA66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67" name="Figura a mano libera: Forma 11766">
                  <a:extLst>
                    <a:ext uri="{FF2B5EF4-FFF2-40B4-BE49-F238E27FC236}">
                      <a16:creationId xmlns:a16="http://schemas.microsoft.com/office/drawing/2014/main" id="{D3230F5C-203D-4DB8-A472-4EBA359E1FAA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68" name="Figura a mano libera: Forma 11767">
                  <a:extLst>
                    <a:ext uri="{FF2B5EF4-FFF2-40B4-BE49-F238E27FC236}">
                      <a16:creationId xmlns:a16="http://schemas.microsoft.com/office/drawing/2014/main" id="{FABEEAFF-1A1D-4244-9B02-9DE9E9A9CC48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69" name="Figura a mano libera: Forma 11768">
                  <a:extLst>
                    <a:ext uri="{FF2B5EF4-FFF2-40B4-BE49-F238E27FC236}">
                      <a16:creationId xmlns:a16="http://schemas.microsoft.com/office/drawing/2014/main" id="{5285F34D-A6E0-4D28-AF07-238AF67CEF0B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70" name="Figura a mano libera: Forma 11769">
                  <a:extLst>
                    <a:ext uri="{FF2B5EF4-FFF2-40B4-BE49-F238E27FC236}">
                      <a16:creationId xmlns:a16="http://schemas.microsoft.com/office/drawing/2014/main" id="{374F76F5-CFDE-4E5F-8567-95D9E9B254A8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71" name="Figura a mano libera: Forma 11770">
                  <a:extLst>
                    <a:ext uri="{FF2B5EF4-FFF2-40B4-BE49-F238E27FC236}">
                      <a16:creationId xmlns:a16="http://schemas.microsoft.com/office/drawing/2014/main" id="{ADD3A2F3-2027-4FAC-9947-0787257B541F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72" name="Figura a mano libera: Forma 11771">
                  <a:extLst>
                    <a:ext uri="{FF2B5EF4-FFF2-40B4-BE49-F238E27FC236}">
                      <a16:creationId xmlns:a16="http://schemas.microsoft.com/office/drawing/2014/main" id="{3B08B29D-C618-4375-90FD-38DA724F3D7D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73" name="Figura a mano libera: Forma 11772">
                  <a:extLst>
                    <a:ext uri="{FF2B5EF4-FFF2-40B4-BE49-F238E27FC236}">
                      <a16:creationId xmlns:a16="http://schemas.microsoft.com/office/drawing/2014/main" id="{067EA31D-0E1F-43F0-97D8-1B7C179D781A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74" name="Figura a mano libera: Forma 11773">
                  <a:extLst>
                    <a:ext uri="{FF2B5EF4-FFF2-40B4-BE49-F238E27FC236}">
                      <a16:creationId xmlns:a16="http://schemas.microsoft.com/office/drawing/2014/main" id="{B33337C9-6F3D-4419-8EF0-D9EF84BFB01A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75" name="Figura a mano libera: Forma 11774">
                  <a:extLst>
                    <a:ext uri="{FF2B5EF4-FFF2-40B4-BE49-F238E27FC236}">
                      <a16:creationId xmlns:a16="http://schemas.microsoft.com/office/drawing/2014/main" id="{91ADA8FE-DB95-455C-BB6B-3C5271C64B48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76" name="Figura a mano libera: Forma 11775">
                  <a:extLst>
                    <a:ext uri="{FF2B5EF4-FFF2-40B4-BE49-F238E27FC236}">
                      <a16:creationId xmlns:a16="http://schemas.microsoft.com/office/drawing/2014/main" id="{2D018392-6B2A-40FA-987F-52BCDC809AE6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77" name="Figura a mano libera: Forma 11776">
                  <a:extLst>
                    <a:ext uri="{FF2B5EF4-FFF2-40B4-BE49-F238E27FC236}">
                      <a16:creationId xmlns:a16="http://schemas.microsoft.com/office/drawing/2014/main" id="{41C5DC25-0876-42D7-B4CE-9927FC8EE5C5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78" name="Figura a mano libera: Forma 11777">
                  <a:extLst>
                    <a:ext uri="{FF2B5EF4-FFF2-40B4-BE49-F238E27FC236}">
                      <a16:creationId xmlns:a16="http://schemas.microsoft.com/office/drawing/2014/main" id="{4F0AC85B-1182-4E8E-8E43-CA28DCC62CB7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grpSp>
          <p:nvGrpSpPr>
            <p:cNvPr id="11531" name="Gruppo 11530">
              <a:extLst>
                <a:ext uri="{FF2B5EF4-FFF2-40B4-BE49-F238E27FC236}">
                  <a16:creationId xmlns:a16="http://schemas.microsoft.com/office/drawing/2014/main" id="{63BD5636-D87B-497D-B93D-B26FA307109A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1673" name="Gruppo 11672">
                <a:extLst>
                  <a:ext uri="{FF2B5EF4-FFF2-40B4-BE49-F238E27FC236}">
                    <a16:creationId xmlns:a16="http://schemas.microsoft.com/office/drawing/2014/main" id="{9AAD42D0-4FB0-440B-B13C-C6BED41CF580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1679" name="Figura a mano libera: Forma 11678">
                  <a:extLst>
                    <a:ext uri="{FF2B5EF4-FFF2-40B4-BE49-F238E27FC236}">
                      <a16:creationId xmlns:a16="http://schemas.microsoft.com/office/drawing/2014/main" id="{200A5781-DEC2-4C06-ACFA-41124E9E1F4D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80" name="Figura a mano libera: Forma 11679">
                  <a:extLst>
                    <a:ext uri="{FF2B5EF4-FFF2-40B4-BE49-F238E27FC236}">
                      <a16:creationId xmlns:a16="http://schemas.microsoft.com/office/drawing/2014/main" id="{1D50E554-CFCF-4FBA-AAC8-7526173B5C8A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81" name="Figura a mano libera: Forma 11680">
                  <a:extLst>
                    <a:ext uri="{FF2B5EF4-FFF2-40B4-BE49-F238E27FC236}">
                      <a16:creationId xmlns:a16="http://schemas.microsoft.com/office/drawing/2014/main" id="{E53C4A5C-EC66-4465-ADE2-C6D3CFF04517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82" name="Figura a mano libera: Forma 11681">
                  <a:extLst>
                    <a:ext uri="{FF2B5EF4-FFF2-40B4-BE49-F238E27FC236}">
                      <a16:creationId xmlns:a16="http://schemas.microsoft.com/office/drawing/2014/main" id="{4A303BFA-B8D4-446C-9CC3-AA524CF13BA8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83" name="Figura a mano libera: Forma 11682">
                  <a:extLst>
                    <a:ext uri="{FF2B5EF4-FFF2-40B4-BE49-F238E27FC236}">
                      <a16:creationId xmlns:a16="http://schemas.microsoft.com/office/drawing/2014/main" id="{0A03540E-15C0-40DE-AC69-769D5E73DAA6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84" name="Figura a mano libera: Forma 11683">
                  <a:extLst>
                    <a:ext uri="{FF2B5EF4-FFF2-40B4-BE49-F238E27FC236}">
                      <a16:creationId xmlns:a16="http://schemas.microsoft.com/office/drawing/2014/main" id="{60C69395-F6C1-423C-BB53-2B4C9AB101EF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85" name="Figura a mano libera: Forma 11684">
                  <a:extLst>
                    <a:ext uri="{FF2B5EF4-FFF2-40B4-BE49-F238E27FC236}">
                      <a16:creationId xmlns:a16="http://schemas.microsoft.com/office/drawing/2014/main" id="{59135129-A8A3-4F41-A4E6-9ED74BB59EF6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86" name="Figura a mano libera: Forma 11685">
                  <a:extLst>
                    <a:ext uri="{FF2B5EF4-FFF2-40B4-BE49-F238E27FC236}">
                      <a16:creationId xmlns:a16="http://schemas.microsoft.com/office/drawing/2014/main" id="{77D9C7EC-B573-4CC6-AFAA-71EA4F3EA690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87" name="Figura a mano libera: Forma 11686">
                  <a:extLst>
                    <a:ext uri="{FF2B5EF4-FFF2-40B4-BE49-F238E27FC236}">
                      <a16:creationId xmlns:a16="http://schemas.microsoft.com/office/drawing/2014/main" id="{03F23804-C538-4F37-A501-35F4AAF5AF2E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88" name="Figura a mano libera: Forma 11687">
                  <a:extLst>
                    <a:ext uri="{FF2B5EF4-FFF2-40B4-BE49-F238E27FC236}">
                      <a16:creationId xmlns:a16="http://schemas.microsoft.com/office/drawing/2014/main" id="{EE53D5DE-CE43-42B7-80BD-5DECD44BA483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89" name="Figura a mano libera: Forma 11688">
                  <a:extLst>
                    <a:ext uri="{FF2B5EF4-FFF2-40B4-BE49-F238E27FC236}">
                      <a16:creationId xmlns:a16="http://schemas.microsoft.com/office/drawing/2014/main" id="{25F61C34-0051-40E7-938B-352B015CD114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90" name="Figura a mano libera: Forma 11689">
                  <a:extLst>
                    <a:ext uri="{FF2B5EF4-FFF2-40B4-BE49-F238E27FC236}">
                      <a16:creationId xmlns:a16="http://schemas.microsoft.com/office/drawing/2014/main" id="{045DE689-B528-4AAA-80B2-BA2D58A0F3C1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91" name="Figura a mano libera: Forma 11690">
                  <a:extLst>
                    <a:ext uri="{FF2B5EF4-FFF2-40B4-BE49-F238E27FC236}">
                      <a16:creationId xmlns:a16="http://schemas.microsoft.com/office/drawing/2014/main" id="{51000732-E1B1-4EE4-A53B-A224C0B22D4D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92" name="Figura a mano libera: Forma 11691">
                  <a:extLst>
                    <a:ext uri="{FF2B5EF4-FFF2-40B4-BE49-F238E27FC236}">
                      <a16:creationId xmlns:a16="http://schemas.microsoft.com/office/drawing/2014/main" id="{27A77B44-55BF-43AD-8DD4-05F3C253BA81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93" name="Figura a mano libera: Forma 11692">
                  <a:extLst>
                    <a:ext uri="{FF2B5EF4-FFF2-40B4-BE49-F238E27FC236}">
                      <a16:creationId xmlns:a16="http://schemas.microsoft.com/office/drawing/2014/main" id="{FFF50B67-2637-4A6F-A11E-C1B6D21F1B4A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94" name="Figura a mano libera: Forma 11693">
                  <a:extLst>
                    <a:ext uri="{FF2B5EF4-FFF2-40B4-BE49-F238E27FC236}">
                      <a16:creationId xmlns:a16="http://schemas.microsoft.com/office/drawing/2014/main" id="{060A37F9-05A4-4A92-ABB0-CB3DC6488E04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95" name="Figura a mano libera: Forma 11694">
                  <a:extLst>
                    <a:ext uri="{FF2B5EF4-FFF2-40B4-BE49-F238E27FC236}">
                      <a16:creationId xmlns:a16="http://schemas.microsoft.com/office/drawing/2014/main" id="{6C4BC095-B43A-4F2C-A7CF-3E5B525248D5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96" name="Figura a mano libera: Forma 11695">
                  <a:extLst>
                    <a:ext uri="{FF2B5EF4-FFF2-40B4-BE49-F238E27FC236}">
                      <a16:creationId xmlns:a16="http://schemas.microsoft.com/office/drawing/2014/main" id="{CF227A88-FCCD-440D-BCF0-C617B6B8356F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97" name="Figura a mano libera: Forma 11696">
                  <a:extLst>
                    <a:ext uri="{FF2B5EF4-FFF2-40B4-BE49-F238E27FC236}">
                      <a16:creationId xmlns:a16="http://schemas.microsoft.com/office/drawing/2014/main" id="{479B4E53-112F-4802-9503-EDD745151678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98" name="Figura a mano libera: Forma 11697">
                  <a:extLst>
                    <a:ext uri="{FF2B5EF4-FFF2-40B4-BE49-F238E27FC236}">
                      <a16:creationId xmlns:a16="http://schemas.microsoft.com/office/drawing/2014/main" id="{EA2346D2-79A4-4822-8B0C-F148D2C8E8A5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99" name="Figura a mano libera: Forma 11698">
                  <a:extLst>
                    <a:ext uri="{FF2B5EF4-FFF2-40B4-BE49-F238E27FC236}">
                      <a16:creationId xmlns:a16="http://schemas.microsoft.com/office/drawing/2014/main" id="{FA11F949-FB72-4AF4-A792-B9E782DB0622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00" name="Figura a mano libera: Forma 11699">
                  <a:extLst>
                    <a:ext uri="{FF2B5EF4-FFF2-40B4-BE49-F238E27FC236}">
                      <a16:creationId xmlns:a16="http://schemas.microsoft.com/office/drawing/2014/main" id="{777EC21A-4E02-496E-A7C1-5368E11B4F2F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01" name="Figura a mano libera: Forma 11700">
                  <a:extLst>
                    <a:ext uri="{FF2B5EF4-FFF2-40B4-BE49-F238E27FC236}">
                      <a16:creationId xmlns:a16="http://schemas.microsoft.com/office/drawing/2014/main" id="{79913782-EDB8-41DC-84E4-89E604C34085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02" name="Figura a mano libera: Forma 11701">
                  <a:extLst>
                    <a:ext uri="{FF2B5EF4-FFF2-40B4-BE49-F238E27FC236}">
                      <a16:creationId xmlns:a16="http://schemas.microsoft.com/office/drawing/2014/main" id="{D42FDF74-9162-4AF5-86F1-FC201800A58A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03" name="Figura a mano libera: Forma 11702">
                  <a:extLst>
                    <a:ext uri="{FF2B5EF4-FFF2-40B4-BE49-F238E27FC236}">
                      <a16:creationId xmlns:a16="http://schemas.microsoft.com/office/drawing/2014/main" id="{4CA6D23B-063D-40E2-89B3-56912FEA2C5F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04" name="Figura a mano libera: Forma 11703">
                  <a:extLst>
                    <a:ext uri="{FF2B5EF4-FFF2-40B4-BE49-F238E27FC236}">
                      <a16:creationId xmlns:a16="http://schemas.microsoft.com/office/drawing/2014/main" id="{1818760D-6C5B-4461-8579-E921B81D2D3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05" name="Figura a mano libera: Forma 11704">
                  <a:extLst>
                    <a:ext uri="{FF2B5EF4-FFF2-40B4-BE49-F238E27FC236}">
                      <a16:creationId xmlns:a16="http://schemas.microsoft.com/office/drawing/2014/main" id="{61CAE434-EA74-4976-AC6A-54078A7CC261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06" name="Figura a mano libera: Forma 11705">
                  <a:extLst>
                    <a:ext uri="{FF2B5EF4-FFF2-40B4-BE49-F238E27FC236}">
                      <a16:creationId xmlns:a16="http://schemas.microsoft.com/office/drawing/2014/main" id="{8117AE5B-6F6E-4F2E-BCE3-AFFEAE55C1FD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07" name="Figura a mano libera: Forma 11706">
                  <a:extLst>
                    <a:ext uri="{FF2B5EF4-FFF2-40B4-BE49-F238E27FC236}">
                      <a16:creationId xmlns:a16="http://schemas.microsoft.com/office/drawing/2014/main" id="{F8FC41E1-CB90-42D2-B035-0FA43B34EF60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08" name="Figura a mano libera: Forma 11707">
                  <a:extLst>
                    <a:ext uri="{FF2B5EF4-FFF2-40B4-BE49-F238E27FC236}">
                      <a16:creationId xmlns:a16="http://schemas.microsoft.com/office/drawing/2014/main" id="{54676C7E-99E9-4C79-A15B-7C4C6391DFC5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09" name="Figura a mano libera: Forma 11708">
                  <a:extLst>
                    <a:ext uri="{FF2B5EF4-FFF2-40B4-BE49-F238E27FC236}">
                      <a16:creationId xmlns:a16="http://schemas.microsoft.com/office/drawing/2014/main" id="{A8A0BA4B-B089-4320-93C5-97E8239A1558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10" name="Figura a mano libera: Forma 11709">
                  <a:extLst>
                    <a:ext uri="{FF2B5EF4-FFF2-40B4-BE49-F238E27FC236}">
                      <a16:creationId xmlns:a16="http://schemas.microsoft.com/office/drawing/2014/main" id="{D432402D-D357-4430-B886-1F850B29ED3B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11" name="Figura a mano libera: Forma 11710">
                  <a:extLst>
                    <a:ext uri="{FF2B5EF4-FFF2-40B4-BE49-F238E27FC236}">
                      <a16:creationId xmlns:a16="http://schemas.microsoft.com/office/drawing/2014/main" id="{016C8BD6-FABA-4322-8E59-2CBC91B3A9CD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12" name="Figura a mano libera: Forma 11711">
                  <a:extLst>
                    <a:ext uri="{FF2B5EF4-FFF2-40B4-BE49-F238E27FC236}">
                      <a16:creationId xmlns:a16="http://schemas.microsoft.com/office/drawing/2014/main" id="{A64C1CCD-75C9-4FEB-82BD-B672F6148B8C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13" name="Figura a mano libera: Forma 11712">
                  <a:extLst>
                    <a:ext uri="{FF2B5EF4-FFF2-40B4-BE49-F238E27FC236}">
                      <a16:creationId xmlns:a16="http://schemas.microsoft.com/office/drawing/2014/main" id="{58FF0AB0-C313-47F6-B61C-ECE77325C120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14" name="Figura a mano libera: Forma 11713">
                  <a:extLst>
                    <a:ext uri="{FF2B5EF4-FFF2-40B4-BE49-F238E27FC236}">
                      <a16:creationId xmlns:a16="http://schemas.microsoft.com/office/drawing/2014/main" id="{58864570-8946-4E72-95BF-047DB85CB099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15" name="Figura a mano libera: Forma 11714">
                  <a:extLst>
                    <a:ext uri="{FF2B5EF4-FFF2-40B4-BE49-F238E27FC236}">
                      <a16:creationId xmlns:a16="http://schemas.microsoft.com/office/drawing/2014/main" id="{B1619A9C-67C4-4677-86D4-E23B6ACF48ED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16" name="Figura a mano libera: Forma 11715">
                  <a:extLst>
                    <a:ext uri="{FF2B5EF4-FFF2-40B4-BE49-F238E27FC236}">
                      <a16:creationId xmlns:a16="http://schemas.microsoft.com/office/drawing/2014/main" id="{C36E0849-C3B2-4406-BC31-A83B8C1D577B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17" name="Figura a mano libera: Forma 11716">
                  <a:extLst>
                    <a:ext uri="{FF2B5EF4-FFF2-40B4-BE49-F238E27FC236}">
                      <a16:creationId xmlns:a16="http://schemas.microsoft.com/office/drawing/2014/main" id="{A9E3BBE9-D3C7-4038-8669-0A001AF17EA5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18" name="Figura a mano libera: Forma 11717">
                  <a:extLst>
                    <a:ext uri="{FF2B5EF4-FFF2-40B4-BE49-F238E27FC236}">
                      <a16:creationId xmlns:a16="http://schemas.microsoft.com/office/drawing/2014/main" id="{C310250B-B769-41C8-98F6-05A36E06D477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19" name="Figura a mano libera: Forma 11718">
                  <a:extLst>
                    <a:ext uri="{FF2B5EF4-FFF2-40B4-BE49-F238E27FC236}">
                      <a16:creationId xmlns:a16="http://schemas.microsoft.com/office/drawing/2014/main" id="{19C585EF-900D-449A-9D6C-4354076DCB54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20" name="Figura a mano libera: Forma 11719">
                  <a:extLst>
                    <a:ext uri="{FF2B5EF4-FFF2-40B4-BE49-F238E27FC236}">
                      <a16:creationId xmlns:a16="http://schemas.microsoft.com/office/drawing/2014/main" id="{31E085E4-1EBD-4256-8771-229669187741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21" name="Figura a mano libera: Forma 11720">
                  <a:extLst>
                    <a:ext uri="{FF2B5EF4-FFF2-40B4-BE49-F238E27FC236}">
                      <a16:creationId xmlns:a16="http://schemas.microsoft.com/office/drawing/2014/main" id="{72EC7FF5-DAE5-4475-95C6-B9DADCE4A399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22" name="Figura a mano libera: Forma 11721">
                  <a:extLst>
                    <a:ext uri="{FF2B5EF4-FFF2-40B4-BE49-F238E27FC236}">
                      <a16:creationId xmlns:a16="http://schemas.microsoft.com/office/drawing/2014/main" id="{4B608525-7481-4B02-A06B-664C78085FDD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23" name="Figura a mano libera: Forma 11722">
                  <a:extLst>
                    <a:ext uri="{FF2B5EF4-FFF2-40B4-BE49-F238E27FC236}">
                      <a16:creationId xmlns:a16="http://schemas.microsoft.com/office/drawing/2014/main" id="{685B2B67-3F7D-43C1-BB19-D490B2A59A8B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24" name="Figura a mano libera: Forma 11723">
                  <a:extLst>
                    <a:ext uri="{FF2B5EF4-FFF2-40B4-BE49-F238E27FC236}">
                      <a16:creationId xmlns:a16="http://schemas.microsoft.com/office/drawing/2014/main" id="{AE7BFA9C-C85E-4F44-903C-1D39364CE84A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25" name="Figura a mano libera: Forma 11724">
                  <a:extLst>
                    <a:ext uri="{FF2B5EF4-FFF2-40B4-BE49-F238E27FC236}">
                      <a16:creationId xmlns:a16="http://schemas.microsoft.com/office/drawing/2014/main" id="{D5395A57-5415-4E1F-8ECB-5580DDEE4570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26" name="Figura a mano libera: Forma 11725">
                  <a:extLst>
                    <a:ext uri="{FF2B5EF4-FFF2-40B4-BE49-F238E27FC236}">
                      <a16:creationId xmlns:a16="http://schemas.microsoft.com/office/drawing/2014/main" id="{49A0F21C-2E87-45B9-84AF-D3852778EF2F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27" name="Figura a mano libera: Forma 11726">
                  <a:extLst>
                    <a:ext uri="{FF2B5EF4-FFF2-40B4-BE49-F238E27FC236}">
                      <a16:creationId xmlns:a16="http://schemas.microsoft.com/office/drawing/2014/main" id="{096D91DD-03C6-4261-AB74-2D3BB972C161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28" name="Figura a mano libera: Forma 11727">
                  <a:extLst>
                    <a:ext uri="{FF2B5EF4-FFF2-40B4-BE49-F238E27FC236}">
                      <a16:creationId xmlns:a16="http://schemas.microsoft.com/office/drawing/2014/main" id="{4E247078-3C91-4C8C-80AB-E1853433EE8D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29" name="Figura a mano libera: Forma 11728">
                  <a:extLst>
                    <a:ext uri="{FF2B5EF4-FFF2-40B4-BE49-F238E27FC236}">
                      <a16:creationId xmlns:a16="http://schemas.microsoft.com/office/drawing/2014/main" id="{1F6D52F6-F76C-48ED-ACEE-1C5FB38B4430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30" name="Figura a mano libera: Forma 11729">
                  <a:extLst>
                    <a:ext uri="{FF2B5EF4-FFF2-40B4-BE49-F238E27FC236}">
                      <a16:creationId xmlns:a16="http://schemas.microsoft.com/office/drawing/2014/main" id="{56BBB80C-CB02-42BC-B66A-991E01EC9542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31" name="Figura a mano libera: Forma 11730">
                  <a:extLst>
                    <a:ext uri="{FF2B5EF4-FFF2-40B4-BE49-F238E27FC236}">
                      <a16:creationId xmlns:a16="http://schemas.microsoft.com/office/drawing/2014/main" id="{867299F7-C630-4E69-81D2-9CD51B5EF1CF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32" name="Figura a mano libera: Forma 11731">
                  <a:extLst>
                    <a:ext uri="{FF2B5EF4-FFF2-40B4-BE49-F238E27FC236}">
                      <a16:creationId xmlns:a16="http://schemas.microsoft.com/office/drawing/2014/main" id="{F7E3527E-43CD-45EB-9F2F-FE7405720203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33" name="Figura a mano libera: Forma 11732">
                  <a:extLst>
                    <a:ext uri="{FF2B5EF4-FFF2-40B4-BE49-F238E27FC236}">
                      <a16:creationId xmlns:a16="http://schemas.microsoft.com/office/drawing/2014/main" id="{9A3206B1-93C0-4ACB-AFD0-19F3C91555CE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34" name="Figura a mano libera: Forma 11733">
                  <a:extLst>
                    <a:ext uri="{FF2B5EF4-FFF2-40B4-BE49-F238E27FC236}">
                      <a16:creationId xmlns:a16="http://schemas.microsoft.com/office/drawing/2014/main" id="{AC0350F5-29A8-4346-BBF6-080E76921DB9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735" name="Figura a mano libera: Forma 11734">
                  <a:extLst>
                    <a:ext uri="{FF2B5EF4-FFF2-40B4-BE49-F238E27FC236}">
                      <a16:creationId xmlns:a16="http://schemas.microsoft.com/office/drawing/2014/main" id="{E804F674-AF53-4192-A446-B96531CEBF73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sp>
            <p:nvSpPr>
              <p:cNvPr id="11674" name="Figura a mano libera: Forma 11673">
                <a:extLst>
                  <a:ext uri="{FF2B5EF4-FFF2-40B4-BE49-F238E27FC236}">
                    <a16:creationId xmlns:a16="http://schemas.microsoft.com/office/drawing/2014/main" id="{6F66363C-6C59-4277-8980-3C9998650205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75" name="Figura a mano libera: Forma 11674">
                <a:extLst>
                  <a:ext uri="{FF2B5EF4-FFF2-40B4-BE49-F238E27FC236}">
                    <a16:creationId xmlns:a16="http://schemas.microsoft.com/office/drawing/2014/main" id="{63CB41C6-3612-40D6-A296-E0028419F3C3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76" name="Figura a mano libera: Forma 11675">
                <a:extLst>
                  <a:ext uri="{FF2B5EF4-FFF2-40B4-BE49-F238E27FC236}">
                    <a16:creationId xmlns:a16="http://schemas.microsoft.com/office/drawing/2014/main" id="{2DA18583-D765-42FC-9D42-EFA74C51B88C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77" name="Figura a mano libera: Forma 11676">
                <a:extLst>
                  <a:ext uri="{FF2B5EF4-FFF2-40B4-BE49-F238E27FC236}">
                    <a16:creationId xmlns:a16="http://schemas.microsoft.com/office/drawing/2014/main" id="{45BE49D8-FE9E-407E-9228-B48091EDF629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78" name="Figura a mano libera: Forma 11677">
                <a:extLst>
                  <a:ext uri="{FF2B5EF4-FFF2-40B4-BE49-F238E27FC236}">
                    <a16:creationId xmlns:a16="http://schemas.microsoft.com/office/drawing/2014/main" id="{EE71D60D-0193-463D-A8A2-A9ECD08385CD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1532" name="Figura a mano libera: Forma 11531">
              <a:extLst>
                <a:ext uri="{FF2B5EF4-FFF2-40B4-BE49-F238E27FC236}">
                  <a16:creationId xmlns:a16="http://schemas.microsoft.com/office/drawing/2014/main" id="{377C1072-0D09-455E-ACC4-BE91A6F9C1F9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533" name="Figura a mano libera: Forma 11532">
              <a:extLst>
                <a:ext uri="{FF2B5EF4-FFF2-40B4-BE49-F238E27FC236}">
                  <a16:creationId xmlns:a16="http://schemas.microsoft.com/office/drawing/2014/main" id="{AA214CFE-ADB7-4216-B4C3-0DA162D9F60D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534" name="Figura a mano libera: Forma 11533">
              <a:extLst>
                <a:ext uri="{FF2B5EF4-FFF2-40B4-BE49-F238E27FC236}">
                  <a16:creationId xmlns:a16="http://schemas.microsoft.com/office/drawing/2014/main" id="{358FE47A-B695-4874-89E5-AE1E8BDF77E8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535" name="Figura a mano libera: Forma 11534">
              <a:extLst>
                <a:ext uri="{FF2B5EF4-FFF2-40B4-BE49-F238E27FC236}">
                  <a16:creationId xmlns:a16="http://schemas.microsoft.com/office/drawing/2014/main" id="{4AB367E4-4704-48F0-B535-F32D6F969D4C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536" name="Figura a mano libera: Forma 11535">
              <a:extLst>
                <a:ext uri="{FF2B5EF4-FFF2-40B4-BE49-F238E27FC236}">
                  <a16:creationId xmlns:a16="http://schemas.microsoft.com/office/drawing/2014/main" id="{C36A5000-E970-4317-AC17-C45D009E056C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537" name="Figura a mano libera: Forma 11536">
              <a:extLst>
                <a:ext uri="{FF2B5EF4-FFF2-40B4-BE49-F238E27FC236}">
                  <a16:creationId xmlns:a16="http://schemas.microsoft.com/office/drawing/2014/main" id="{9855FE1E-AF0A-4834-AB29-B234121581B2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538" name="Figura a mano libera: Forma 11537">
              <a:extLst>
                <a:ext uri="{FF2B5EF4-FFF2-40B4-BE49-F238E27FC236}">
                  <a16:creationId xmlns:a16="http://schemas.microsoft.com/office/drawing/2014/main" id="{257B49D0-4F95-40B7-BCB2-D1539C8169C9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539" name="Figura a mano libera: Forma 11538">
              <a:extLst>
                <a:ext uri="{FF2B5EF4-FFF2-40B4-BE49-F238E27FC236}">
                  <a16:creationId xmlns:a16="http://schemas.microsoft.com/office/drawing/2014/main" id="{4F976E8B-1467-4439-9E95-32B45DF18338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540" name="Figura a mano libera: Forma 11539">
              <a:extLst>
                <a:ext uri="{FF2B5EF4-FFF2-40B4-BE49-F238E27FC236}">
                  <a16:creationId xmlns:a16="http://schemas.microsoft.com/office/drawing/2014/main" id="{900ED023-0E77-48AD-AA20-858CF04B2313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541" name="Figura a mano libera: Forma 11540">
              <a:extLst>
                <a:ext uri="{FF2B5EF4-FFF2-40B4-BE49-F238E27FC236}">
                  <a16:creationId xmlns:a16="http://schemas.microsoft.com/office/drawing/2014/main" id="{DA92C2A9-FD13-4782-81D0-99082E0AF323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542" name="Gruppo 11541">
              <a:extLst>
                <a:ext uri="{FF2B5EF4-FFF2-40B4-BE49-F238E27FC236}">
                  <a16:creationId xmlns:a16="http://schemas.microsoft.com/office/drawing/2014/main" id="{CA5DBE08-E89A-4DDD-9B04-AAD063C26059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1543" name="Figura a mano libera: Forma 11542">
                <a:extLst>
                  <a:ext uri="{FF2B5EF4-FFF2-40B4-BE49-F238E27FC236}">
                    <a16:creationId xmlns:a16="http://schemas.microsoft.com/office/drawing/2014/main" id="{4573DEE4-7604-41BF-BDF8-DB82EBDCA784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44" name="Figura a mano libera: Forma 11543">
                <a:extLst>
                  <a:ext uri="{FF2B5EF4-FFF2-40B4-BE49-F238E27FC236}">
                    <a16:creationId xmlns:a16="http://schemas.microsoft.com/office/drawing/2014/main" id="{5029DB72-5180-47E4-B24D-83EDBB963C3F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45" name="Figura a mano libera: Forma 11544">
                <a:extLst>
                  <a:ext uri="{FF2B5EF4-FFF2-40B4-BE49-F238E27FC236}">
                    <a16:creationId xmlns:a16="http://schemas.microsoft.com/office/drawing/2014/main" id="{5DF3DEF6-77FE-4FFE-898D-7319C3387782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46" name="Figura a mano libera: Forma 11545">
                <a:extLst>
                  <a:ext uri="{FF2B5EF4-FFF2-40B4-BE49-F238E27FC236}">
                    <a16:creationId xmlns:a16="http://schemas.microsoft.com/office/drawing/2014/main" id="{E2ABD97F-2594-4526-A8EB-930F36FF1753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47" name="Figura a mano libera: Forma 11546">
                <a:extLst>
                  <a:ext uri="{FF2B5EF4-FFF2-40B4-BE49-F238E27FC236}">
                    <a16:creationId xmlns:a16="http://schemas.microsoft.com/office/drawing/2014/main" id="{2CCB087C-0921-4360-B4A7-F28D31FC2432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48" name="Figura a mano libera: Forma 11547">
                <a:extLst>
                  <a:ext uri="{FF2B5EF4-FFF2-40B4-BE49-F238E27FC236}">
                    <a16:creationId xmlns:a16="http://schemas.microsoft.com/office/drawing/2014/main" id="{EFED9BE7-E279-4567-B26A-35F92101309C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49" name="Figura a mano libera: Forma 11548">
                <a:extLst>
                  <a:ext uri="{FF2B5EF4-FFF2-40B4-BE49-F238E27FC236}">
                    <a16:creationId xmlns:a16="http://schemas.microsoft.com/office/drawing/2014/main" id="{662970EC-AF2D-40E6-A5A5-68E37EEE8C1B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50" name="Figura a mano libera: Forma 11549">
                <a:extLst>
                  <a:ext uri="{FF2B5EF4-FFF2-40B4-BE49-F238E27FC236}">
                    <a16:creationId xmlns:a16="http://schemas.microsoft.com/office/drawing/2014/main" id="{796C34A2-B226-4651-9F5B-E6AAE657B47F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51" name="Figura a mano libera: Forma 11550">
                <a:extLst>
                  <a:ext uri="{FF2B5EF4-FFF2-40B4-BE49-F238E27FC236}">
                    <a16:creationId xmlns:a16="http://schemas.microsoft.com/office/drawing/2014/main" id="{06178A77-E342-4CB1-9917-5F9AE72B9B1E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52" name="Figura a mano libera: Forma 11551">
                <a:extLst>
                  <a:ext uri="{FF2B5EF4-FFF2-40B4-BE49-F238E27FC236}">
                    <a16:creationId xmlns:a16="http://schemas.microsoft.com/office/drawing/2014/main" id="{A55DB419-38DB-4EDD-B59C-96EAB5D1D581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53" name="Figura a mano libera: Forma 11552">
                <a:extLst>
                  <a:ext uri="{FF2B5EF4-FFF2-40B4-BE49-F238E27FC236}">
                    <a16:creationId xmlns:a16="http://schemas.microsoft.com/office/drawing/2014/main" id="{E137CDFE-F37B-4310-89C1-C20805F7990D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54" name="Figura a mano libera: Forma 11553">
                <a:extLst>
                  <a:ext uri="{FF2B5EF4-FFF2-40B4-BE49-F238E27FC236}">
                    <a16:creationId xmlns:a16="http://schemas.microsoft.com/office/drawing/2014/main" id="{CA8650E5-F4D0-4CC6-998C-147C9C25BC18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55" name="Figura a mano libera: Forma 11554">
                <a:extLst>
                  <a:ext uri="{FF2B5EF4-FFF2-40B4-BE49-F238E27FC236}">
                    <a16:creationId xmlns:a16="http://schemas.microsoft.com/office/drawing/2014/main" id="{7EAA96B6-C933-4B9B-B4B1-BD7347E71E80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56" name="Figura a mano libera: Forma 11555">
                <a:extLst>
                  <a:ext uri="{FF2B5EF4-FFF2-40B4-BE49-F238E27FC236}">
                    <a16:creationId xmlns:a16="http://schemas.microsoft.com/office/drawing/2014/main" id="{EF6CC091-4608-4CAC-82A6-EEAAC4B71905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57" name="Figura a mano libera: Forma 11556">
                <a:extLst>
                  <a:ext uri="{FF2B5EF4-FFF2-40B4-BE49-F238E27FC236}">
                    <a16:creationId xmlns:a16="http://schemas.microsoft.com/office/drawing/2014/main" id="{A012D0D2-D3B5-4633-B2AA-CF6BFBCB9163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58" name="Figura a mano libera: Forma 11557">
                <a:extLst>
                  <a:ext uri="{FF2B5EF4-FFF2-40B4-BE49-F238E27FC236}">
                    <a16:creationId xmlns:a16="http://schemas.microsoft.com/office/drawing/2014/main" id="{5B8B9AA8-7C6A-46F9-B822-BF5CF679C23D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59" name="Figura a mano libera: Forma 11558">
                <a:extLst>
                  <a:ext uri="{FF2B5EF4-FFF2-40B4-BE49-F238E27FC236}">
                    <a16:creationId xmlns:a16="http://schemas.microsoft.com/office/drawing/2014/main" id="{55484D29-2FD7-41FC-9AF0-3D6208B3F6AC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60" name="Figura a mano libera: Forma 11559">
                <a:extLst>
                  <a:ext uri="{FF2B5EF4-FFF2-40B4-BE49-F238E27FC236}">
                    <a16:creationId xmlns:a16="http://schemas.microsoft.com/office/drawing/2014/main" id="{E5F8044D-6167-4296-A502-F2D9AB2B2153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61" name="Figura a mano libera: Forma 11560">
                <a:extLst>
                  <a:ext uri="{FF2B5EF4-FFF2-40B4-BE49-F238E27FC236}">
                    <a16:creationId xmlns:a16="http://schemas.microsoft.com/office/drawing/2014/main" id="{2C8EFC67-B1B0-4ABF-8443-6EE396A13AC7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62" name="Figura a mano libera: Forma 11561">
                <a:extLst>
                  <a:ext uri="{FF2B5EF4-FFF2-40B4-BE49-F238E27FC236}">
                    <a16:creationId xmlns:a16="http://schemas.microsoft.com/office/drawing/2014/main" id="{3DCC0B67-8F7B-4354-9C3A-EBA467F6CF84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63" name="Figura a mano libera: Forma 11562">
                <a:extLst>
                  <a:ext uri="{FF2B5EF4-FFF2-40B4-BE49-F238E27FC236}">
                    <a16:creationId xmlns:a16="http://schemas.microsoft.com/office/drawing/2014/main" id="{8E00EF88-A554-4726-B98D-8EF14014C6C0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64" name="Figura a mano libera: Forma 11563">
                <a:extLst>
                  <a:ext uri="{FF2B5EF4-FFF2-40B4-BE49-F238E27FC236}">
                    <a16:creationId xmlns:a16="http://schemas.microsoft.com/office/drawing/2014/main" id="{34CFD4D8-6FB9-44D5-ACD8-26364EA38D40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65" name="Figura a mano libera: Forma 11564">
                <a:extLst>
                  <a:ext uri="{FF2B5EF4-FFF2-40B4-BE49-F238E27FC236}">
                    <a16:creationId xmlns:a16="http://schemas.microsoft.com/office/drawing/2014/main" id="{F2F3E816-CCE7-4EE5-A3D5-5E40A5774D0F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66" name="Figura a mano libera: Forma 11565">
                <a:extLst>
                  <a:ext uri="{FF2B5EF4-FFF2-40B4-BE49-F238E27FC236}">
                    <a16:creationId xmlns:a16="http://schemas.microsoft.com/office/drawing/2014/main" id="{24AAA4A7-7085-43E4-A1E3-9852C4B560F3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67" name="Figura a mano libera: Forma 11566">
                <a:extLst>
                  <a:ext uri="{FF2B5EF4-FFF2-40B4-BE49-F238E27FC236}">
                    <a16:creationId xmlns:a16="http://schemas.microsoft.com/office/drawing/2014/main" id="{4C11DD5D-4519-488A-BFD7-2D610BD5CD59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68" name="Figura a mano libera: Forma 11567">
                <a:extLst>
                  <a:ext uri="{FF2B5EF4-FFF2-40B4-BE49-F238E27FC236}">
                    <a16:creationId xmlns:a16="http://schemas.microsoft.com/office/drawing/2014/main" id="{5CB50F36-881C-4B02-A93C-88B72A918A09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69" name="Figura a mano libera: Forma 11568">
                <a:extLst>
                  <a:ext uri="{FF2B5EF4-FFF2-40B4-BE49-F238E27FC236}">
                    <a16:creationId xmlns:a16="http://schemas.microsoft.com/office/drawing/2014/main" id="{E6064E09-D6D7-4260-BBAA-4011F341D3DD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70" name="Figura a mano libera: Forma 11569">
                <a:extLst>
                  <a:ext uri="{FF2B5EF4-FFF2-40B4-BE49-F238E27FC236}">
                    <a16:creationId xmlns:a16="http://schemas.microsoft.com/office/drawing/2014/main" id="{4E68FF18-6D0E-4071-A9FD-5BBBAEC017B4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71" name="Figura a mano libera: Forma 11570">
                <a:extLst>
                  <a:ext uri="{FF2B5EF4-FFF2-40B4-BE49-F238E27FC236}">
                    <a16:creationId xmlns:a16="http://schemas.microsoft.com/office/drawing/2014/main" id="{F531C061-E471-4DB5-B973-16D43FAF7349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72" name="Figura a mano libera: Forma 11571">
                <a:extLst>
                  <a:ext uri="{FF2B5EF4-FFF2-40B4-BE49-F238E27FC236}">
                    <a16:creationId xmlns:a16="http://schemas.microsoft.com/office/drawing/2014/main" id="{D89204BB-144E-4B34-AB23-9ED62A7EB280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73" name="Figura a mano libera: Forma 11572">
                <a:extLst>
                  <a:ext uri="{FF2B5EF4-FFF2-40B4-BE49-F238E27FC236}">
                    <a16:creationId xmlns:a16="http://schemas.microsoft.com/office/drawing/2014/main" id="{7F939412-C76C-4606-A0B3-80EAD3643E61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74" name="Figura a mano libera: Forma 11573">
                <a:extLst>
                  <a:ext uri="{FF2B5EF4-FFF2-40B4-BE49-F238E27FC236}">
                    <a16:creationId xmlns:a16="http://schemas.microsoft.com/office/drawing/2014/main" id="{A4D45BF6-3166-4898-98E2-87315DE4D543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75" name="Figura a mano libera: Forma 11574">
                <a:extLst>
                  <a:ext uri="{FF2B5EF4-FFF2-40B4-BE49-F238E27FC236}">
                    <a16:creationId xmlns:a16="http://schemas.microsoft.com/office/drawing/2014/main" id="{EE9CAAD6-AE42-4713-B0EE-97F4971FF451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76" name="Figura a mano libera: Forma 11575">
                <a:extLst>
                  <a:ext uri="{FF2B5EF4-FFF2-40B4-BE49-F238E27FC236}">
                    <a16:creationId xmlns:a16="http://schemas.microsoft.com/office/drawing/2014/main" id="{008E2BE1-0530-423B-B66F-1ED13300D706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77" name="Figura a mano libera: Forma 11576">
                <a:extLst>
                  <a:ext uri="{FF2B5EF4-FFF2-40B4-BE49-F238E27FC236}">
                    <a16:creationId xmlns:a16="http://schemas.microsoft.com/office/drawing/2014/main" id="{E6756539-EFD7-455D-8C89-7AEEECAFFD1B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78" name="Figura a mano libera: Forma 11577">
                <a:extLst>
                  <a:ext uri="{FF2B5EF4-FFF2-40B4-BE49-F238E27FC236}">
                    <a16:creationId xmlns:a16="http://schemas.microsoft.com/office/drawing/2014/main" id="{8A81946D-C2CF-427D-846D-AD93177460E3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79" name="Figura a mano libera: Forma 11578">
                <a:extLst>
                  <a:ext uri="{FF2B5EF4-FFF2-40B4-BE49-F238E27FC236}">
                    <a16:creationId xmlns:a16="http://schemas.microsoft.com/office/drawing/2014/main" id="{1EBC8284-6AC3-4D0F-A2C4-CD6E85F3F305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80" name="Figura a mano libera: Forma 11579">
                <a:extLst>
                  <a:ext uri="{FF2B5EF4-FFF2-40B4-BE49-F238E27FC236}">
                    <a16:creationId xmlns:a16="http://schemas.microsoft.com/office/drawing/2014/main" id="{764350A7-2EED-4A11-A8F4-5DB5FD771139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81" name="Figura a mano libera: Forma 11580">
                <a:extLst>
                  <a:ext uri="{FF2B5EF4-FFF2-40B4-BE49-F238E27FC236}">
                    <a16:creationId xmlns:a16="http://schemas.microsoft.com/office/drawing/2014/main" id="{73FE0776-BA8E-4408-B790-70AA9598C015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82" name="Figura a mano libera: Forma 11581">
                <a:extLst>
                  <a:ext uri="{FF2B5EF4-FFF2-40B4-BE49-F238E27FC236}">
                    <a16:creationId xmlns:a16="http://schemas.microsoft.com/office/drawing/2014/main" id="{360FE664-9775-4530-8024-6C3ED5BD9131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83" name="Figura a mano libera: Forma 11582">
                <a:extLst>
                  <a:ext uri="{FF2B5EF4-FFF2-40B4-BE49-F238E27FC236}">
                    <a16:creationId xmlns:a16="http://schemas.microsoft.com/office/drawing/2014/main" id="{4F0E5779-E76F-450B-9283-53EA4ED5064F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84" name="Figura a mano libera: Forma 11583">
                <a:extLst>
                  <a:ext uri="{FF2B5EF4-FFF2-40B4-BE49-F238E27FC236}">
                    <a16:creationId xmlns:a16="http://schemas.microsoft.com/office/drawing/2014/main" id="{62419AC7-F0DE-4439-9F86-DC8FEB26B946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85" name="Figura a mano libera: Forma 11584">
                <a:extLst>
                  <a:ext uri="{FF2B5EF4-FFF2-40B4-BE49-F238E27FC236}">
                    <a16:creationId xmlns:a16="http://schemas.microsoft.com/office/drawing/2014/main" id="{3B534B10-8D53-40B5-941D-C3EB7304E4E0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86" name="Figura a mano libera: Forma 11585">
                <a:extLst>
                  <a:ext uri="{FF2B5EF4-FFF2-40B4-BE49-F238E27FC236}">
                    <a16:creationId xmlns:a16="http://schemas.microsoft.com/office/drawing/2014/main" id="{5D3F3066-FC85-4B48-A7E6-626397A39C04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87" name="Figura a mano libera: Forma 11586">
                <a:extLst>
                  <a:ext uri="{FF2B5EF4-FFF2-40B4-BE49-F238E27FC236}">
                    <a16:creationId xmlns:a16="http://schemas.microsoft.com/office/drawing/2014/main" id="{F6620F86-AF82-4794-A2B7-628E35C4D515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88" name="Figura a mano libera: Forma 11587">
                <a:extLst>
                  <a:ext uri="{FF2B5EF4-FFF2-40B4-BE49-F238E27FC236}">
                    <a16:creationId xmlns:a16="http://schemas.microsoft.com/office/drawing/2014/main" id="{CD7CD08A-C322-4B3B-BF38-73F49736DE1B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89" name="Figura a mano libera: Forma 11588">
                <a:extLst>
                  <a:ext uri="{FF2B5EF4-FFF2-40B4-BE49-F238E27FC236}">
                    <a16:creationId xmlns:a16="http://schemas.microsoft.com/office/drawing/2014/main" id="{D2A5DA01-2A59-4049-A757-BEDB36E6EA0D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90" name="Figura a mano libera: Forma 11589">
                <a:extLst>
                  <a:ext uri="{FF2B5EF4-FFF2-40B4-BE49-F238E27FC236}">
                    <a16:creationId xmlns:a16="http://schemas.microsoft.com/office/drawing/2014/main" id="{F4C07DFA-E731-4313-83BE-913094F9C670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91" name="Figura a mano libera: Forma 11590">
                <a:extLst>
                  <a:ext uri="{FF2B5EF4-FFF2-40B4-BE49-F238E27FC236}">
                    <a16:creationId xmlns:a16="http://schemas.microsoft.com/office/drawing/2014/main" id="{3D4B3A9C-ECF7-49F8-970D-34007C585302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92" name="Figura a mano libera: Forma 11591">
                <a:extLst>
                  <a:ext uri="{FF2B5EF4-FFF2-40B4-BE49-F238E27FC236}">
                    <a16:creationId xmlns:a16="http://schemas.microsoft.com/office/drawing/2014/main" id="{60168D69-10A2-4E67-829E-635331C090E7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93" name="Figura a mano libera: Forma 11592">
                <a:extLst>
                  <a:ext uri="{FF2B5EF4-FFF2-40B4-BE49-F238E27FC236}">
                    <a16:creationId xmlns:a16="http://schemas.microsoft.com/office/drawing/2014/main" id="{45DA1AF4-5B21-468F-A861-13BF72B9D8F5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94" name="Figura a mano libera: Forma 11593">
                <a:extLst>
                  <a:ext uri="{FF2B5EF4-FFF2-40B4-BE49-F238E27FC236}">
                    <a16:creationId xmlns:a16="http://schemas.microsoft.com/office/drawing/2014/main" id="{7EC6536C-332C-447C-9C00-2B11AFEFAF89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95" name="Figura a mano libera: Forma 11594">
                <a:extLst>
                  <a:ext uri="{FF2B5EF4-FFF2-40B4-BE49-F238E27FC236}">
                    <a16:creationId xmlns:a16="http://schemas.microsoft.com/office/drawing/2014/main" id="{5AB514C1-0243-4B20-8F80-95A04D89B5FF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96" name="Figura a mano libera: Forma 11595">
                <a:extLst>
                  <a:ext uri="{FF2B5EF4-FFF2-40B4-BE49-F238E27FC236}">
                    <a16:creationId xmlns:a16="http://schemas.microsoft.com/office/drawing/2014/main" id="{37A599A3-300A-4CD4-A82B-353B6C874586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97" name="Figura a mano libera: Forma 11596">
                <a:extLst>
                  <a:ext uri="{FF2B5EF4-FFF2-40B4-BE49-F238E27FC236}">
                    <a16:creationId xmlns:a16="http://schemas.microsoft.com/office/drawing/2014/main" id="{9C933275-540C-4D61-BA70-A44C8C3EBE67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98" name="Figura a mano libera: Forma 11597">
                <a:extLst>
                  <a:ext uri="{FF2B5EF4-FFF2-40B4-BE49-F238E27FC236}">
                    <a16:creationId xmlns:a16="http://schemas.microsoft.com/office/drawing/2014/main" id="{2FC2E73F-0899-48C1-9E91-C8A913E398BA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99" name="Figura a mano libera: Forma 11598">
                <a:extLst>
                  <a:ext uri="{FF2B5EF4-FFF2-40B4-BE49-F238E27FC236}">
                    <a16:creationId xmlns:a16="http://schemas.microsoft.com/office/drawing/2014/main" id="{51D01147-10BB-4278-941A-57DAC87AD2ED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00" name="Figura a mano libera: Forma 11599">
                <a:extLst>
                  <a:ext uri="{FF2B5EF4-FFF2-40B4-BE49-F238E27FC236}">
                    <a16:creationId xmlns:a16="http://schemas.microsoft.com/office/drawing/2014/main" id="{D9E9782B-D997-459F-81FB-940264AD86C9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01" name="Figura a mano libera: Forma 11600">
                <a:extLst>
                  <a:ext uri="{FF2B5EF4-FFF2-40B4-BE49-F238E27FC236}">
                    <a16:creationId xmlns:a16="http://schemas.microsoft.com/office/drawing/2014/main" id="{B82BDFA9-546B-4310-9EAD-E214FDF6E0B2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02" name="Figura a mano libera: Forma 11601">
                <a:extLst>
                  <a:ext uri="{FF2B5EF4-FFF2-40B4-BE49-F238E27FC236}">
                    <a16:creationId xmlns:a16="http://schemas.microsoft.com/office/drawing/2014/main" id="{9C87101C-2AD5-4989-A6D9-CA3DF7D49081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03" name="Figura a mano libera: Forma 11602">
                <a:extLst>
                  <a:ext uri="{FF2B5EF4-FFF2-40B4-BE49-F238E27FC236}">
                    <a16:creationId xmlns:a16="http://schemas.microsoft.com/office/drawing/2014/main" id="{D65BA491-FAA6-4EB4-AEE4-23829504FBB3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04" name="Figura a mano libera: Forma 11603">
                <a:extLst>
                  <a:ext uri="{FF2B5EF4-FFF2-40B4-BE49-F238E27FC236}">
                    <a16:creationId xmlns:a16="http://schemas.microsoft.com/office/drawing/2014/main" id="{4AF395B0-FD57-4CB5-A284-55A0B157940A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05" name="Figura a mano libera: Forma 11604">
                <a:extLst>
                  <a:ext uri="{FF2B5EF4-FFF2-40B4-BE49-F238E27FC236}">
                    <a16:creationId xmlns:a16="http://schemas.microsoft.com/office/drawing/2014/main" id="{3546F8C4-EBC1-4F3F-8502-5A0996AD11A9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06" name="Figura a mano libera: Forma 11605">
                <a:extLst>
                  <a:ext uri="{FF2B5EF4-FFF2-40B4-BE49-F238E27FC236}">
                    <a16:creationId xmlns:a16="http://schemas.microsoft.com/office/drawing/2014/main" id="{42AE1E0F-A9E6-4804-8B97-2D5E9BC28146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07" name="Figura a mano libera: Forma 11606">
                <a:extLst>
                  <a:ext uri="{FF2B5EF4-FFF2-40B4-BE49-F238E27FC236}">
                    <a16:creationId xmlns:a16="http://schemas.microsoft.com/office/drawing/2014/main" id="{8D3C94D2-1D7A-4346-A4BB-C83B6A3558CC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08" name="Figura a mano libera: Forma 11607">
                <a:extLst>
                  <a:ext uri="{FF2B5EF4-FFF2-40B4-BE49-F238E27FC236}">
                    <a16:creationId xmlns:a16="http://schemas.microsoft.com/office/drawing/2014/main" id="{3287B3EE-EEA2-4E0A-9430-74BAF47265FC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09" name="Figura a mano libera: Forma 11608">
                <a:extLst>
                  <a:ext uri="{FF2B5EF4-FFF2-40B4-BE49-F238E27FC236}">
                    <a16:creationId xmlns:a16="http://schemas.microsoft.com/office/drawing/2014/main" id="{4D41A725-8062-476A-A4AF-F65F21572A46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10" name="Figura a mano libera: Forma 11609">
                <a:extLst>
                  <a:ext uri="{FF2B5EF4-FFF2-40B4-BE49-F238E27FC236}">
                    <a16:creationId xmlns:a16="http://schemas.microsoft.com/office/drawing/2014/main" id="{5B4305AB-19C8-4BC9-8EB9-766E924EED1F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11" name="Figura a mano libera: Forma 11610">
                <a:extLst>
                  <a:ext uri="{FF2B5EF4-FFF2-40B4-BE49-F238E27FC236}">
                    <a16:creationId xmlns:a16="http://schemas.microsoft.com/office/drawing/2014/main" id="{37FFE8B2-F250-4047-84DE-5F171D7EDF91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12" name="Figura a mano libera: Forma 11611">
                <a:extLst>
                  <a:ext uri="{FF2B5EF4-FFF2-40B4-BE49-F238E27FC236}">
                    <a16:creationId xmlns:a16="http://schemas.microsoft.com/office/drawing/2014/main" id="{47EF1956-F88D-46FC-95CA-61F86576C768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13" name="Figura a mano libera: Forma 11612">
                <a:extLst>
                  <a:ext uri="{FF2B5EF4-FFF2-40B4-BE49-F238E27FC236}">
                    <a16:creationId xmlns:a16="http://schemas.microsoft.com/office/drawing/2014/main" id="{8374B531-D002-45D5-87B4-CE1FFDC03817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14" name="Figura a mano libera: Forma 11613">
                <a:extLst>
                  <a:ext uri="{FF2B5EF4-FFF2-40B4-BE49-F238E27FC236}">
                    <a16:creationId xmlns:a16="http://schemas.microsoft.com/office/drawing/2014/main" id="{8F8E88B8-5CD9-403F-876D-E97B57A2B4BD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15" name="Figura a mano libera: Forma 11614">
                <a:extLst>
                  <a:ext uri="{FF2B5EF4-FFF2-40B4-BE49-F238E27FC236}">
                    <a16:creationId xmlns:a16="http://schemas.microsoft.com/office/drawing/2014/main" id="{B8F8E0C2-6586-47A2-A823-A2C08342DBEE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16" name="Figura a mano libera: Forma 11615">
                <a:extLst>
                  <a:ext uri="{FF2B5EF4-FFF2-40B4-BE49-F238E27FC236}">
                    <a16:creationId xmlns:a16="http://schemas.microsoft.com/office/drawing/2014/main" id="{86F5DFB8-A2B7-4A8B-B6EF-22BC9A9EAA85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17" name="Figura a mano libera: Forma 11616">
                <a:extLst>
                  <a:ext uri="{FF2B5EF4-FFF2-40B4-BE49-F238E27FC236}">
                    <a16:creationId xmlns:a16="http://schemas.microsoft.com/office/drawing/2014/main" id="{AB4062C1-65F8-4298-96E6-43240EEED861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18" name="Figura a mano libera: Forma 11617">
                <a:extLst>
                  <a:ext uri="{FF2B5EF4-FFF2-40B4-BE49-F238E27FC236}">
                    <a16:creationId xmlns:a16="http://schemas.microsoft.com/office/drawing/2014/main" id="{6097B316-FBD4-4258-9080-590A7C5A6EAD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19" name="Figura a mano libera: Forma 11618">
                <a:extLst>
                  <a:ext uri="{FF2B5EF4-FFF2-40B4-BE49-F238E27FC236}">
                    <a16:creationId xmlns:a16="http://schemas.microsoft.com/office/drawing/2014/main" id="{69EBBAAE-42D2-4831-BD63-FEAAFBDC4E06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20" name="Figura a mano libera: Forma 11619">
                <a:extLst>
                  <a:ext uri="{FF2B5EF4-FFF2-40B4-BE49-F238E27FC236}">
                    <a16:creationId xmlns:a16="http://schemas.microsoft.com/office/drawing/2014/main" id="{950D7718-6FCE-404B-A7EE-B2C8B39D39B3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21" name="Figura a mano libera: Forma 11620">
                <a:extLst>
                  <a:ext uri="{FF2B5EF4-FFF2-40B4-BE49-F238E27FC236}">
                    <a16:creationId xmlns:a16="http://schemas.microsoft.com/office/drawing/2014/main" id="{31EDFE51-96D0-45A8-8F50-E4180EA059F0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22" name="Figura a mano libera: Forma 11621">
                <a:extLst>
                  <a:ext uri="{FF2B5EF4-FFF2-40B4-BE49-F238E27FC236}">
                    <a16:creationId xmlns:a16="http://schemas.microsoft.com/office/drawing/2014/main" id="{05EE89C1-5A06-4FC9-928D-1DD54F815CFA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23" name="Figura a mano libera: Forma 11622">
                <a:extLst>
                  <a:ext uri="{FF2B5EF4-FFF2-40B4-BE49-F238E27FC236}">
                    <a16:creationId xmlns:a16="http://schemas.microsoft.com/office/drawing/2014/main" id="{CBE8A99A-08D4-466F-9AC7-2B4E449893D9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24" name="Figura a mano libera: Forma 11623">
                <a:extLst>
                  <a:ext uri="{FF2B5EF4-FFF2-40B4-BE49-F238E27FC236}">
                    <a16:creationId xmlns:a16="http://schemas.microsoft.com/office/drawing/2014/main" id="{382C8033-20F1-49EF-9675-4E42BCFDA1B2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25" name="Figura a mano libera: Forma 11624">
                <a:extLst>
                  <a:ext uri="{FF2B5EF4-FFF2-40B4-BE49-F238E27FC236}">
                    <a16:creationId xmlns:a16="http://schemas.microsoft.com/office/drawing/2014/main" id="{6927CA46-B7ED-4CDC-9DA5-BA5068E818E1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26" name="Figura a mano libera: Forma 11625">
                <a:extLst>
                  <a:ext uri="{FF2B5EF4-FFF2-40B4-BE49-F238E27FC236}">
                    <a16:creationId xmlns:a16="http://schemas.microsoft.com/office/drawing/2014/main" id="{E0A8886F-7485-47FD-967B-14E12D494A3E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27" name="Figura a mano libera: Forma 11626">
                <a:extLst>
                  <a:ext uri="{FF2B5EF4-FFF2-40B4-BE49-F238E27FC236}">
                    <a16:creationId xmlns:a16="http://schemas.microsoft.com/office/drawing/2014/main" id="{CEC9CABD-EED2-4185-ABC3-78FEA9D16E9B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28" name="Figura a mano libera: Forma 11627">
                <a:extLst>
                  <a:ext uri="{FF2B5EF4-FFF2-40B4-BE49-F238E27FC236}">
                    <a16:creationId xmlns:a16="http://schemas.microsoft.com/office/drawing/2014/main" id="{A7E60477-5974-4673-BAAE-5002AFB8BB1D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29" name="Figura a mano libera: Forma 11628">
                <a:extLst>
                  <a:ext uri="{FF2B5EF4-FFF2-40B4-BE49-F238E27FC236}">
                    <a16:creationId xmlns:a16="http://schemas.microsoft.com/office/drawing/2014/main" id="{DE1EE1F0-F5EA-4AE7-9FB2-97956E79D746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30" name="Figura a mano libera: Forma 11629">
                <a:extLst>
                  <a:ext uri="{FF2B5EF4-FFF2-40B4-BE49-F238E27FC236}">
                    <a16:creationId xmlns:a16="http://schemas.microsoft.com/office/drawing/2014/main" id="{B4BC61C8-E941-42DE-B02E-5523805E9D98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31" name="Figura a mano libera: Forma 11630">
                <a:extLst>
                  <a:ext uri="{FF2B5EF4-FFF2-40B4-BE49-F238E27FC236}">
                    <a16:creationId xmlns:a16="http://schemas.microsoft.com/office/drawing/2014/main" id="{2368C030-41DE-4030-AEB1-3010D71743F3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32" name="Figura a mano libera: Forma 11631">
                <a:extLst>
                  <a:ext uri="{FF2B5EF4-FFF2-40B4-BE49-F238E27FC236}">
                    <a16:creationId xmlns:a16="http://schemas.microsoft.com/office/drawing/2014/main" id="{2653E166-E122-4FCE-947D-4D72E6D2BD58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33" name="Figura a mano libera: Forma 11632">
                <a:extLst>
                  <a:ext uri="{FF2B5EF4-FFF2-40B4-BE49-F238E27FC236}">
                    <a16:creationId xmlns:a16="http://schemas.microsoft.com/office/drawing/2014/main" id="{3148D778-DB9D-4AF1-A661-0DFAE31231C0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34" name="Figura a mano libera: Forma 11633">
                <a:extLst>
                  <a:ext uri="{FF2B5EF4-FFF2-40B4-BE49-F238E27FC236}">
                    <a16:creationId xmlns:a16="http://schemas.microsoft.com/office/drawing/2014/main" id="{9A6CA4D3-4E32-4C5E-A707-7AAEA129B8C7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35" name="Figura a mano libera: Forma 11634">
                <a:extLst>
                  <a:ext uri="{FF2B5EF4-FFF2-40B4-BE49-F238E27FC236}">
                    <a16:creationId xmlns:a16="http://schemas.microsoft.com/office/drawing/2014/main" id="{F1B49776-5F31-4C2C-B8DB-D491900DA882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36" name="Figura a mano libera: Forma 11635">
                <a:extLst>
                  <a:ext uri="{FF2B5EF4-FFF2-40B4-BE49-F238E27FC236}">
                    <a16:creationId xmlns:a16="http://schemas.microsoft.com/office/drawing/2014/main" id="{393A7FC5-7B8D-42C3-86AE-00B46BC73A61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37" name="Figura a mano libera: Forma 11636">
                <a:extLst>
                  <a:ext uri="{FF2B5EF4-FFF2-40B4-BE49-F238E27FC236}">
                    <a16:creationId xmlns:a16="http://schemas.microsoft.com/office/drawing/2014/main" id="{4F0BB375-ADDE-4D51-8814-AA698A224B5B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38" name="Figura a mano libera: Forma 11637">
                <a:extLst>
                  <a:ext uri="{FF2B5EF4-FFF2-40B4-BE49-F238E27FC236}">
                    <a16:creationId xmlns:a16="http://schemas.microsoft.com/office/drawing/2014/main" id="{DB6DB372-22BF-4454-A6CB-F7A9764DB371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39" name="Figura a mano libera: Forma 11638">
                <a:extLst>
                  <a:ext uri="{FF2B5EF4-FFF2-40B4-BE49-F238E27FC236}">
                    <a16:creationId xmlns:a16="http://schemas.microsoft.com/office/drawing/2014/main" id="{B97CA2DE-0073-42E0-BA0B-B8A0F0DD6346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40" name="Figura a mano libera: Forma 11639">
                <a:extLst>
                  <a:ext uri="{FF2B5EF4-FFF2-40B4-BE49-F238E27FC236}">
                    <a16:creationId xmlns:a16="http://schemas.microsoft.com/office/drawing/2014/main" id="{2B6A19AA-B5E6-4F4E-878C-E4DEEAE648AB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41" name="Figura a mano libera: Forma 11640">
                <a:extLst>
                  <a:ext uri="{FF2B5EF4-FFF2-40B4-BE49-F238E27FC236}">
                    <a16:creationId xmlns:a16="http://schemas.microsoft.com/office/drawing/2014/main" id="{BD236402-D5B3-4C0E-B408-85D6F2A44A0F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42" name="Figura a mano libera: Forma 11641">
                <a:extLst>
                  <a:ext uri="{FF2B5EF4-FFF2-40B4-BE49-F238E27FC236}">
                    <a16:creationId xmlns:a16="http://schemas.microsoft.com/office/drawing/2014/main" id="{2A4D9028-F1D8-41FF-AE9D-29F94C7924DD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43" name="Figura a mano libera: Forma 11642">
                <a:extLst>
                  <a:ext uri="{FF2B5EF4-FFF2-40B4-BE49-F238E27FC236}">
                    <a16:creationId xmlns:a16="http://schemas.microsoft.com/office/drawing/2014/main" id="{94FAD236-0FCE-4A27-B7DE-437341D150B7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44" name="Figura a mano libera: Forma 11643">
                <a:extLst>
                  <a:ext uri="{FF2B5EF4-FFF2-40B4-BE49-F238E27FC236}">
                    <a16:creationId xmlns:a16="http://schemas.microsoft.com/office/drawing/2014/main" id="{23B1812A-3D4E-4EF4-9AE1-8F105BCE0AAD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45" name="Figura a mano libera: Forma 11644">
                <a:extLst>
                  <a:ext uri="{FF2B5EF4-FFF2-40B4-BE49-F238E27FC236}">
                    <a16:creationId xmlns:a16="http://schemas.microsoft.com/office/drawing/2014/main" id="{80D4D7AD-7B81-468D-BDE6-96B143FFC996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46" name="Figura a mano libera: Forma 11645">
                <a:extLst>
                  <a:ext uri="{FF2B5EF4-FFF2-40B4-BE49-F238E27FC236}">
                    <a16:creationId xmlns:a16="http://schemas.microsoft.com/office/drawing/2014/main" id="{D0EF8AF4-B3BE-433B-B271-6F6AE399A4CE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47" name="Figura a mano libera: Forma 11646">
                <a:extLst>
                  <a:ext uri="{FF2B5EF4-FFF2-40B4-BE49-F238E27FC236}">
                    <a16:creationId xmlns:a16="http://schemas.microsoft.com/office/drawing/2014/main" id="{4C6B8037-DDF4-4D15-86E4-46B50FF02734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48" name="Figura a mano libera: Forma 11647">
                <a:extLst>
                  <a:ext uri="{FF2B5EF4-FFF2-40B4-BE49-F238E27FC236}">
                    <a16:creationId xmlns:a16="http://schemas.microsoft.com/office/drawing/2014/main" id="{9EA6304D-33D9-489F-A7F8-038E5072E79C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49" name="Figura a mano libera: Forma 11648">
                <a:extLst>
                  <a:ext uri="{FF2B5EF4-FFF2-40B4-BE49-F238E27FC236}">
                    <a16:creationId xmlns:a16="http://schemas.microsoft.com/office/drawing/2014/main" id="{7BC9B1E6-89DA-4FB0-AFDA-9028595040A0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50" name="Figura a mano libera: Forma 11649">
                <a:extLst>
                  <a:ext uri="{FF2B5EF4-FFF2-40B4-BE49-F238E27FC236}">
                    <a16:creationId xmlns:a16="http://schemas.microsoft.com/office/drawing/2014/main" id="{FC1D7FD7-9A20-4755-B24F-B2CEAFADD516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51" name="Figura a mano libera: Forma 11650">
                <a:extLst>
                  <a:ext uri="{FF2B5EF4-FFF2-40B4-BE49-F238E27FC236}">
                    <a16:creationId xmlns:a16="http://schemas.microsoft.com/office/drawing/2014/main" id="{75C7B0BF-8A9B-4E7D-BB90-C106FAC8D269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52" name="Figura a mano libera: Forma 11651">
                <a:extLst>
                  <a:ext uri="{FF2B5EF4-FFF2-40B4-BE49-F238E27FC236}">
                    <a16:creationId xmlns:a16="http://schemas.microsoft.com/office/drawing/2014/main" id="{9E3CABB6-F5E9-46C2-ADFE-E1C4BB749469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53" name="Figura a mano libera: Forma 11652">
                <a:extLst>
                  <a:ext uri="{FF2B5EF4-FFF2-40B4-BE49-F238E27FC236}">
                    <a16:creationId xmlns:a16="http://schemas.microsoft.com/office/drawing/2014/main" id="{B6587235-EA57-4671-B5DD-D2EF1ABE7079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54" name="Figura a mano libera: Forma 11653">
                <a:extLst>
                  <a:ext uri="{FF2B5EF4-FFF2-40B4-BE49-F238E27FC236}">
                    <a16:creationId xmlns:a16="http://schemas.microsoft.com/office/drawing/2014/main" id="{559545F4-E8F0-4EF5-82B5-56BBED393DA8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55" name="Figura a mano libera: Forma 11654">
                <a:extLst>
                  <a:ext uri="{FF2B5EF4-FFF2-40B4-BE49-F238E27FC236}">
                    <a16:creationId xmlns:a16="http://schemas.microsoft.com/office/drawing/2014/main" id="{1D7210C8-EEDA-4FD1-8C57-FE2C98CC41C4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56" name="Figura a mano libera: Forma 11655">
                <a:extLst>
                  <a:ext uri="{FF2B5EF4-FFF2-40B4-BE49-F238E27FC236}">
                    <a16:creationId xmlns:a16="http://schemas.microsoft.com/office/drawing/2014/main" id="{B3774830-3EF2-4518-BEEF-9DC6B083F5FB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57" name="Figura a mano libera: Forma 11656">
                <a:extLst>
                  <a:ext uri="{FF2B5EF4-FFF2-40B4-BE49-F238E27FC236}">
                    <a16:creationId xmlns:a16="http://schemas.microsoft.com/office/drawing/2014/main" id="{6DCBE9C0-8296-4188-8E56-D5B27017E2BE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58" name="Figura a mano libera: Forma 11657">
                <a:extLst>
                  <a:ext uri="{FF2B5EF4-FFF2-40B4-BE49-F238E27FC236}">
                    <a16:creationId xmlns:a16="http://schemas.microsoft.com/office/drawing/2014/main" id="{2CE36360-3B49-4699-82A2-D6223982A9B6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1659" name="Elemento grafico 20">
                <a:extLst>
                  <a:ext uri="{FF2B5EF4-FFF2-40B4-BE49-F238E27FC236}">
                    <a16:creationId xmlns:a16="http://schemas.microsoft.com/office/drawing/2014/main" id="{6505E45C-C17F-455B-85C5-D7AB4CAE1362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1660" name="Figura a mano libera: Forma 11659">
                  <a:extLst>
                    <a:ext uri="{FF2B5EF4-FFF2-40B4-BE49-F238E27FC236}">
                      <a16:creationId xmlns:a16="http://schemas.microsoft.com/office/drawing/2014/main" id="{D3F41E3C-4786-4422-99F1-34DBC1316D40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61" name="Figura a mano libera: Forma 11660">
                  <a:extLst>
                    <a:ext uri="{FF2B5EF4-FFF2-40B4-BE49-F238E27FC236}">
                      <a16:creationId xmlns:a16="http://schemas.microsoft.com/office/drawing/2014/main" id="{D6817707-DE5D-44BC-AA6B-5A9DBB92AF5B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62" name="Figura a mano libera: Forma 11661">
                  <a:extLst>
                    <a:ext uri="{FF2B5EF4-FFF2-40B4-BE49-F238E27FC236}">
                      <a16:creationId xmlns:a16="http://schemas.microsoft.com/office/drawing/2014/main" id="{AA30036C-953D-465B-8CDE-C76F138ABF99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63" name="Figura a mano libera: Forma 11662">
                  <a:extLst>
                    <a:ext uri="{FF2B5EF4-FFF2-40B4-BE49-F238E27FC236}">
                      <a16:creationId xmlns:a16="http://schemas.microsoft.com/office/drawing/2014/main" id="{2CAB6F60-D824-46BC-A06B-B9363B37EC99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64" name="Figura a mano libera: Forma 11663">
                  <a:extLst>
                    <a:ext uri="{FF2B5EF4-FFF2-40B4-BE49-F238E27FC236}">
                      <a16:creationId xmlns:a16="http://schemas.microsoft.com/office/drawing/2014/main" id="{B4C5C00D-1AA0-4D89-9C2D-C20D91030ED7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65" name="Figura a mano libera: Forma 11664">
                  <a:extLst>
                    <a:ext uri="{FF2B5EF4-FFF2-40B4-BE49-F238E27FC236}">
                      <a16:creationId xmlns:a16="http://schemas.microsoft.com/office/drawing/2014/main" id="{8BFDC8A9-9532-4E49-800E-AFBA558C4194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66" name="Figura a mano libera: Forma 11665">
                  <a:extLst>
                    <a:ext uri="{FF2B5EF4-FFF2-40B4-BE49-F238E27FC236}">
                      <a16:creationId xmlns:a16="http://schemas.microsoft.com/office/drawing/2014/main" id="{FCDDF21F-E54F-47C8-9873-A694A18D1C67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67" name="Figura a mano libera: Forma 11666">
                  <a:extLst>
                    <a:ext uri="{FF2B5EF4-FFF2-40B4-BE49-F238E27FC236}">
                      <a16:creationId xmlns:a16="http://schemas.microsoft.com/office/drawing/2014/main" id="{E9FF9081-DFE8-4BC0-B736-EBAD569C67C3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68" name="Figura a mano libera: Forma 11667">
                  <a:extLst>
                    <a:ext uri="{FF2B5EF4-FFF2-40B4-BE49-F238E27FC236}">
                      <a16:creationId xmlns:a16="http://schemas.microsoft.com/office/drawing/2014/main" id="{793087E8-3836-4A81-834E-A0C47138CC36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69" name="Figura a mano libera: Forma 11668">
                  <a:extLst>
                    <a:ext uri="{FF2B5EF4-FFF2-40B4-BE49-F238E27FC236}">
                      <a16:creationId xmlns:a16="http://schemas.microsoft.com/office/drawing/2014/main" id="{EC5BF091-FB97-45E5-8A8E-66E108DE751C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70" name="Figura a mano libera: Forma 11669">
                  <a:extLst>
                    <a:ext uri="{FF2B5EF4-FFF2-40B4-BE49-F238E27FC236}">
                      <a16:creationId xmlns:a16="http://schemas.microsoft.com/office/drawing/2014/main" id="{8EE367BB-6D87-47C9-A67D-2ACFB44E8CFC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71" name="Figura a mano libera: Forma 11670">
                  <a:extLst>
                    <a:ext uri="{FF2B5EF4-FFF2-40B4-BE49-F238E27FC236}">
                      <a16:creationId xmlns:a16="http://schemas.microsoft.com/office/drawing/2014/main" id="{5A17E51C-8319-41B3-AEFE-D6CC1CCC7E44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672" name="Figura a mano libera: Forma 11671">
                  <a:extLst>
                    <a:ext uri="{FF2B5EF4-FFF2-40B4-BE49-F238E27FC236}">
                      <a16:creationId xmlns:a16="http://schemas.microsoft.com/office/drawing/2014/main" id="{C635990A-F75D-4AF2-986A-CC5373BEC43C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</p:grpSp>
      <p:grpSp>
        <p:nvGrpSpPr>
          <p:cNvPr id="11383" name="Gruppo 11382" descr="Coniglietto in una tazza">
            <a:extLst>
              <a:ext uri="{FF2B5EF4-FFF2-40B4-BE49-F238E27FC236}">
                <a16:creationId xmlns:a16="http://schemas.microsoft.com/office/drawing/2014/main" id="{F206A886-CE5F-4D8D-9C1F-93C1B8D36DE0}"/>
              </a:ext>
            </a:extLst>
          </p:cNvPr>
          <p:cNvGrpSpPr/>
          <p:nvPr/>
        </p:nvGrpSpPr>
        <p:grpSpPr>
          <a:xfrm>
            <a:off x="3258885" y="8252518"/>
            <a:ext cx="1285687" cy="1335886"/>
            <a:chOff x="6332410" y="6365975"/>
            <a:chExt cx="2475357" cy="2572007"/>
          </a:xfrm>
        </p:grpSpPr>
        <p:sp>
          <p:nvSpPr>
            <p:cNvPr id="11409" name="Figura a mano libera: Forma 11408">
              <a:extLst>
                <a:ext uri="{FF2B5EF4-FFF2-40B4-BE49-F238E27FC236}">
                  <a16:creationId xmlns:a16="http://schemas.microsoft.com/office/drawing/2014/main" id="{C4C6B0AA-4009-4184-A710-42F27541DD0C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410" name="Figura a mano libera: Forma 11409">
              <a:extLst>
                <a:ext uri="{FF2B5EF4-FFF2-40B4-BE49-F238E27FC236}">
                  <a16:creationId xmlns:a16="http://schemas.microsoft.com/office/drawing/2014/main" id="{B3553E6D-8708-4B7B-B153-EB33698401FE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411" name="Figura a mano libera: Forma 11410">
              <a:extLst>
                <a:ext uri="{FF2B5EF4-FFF2-40B4-BE49-F238E27FC236}">
                  <a16:creationId xmlns:a16="http://schemas.microsoft.com/office/drawing/2014/main" id="{48D43D16-2505-4EC8-A732-1C39B8B47584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412" name="Gruppo 11411">
              <a:extLst>
                <a:ext uri="{FF2B5EF4-FFF2-40B4-BE49-F238E27FC236}">
                  <a16:creationId xmlns:a16="http://schemas.microsoft.com/office/drawing/2014/main" id="{F920A76E-B4D1-41A5-91F3-3E4A0D5443CC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1510" name="Figura a mano libera: Forma 11509">
                <a:extLst>
                  <a:ext uri="{FF2B5EF4-FFF2-40B4-BE49-F238E27FC236}">
                    <a16:creationId xmlns:a16="http://schemas.microsoft.com/office/drawing/2014/main" id="{A1738C17-1DFB-407A-BD5B-3F546152B591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11" name="Figura a mano libera: Forma 11510">
                <a:extLst>
                  <a:ext uri="{FF2B5EF4-FFF2-40B4-BE49-F238E27FC236}">
                    <a16:creationId xmlns:a16="http://schemas.microsoft.com/office/drawing/2014/main" id="{8F5FCB3E-8B77-480D-B6EB-2C42EEE55D59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12" name="Figura a mano libera: Forma 11511">
                <a:extLst>
                  <a:ext uri="{FF2B5EF4-FFF2-40B4-BE49-F238E27FC236}">
                    <a16:creationId xmlns:a16="http://schemas.microsoft.com/office/drawing/2014/main" id="{0A72F262-CCF5-4094-8ECF-C119D5193533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13" name="Figura a mano libera: Forma 11512">
                <a:extLst>
                  <a:ext uri="{FF2B5EF4-FFF2-40B4-BE49-F238E27FC236}">
                    <a16:creationId xmlns:a16="http://schemas.microsoft.com/office/drawing/2014/main" id="{187747EF-6A2A-4BF3-ADD5-EDA1449A4D2A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14" name="Figura a mano libera: Forma 11513">
                <a:extLst>
                  <a:ext uri="{FF2B5EF4-FFF2-40B4-BE49-F238E27FC236}">
                    <a16:creationId xmlns:a16="http://schemas.microsoft.com/office/drawing/2014/main" id="{96CC834C-41AE-4D7B-80F1-504C233CCA34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15" name="Figura a mano libera: Forma 11514">
                <a:extLst>
                  <a:ext uri="{FF2B5EF4-FFF2-40B4-BE49-F238E27FC236}">
                    <a16:creationId xmlns:a16="http://schemas.microsoft.com/office/drawing/2014/main" id="{264ADB0A-636E-48E0-A680-98B92DB3CE1E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16" name="Figura a mano libera: Forma 11515">
                <a:extLst>
                  <a:ext uri="{FF2B5EF4-FFF2-40B4-BE49-F238E27FC236}">
                    <a16:creationId xmlns:a16="http://schemas.microsoft.com/office/drawing/2014/main" id="{32B4DB30-C27F-49B6-96FD-BB6F0DBA8381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17" name="Figura a mano libera: Forma 11516">
                <a:extLst>
                  <a:ext uri="{FF2B5EF4-FFF2-40B4-BE49-F238E27FC236}">
                    <a16:creationId xmlns:a16="http://schemas.microsoft.com/office/drawing/2014/main" id="{5FC9639D-2004-413C-8E90-1ED1E39F8094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18" name="Figura a mano libera: Forma 11517">
                <a:extLst>
                  <a:ext uri="{FF2B5EF4-FFF2-40B4-BE49-F238E27FC236}">
                    <a16:creationId xmlns:a16="http://schemas.microsoft.com/office/drawing/2014/main" id="{6861125B-B252-46E8-A221-0BBC32E0D338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19" name="Figura a mano libera: Forma 11518">
                <a:extLst>
                  <a:ext uri="{FF2B5EF4-FFF2-40B4-BE49-F238E27FC236}">
                    <a16:creationId xmlns:a16="http://schemas.microsoft.com/office/drawing/2014/main" id="{5A00C482-84A4-418B-B5D5-25A0EBA52321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20" name="Figura a mano libera: Forma 11519">
                <a:extLst>
                  <a:ext uri="{FF2B5EF4-FFF2-40B4-BE49-F238E27FC236}">
                    <a16:creationId xmlns:a16="http://schemas.microsoft.com/office/drawing/2014/main" id="{80D12FE1-D7C5-45A9-B76E-7412F20DD023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21" name="Figura a mano libera: Forma 11520">
                <a:extLst>
                  <a:ext uri="{FF2B5EF4-FFF2-40B4-BE49-F238E27FC236}">
                    <a16:creationId xmlns:a16="http://schemas.microsoft.com/office/drawing/2014/main" id="{76413067-7ABD-48E7-A879-36676C5D74E6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22" name="Figura a mano libera: Forma 11521">
                <a:extLst>
                  <a:ext uri="{FF2B5EF4-FFF2-40B4-BE49-F238E27FC236}">
                    <a16:creationId xmlns:a16="http://schemas.microsoft.com/office/drawing/2014/main" id="{010BAC1D-7BA5-4952-8665-E159DE458B97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23" name="Figura a mano libera: Forma 11522">
                <a:extLst>
                  <a:ext uri="{FF2B5EF4-FFF2-40B4-BE49-F238E27FC236}">
                    <a16:creationId xmlns:a16="http://schemas.microsoft.com/office/drawing/2014/main" id="{810779FE-2BB9-4DCE-A554-E68DBE2B92AD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24" name="Figura a mano libera: Forma 11523">
                <a:extLst>
                  <a:ext uri="{FF2B5EF4-FFF2-40B4-BE49-F238E27FC236}">
                    <a16:creationId xmlns:a16="http://schemas.microsoft.com/office/drawing/2014/main" id="{3AAABA93-D356-43D2-886B-BF3A88530001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25" name="Figura a mano libera: Forma 11524">
                <a:extLst>
                  <a:ext uri="{FF2B5EF4-FFF2-40B4-BE49-F238E27FC236}">
                    <a16:creationId xmlns:a16="http://schemas.microsoft.com/office/drawing/2014/main" id="{2496472F-12FA-49C6-85BE-A163E09B4816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26" name="Figura a mano libera: Forma 11525">
                <a:extLst>
                  <a:ext uri="{FF2B5EF4-FFF2-40B4-BE49-F238E27FC236}">
                    <a16:creationId xmlns:a16="http://schemas.microsoft.com/office/drawing/2014/main" id="{98F89A40-9FE3-4841-875E-8E94A92A7A67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27" name="Figura a mano libera: Forma 11526">
                <a:extLst>
                  <a:ext uri="{FF2B5EF4-FFF2-40B4-BE49-F238E27FC236}">
                    <a16:creationId xmlns:a16="http://schemas.microsoft.com/office/drawing/2014/main" id="{C7907042-1BE5-49E9-9574-F93DFE7BB1AC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28" name="Figura a mano libera: Forma 11527">
                <a:extLst>
                  <a:ext uri="{FF2B5EF4-FFF2-40B4-BE49-F238E27FC236}">
                    <a16:creationId xmlns:a16="http://schemas.microsoft.com/office/drawing/2014/main" id="{F4CC98CF-2C63-45A9-BD29-F559F0E73EBF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29" name="Figura a mano libera: Forma 11528">
                <a:extLst>
                  <a:ext uri="{FF2B5EF4-FFF2-40B4-BE49-F238E27FC236}">
                    <a16:creationId xmlns:a16="http://schemas.microsoft.com/office/drawing/2014/main" id="{F7994496-F811-4D44-88E3-032D7530892E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1413" name="Gruppo 11412">
              <a:extLst>
                <a:ext uri="{FF2B5EF4-FFF2-40B4-BE49-F238E27FC236}">
                  <a16:creationId xmlns:a16="http://schemas.microsoft.com/office/drawing/2014/main" id="{5F89E01A-2010-49FF-9E6F-7BD1DB2B9B64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1508" name="Figura a mano libera: Forma 11507">
                <a:extLst>
                  <a:ext uri="{FF2B5EF4-FFF2-40B4-BE49-F238E27FC236}">
                    <a16:creationId xmlns:a16="http://schemas.microsoft.com/office/drawing/2014/main" id="{CE282DE6-B839-4E84-B1CE-0B1AC28B55E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09" name="Figura a mano libera: Forma 11508">
                <a:extLst>
                  <a:ext uri="{FF2B5EF4-FFF2-40B4-BE49-F238E27FC236}">
                    <a16:creationId xmlns:a16="http://schemas.microsoft.com/office/drawing/2014/main" id="{CCEDC526-F489-41C5-96CC-315A92020975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1414" name="Figura a mano libera: Forma 11413">
              <a:extLst>
                <a:ext uri="{FF2B5EF4-FFF2-40B4-BE49-F238E27FC236}">
                  <a16:creationId xmlns:a16="http://schemas.microsoft.com/office/drawing/2014/main" id="{7FEA221C-4F5F-4F10-8D72-2BE42D2A29C4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415" name="Gruppo 11414">
              <a:extLst>
                <a:ext uri="{FF2B5EF4-FFF2-40B4-BE49-F238E27FC236}">
                  <a16:creationId xmlns:a16="http://schemas.microsoft.com/office/drawing/2014/main" id="{0E04D720-32B1-4D4C-B954-4ADD16B04BC2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1487" name="Figura a mano libera: Forma 11486">
                <a:extLst>
                  <a:ext uri="{FF2B5EF4-FFF2-40B4-BE49-F238E27FC236}">
                    <a16:creationId xmlns:a16="http://schemas.microsoft.com/office/drawing/2014/main" id="{9341371A-0BC2-4848-9494-359E88D97FF7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88" name="Figura a mano libera: Forma 11487">
                <a:extLst>
                  <a:ext uri="{FF2B5EF4-FFF2-40B4-BE49-F238E27FC236}">
                    <a16:creationId xmlns:a16="http://schemas.microsoft.com/office/drawing/2014/main" id="{42554BD3-0CD4-4098-8E61-9934248B51E3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89" name="Figura a mano libera: Forma 11488">
                <a:extLst>
                  <a:ext uri="{FF2B5EF4-FFF2-40B4-BE49-F238E27FC236}">
                    <a16:creationId xmlns:a16="http://schemas.microsoft.com/office/drawing/2014/main" id="{BE54AE58-55F3-4BD7-BAD1-E90B42F234B1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1490" name="Elemento grafico 20">
                <a:extLst>
                  <a:ext uri="{FF2B5EF4-FFF2-40B4-BE49-F238E27FC236}">
                    <a16:creationId xmlns:a16="http://schemas.microsoft.com/office/drawing/2014/main" id="{64425413-DB38-4FDE-B69B-4A791592E3EB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1506" name="Figura a mano libera: Forma 11505">
                  <a:extLst>
                    <a:ext uri="{FF2B5EF4-FFF2-40B4-BE49-F238E27FC236}">
                      <a16:creationId xmlns:a16="http://schemas.microsoft.com/office/drawing/2014/main" id="{B3F33B69-B1C2-4EB7-AAED-16FD32D60A63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507" name="Figura a mano libera: Forma 11506">
                  <a:extLst>
                    <a:ext uri="{FF2B5EF4-FFF2-40B4-BE49-F238E27FC236}">
                      <a16:creationId xmlns:a16="http://schemas.microsoft.com/office/drawing/2014/main" id="{1ABD787B-B840-4C61-85B2-27C82C47BD34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491" name="Elemento grafico 20">
                <a:extLst>
                  <a:ext uri="{FF2B5EF4-FFF2-40B4-BE49-F238E27FC236}">
                    <a16:creationId xmlns:a16="http://schemas.microsoft.com/office/drawing/2014/main" id="{83996167-59C8-4CF0-B9E7-DA2E0C63ACDD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1504" name="Figura a mano libera: Forma 11503">
                  <a:extLst>
                    <a:ext uri="{FF2B5EF4-FFF2-40B4-BE49-F238E27FC236}">
                      <a16:creationId xmlns:a16="http://schemas.microsoft.com/office/drawing/2014/main" id="{4F5D6E6F-59E3-4BF3-ABAE-F4748A0C4200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505" name="Figura a mano libera: Forma 11504">
                  <a:extLst>
                    <a:ext uri="{FF2B5EF4-FFF2-40B4-BE49-F238E27FC236}">
                      <a16:creationId xmlns:a16="http://schemas.microsoft.com/office/drawing/2014/main" id="{30DE1C17-326A-4755-B311-DA6C06887F88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492" name="Elemento grafico 20">
                <a:extLst>
                  <a:ext uri="{FF2B5EF4-FFF2-40B4-BE49-F238E27FC236}">
                    <a16:creationId xmlns:a16="http://schemas.microsoft.com/office/drawing/2014/main" id="{F7BC3FB9-1046-496F-A134-54DFAAF055F1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1502" name="Figura a mano libera: Forma 11501">
                  <a:extLst>
                    <a:ext uri="{FF2B5EF4-FFF2-40B4-BE49-F238E27FC236}">
                      <a16:creationId xmlns:a16="http://schemas.microsoft.com/office/drawing/2014/main" id="{224AE9CF-B705-45D7-9A40-675A9345D1E5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503" name="Figura a mano libera: Forma 11502">
                  <a:extLst>
                    <a:ext uri="{FF2B5EF4-FFF2-40B4-BE49-F238E27FC236}">
                      <a16:creationId xmlns:a16="http://schemas.microsoft.com/office/drawing/2014/main" id="{27C5CBAA-FF72-4B9D-A6D6-5450BD05D7E8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493" name="Elemento grafico 20">
                <a:extLst>
                  <a:ext uri="{FF2B5EF4-FFF2-40B4-BE49-F238E27FC236}">
                    <a16:creationId xmlns:a16="http://schemas.microsoft.com/office/drawing/2014/main" id="{8652CAC3-32D1-40D7-AB49-FDD64FE75A54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1500" name="Figura a mano libera: Forma 11499">
                  <a:extLst>
                    <a:ext uri="{FF2B5EF4-FFF2-40B4-BE49-F238E27FC236}">
                      <a16:creationId xmlns:a16="http://schemas.microsoft.com/office/drawing/2014/main" id="{04B690F8-A486-4BA0-AD68-179F55FDC5F0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501" name="Figura a mano libera: Forma 11500">
                  <a:extLst>
                    <a:ext uri="{FF2B5EF4-FFF2-40B4-BE49-F238E27FC236}">
                      <a16:creationId xmlns:a16="http://schemas.microsoft.com/office/drawing/2014/main" id="{4FE25261-4239-42F1-AD6C-9BED5FDD635D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494" name="Elemento grafico 20">
                <a:extLst>
                  <a:ext uri="{FF2B5EF4-FFF2-40B4-BE49-F238E27FC236}">
                    <a16:creationId xmlns:a16="http://schemas.microsoft.com/office/drawing/2014/main" id="{EDB9D96B-795F-43D9-A72C-B316AC4A9C63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1498" name="Figura a mano libera: Forma 11497">
                  <a:extLst>
                    <a:ext uri="{FF2B5EF4-FFF2-40B4-BE49-F238E27FC236}">
                      <a16:creationId xmlns:a16="http://schemas.microsoft.com/office/drawing/2014/main" id="{616E7B98-4A04-4390-A254-FFC8E8A4F5CD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499" name="Figura a mano libera: Forma 11498">
                  <a:extLst>
                    <a:ext uri="{FF2B5EF4-FFF2-40B4-BE49-F238E27FC236}">
                      <a16:creationId xmlns:a16="http://schemas.microsoft.com/office/drawing/2014/main" id="{D1EABD69-8242-47EE-923B-D910C0BD86F5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495" name="Elemento grafico 20">
                <a:extLst>
                  <a:ext uri="{FF2B5EF4-FFF2-40B4-BE49-F238E27FC236}">
                    <a16:creationId xmlns:a16="http://schemas.microsoft.com/office/drawing/2014/main" id="{2E43EDA1-D6E3-4E39-A719-323441BBE444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1496" name="Figura a mano libera: Forma 11495">
                  <a:extLst>
                    <a:ext uri="{FF2B5EF4-FFF2-40B4-BE49-F238E27FC236}">
                      <a16:creationId xmlns:a16="http://schemas.microsoft.com/office/drawing/2014/main" id="{6F466EC0-38C8-49A5-ADEE-6648B7BEBEE7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497" name="Figura a mano libera: Forma 11496">
                  <a:extLst>
                    <a:ext uri="{FF2B5EF4-FFF2-40B4-BE49-F238E27FC236}">
                      <a16:creationId xmlns:a16="http://schemas.microsoft.com/office/drawing/2014/main" id="{D20A2BED-5A6D-450B-A97C-868768A1DC1A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11416" name="Figura a mano libera: Forma 11415">
              <a:extLst>
                <a:ext uri="{FF2B5EF4-FFF2-40B4-BE49-F238E27FC236}">
                  <a16:creationId xmlns:a16="http://schemas.microsoft.com/office/drawing/2014/main" id="{26464B91-25F6-47D5-90AB-252651CC270D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417" name="Figura a mano libera: Forma 11416">
              <a:extLst>
                <a:ext uri="{FF2B5EF4-FFF2-40B4-BE49-F238E27FC236}">
                  <a16:creationId xmlns:a16="http://schemas.microsoft.com/office/drawing/2014/main" id="{3C0C7F81-5FFD-47A0-BFB1-21C4A7F96CB8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418" name="Figura a mano libera: Forma 11417">
              <a:extLst>
                <a:ext uri="{FF2B5EF4-FFF2-40B4-BE49-F238E27FC236}">
                  <a16:creationId xmlns:a16="http://schemas.microsoft.com/office/drawing/2014/main" id="{3001F700-E5B6-4F5B-805A-325D8DEBEE2D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419" name="Figura a mano libera: Forma 11418">
              <a:extLst>
                <a:ext uri="{FF2B5EF4-FFF2-40B4-BE49-F238E27FC236}">
                  <a16:creationId xmlns:a16="http://schemas.microsoft.com/office/drawing/2014/main" id="{A4C55094-CF56-4EBB-A3E7-6C08E311D27B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420" name="Figura a mano libera: Forma 11419">
              <a:extLst>
                <a:ext uri="{FF2B5EF4-FFF2-40B4-BE49-F238E27FC236}">
                  <a16:creationId xmlns:a16="http://schemas.microsoft.com/office/drawing/2014/main" id="{6BEC86BF-1B75-43FF-B89D-51E9D43BD15C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421" name="Figura a mano libera: Forma 11420">
              <a:extLst>
                <a:ext uri="{FF2B5EF4-FFF2-40B4-BE49-F238E27FC236}">
                  <a16:creationId xmlns:a16="http://schemas.microsoft.com/office/drawing/2014/main" id="{C00A2C34-61D0-45BD-A78E-20A430A68C62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422" name="Gruppo 11421">
              <a:extLst>
                <a:ext uri="{FF2B5EF4-FFF2-40B4-BE49-F238E27FC236}">
                  <a16:creationId xmlns:a16="http://schemas.microsoft.com/office/drawing/2014/main" id="{2524C54A-46A3-450B-B21E-A9F2D821C921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1470" name="Figura a mano libera: Forma 11469">
                <a:extLst>
                  <a:ext uri="{FF2B5EF4-FFF2-40B4-BE49-F238E27FC236}">
                    <a16:creationId xmlns:a16="http://schemas.microsoft.com/office/drawing/2014/main" id="{B4AF9A79-06A7-40B8-A9AA-8B8A89C7B563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71" name="Figura a mano libera: Forma 11470">
                <a:extLst>
                  <a:ext uri="{FF2B5EF4-FFF2-40B4-BE49-F238E27FC236}">
                    <a16:creationId xmlns:a16="http://schemas.microsoft.com/office/drawing/2014/main" id="{96D19ABE-AAD0-4D74-B96B-804ACBC27C64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72" name="Figura a mano libera: Forma 11471">
                <a:extLst>
                  <a:ext uri="{FF2B5EF4-FFF2-40B4-BE49-F238E27FC236}">
                    <a16:creationId xmlns:a16="http://schemas.microsoft.com/office/drawing/2014/main" id="{4984EA15-B197-4FB3-A212-2FF16F0BF726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73" name="Figura a mano libera: Forma 11472">
                <a:extLst>
                  <a:ext uri="{FF2B5EF4-FFF2-40B4-BE49-F238E27FC236}">
                    <a16:creationId xmlns:a16="http://schemas.microsoft.com/office/drawing/2014/main" id="{1BD97942-5CA2-4EF9-A1F9-2D9E773D4524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74" name="Figura a mano libera: Forma 11473">
                <a:extLst>
                  <a:ext uri="{FF2B5EF4-FFF2-40B4-BE49-F238E27FC236}">
                    <a16:creationId xmlns:a16="http://schemas.microsoft.com/office/drawing/2014/main" id="{9322E06B-866F-4FAC-8530-C9ABB3E71E11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75" name="Figura a mano libera: Forma 11474">
                <a:extLst>
                  <a:ext uri="{FF2B5EF4-FFF2-40B4-BE49-F238E27FC236}">
                    <a16:creationId xmlns:a16="http://schemas.microsoft.com/office/drawing/2014/main" id="{5C38F92C-EB77-4F4E-BA45-83A20015CD1D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76" name="Figura a mano libera: Forma 11475">
                <a:extLst>
                  <a:ext uri="{FF2B5EF4-FFF2-40B4-BE49-F238E27FC236}">
                    <a16:creationId xmlns:a16="http://schemas.microsoft.com/office/drawing/2014/main" id="{6EF0898C-A5E5-480E-A942-31A107B52D33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77" name="Figura a mano libera: Forma 11476">
                <a:extLst>
                  <a:ext uri="{FF2B5EF4-FFF2-40B4-BE49-F238E27FC236}">
                    <a16:creationId xmlns:a16="http://schemas.microsoft.com/office/drawing/2014/main" id="{19F58476-90C6-4657-BA4F-510F090D58E2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78" name="Figura a mano libera: Forma 11477">
                <a:extLst>
                  <a:ext uri="{FF2B5EF4-FFF2-40B4-BE49-F238E27FC236}">
                    <a16:creationId xmlns:a16="http://schemas.microsoft.com/office/drawing/2014/main" id="{1A8448CD-6B2C-443B-B4F5-1D8C3868732F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79" name="Figura a mano libera: Forma 11478">
                <a:extLst>
                  <a:ext uri="{FF2B5EF4-FFF2-40B4-BE49-F238E27FC236}">
                    <a16:creationId xmlns:a16="http://schemas.microsoft.com/office/drawing/2014/main" id="{4967163F-E5AB-432C-9900-094ED8BC27D2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80" name="Figura a mano libera: Forma 11479">
                <a:extLst>
                  <a:ext uri="{FF2B5EF4-FFF2-40B4-BE49-F238E27FC236}">
                    <a16:creationId xmlns:a16="http://schemas.microsoft.com/office/drawing/2014/main" id="{F7901CAA-6DA1-4576-8738-B88814121F83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81" name="Figura a mano libera: Forma 11480">
                <a:extLst>
                  <a:ext uri="{FF2B5EF4-FFF2-40B4-BE49-F238E27FC236}">
                    <a16:creationId xmlns:a16="http://schemas.microsoft.com/office/drawing/2014/main" id="{F22C8392-FC5F-49CF-9E18-B53F2D5D9B4D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82" name="Figura a mano libera: Forma 11481">
                <a:extLst>
                  <a:ext uri="{FF2B5EF4-FFF2-40B4-BE49-F238E27FC236}">
                    <a16:creationId xmlns:a16="http://schemas.microsoft.com/office/drawing/2014/main" id="{60E8FD2B-B17B-4716-8086-C452AA6AA650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83" name="Figura a mano libera: Forma 11482">
                <a:extLst>
                  <a:ext uri="{FF2B5EF4-FFF2-40B4-BE49-F238E27FC236}">
                    <a16:creationId xmlns:a16="http://schemas.microsoft.com/office/drawing/2014/main" id="{9677552D-6784-4E1C-A616-094EE26054AD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84" name="Figura a mano libera: Forma 11483">
                <a:extLst>
                  <a:ext uri="{FF2B5EF4-FFF2-40B4-BE49-F238E27FC236}">
                    <a16:creationId xmlns:a16="http://schemas.microsoft.com/office/drawing/2014/main" id="{516CA340-3DD0-4C1E-82DF-17C66D79659B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85" name="Figura a mano libera: Forma 11484">
                <a:extLst>
                  <a:ext uri="{FF2B5EF4-FFF2-40B4-BE49-F238E27FC236}">
                    <a16:creationId xmlns:a16="http://schemas.microsoft.com/office/drawing/2014/main" id="{1DA2EAAA-BA10-4CAC-83A1-B0828B4F2DF2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86" name="Figura a mano libera: Forma 11485">
                <a:extLst>
                  <a:ext uri="{FF2B5EF4-FFF2-40B4-BE49-F238E27FC236}">
                    <a16:creationId xmlns:a16="http://schemas.microsoft.com/office/drawing/2014/main" id="{2482BE55-5A8D-4032-84DE-40E04A0B8E5A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1423" name="Gruppo 11422">
              <a:extLst>
                <a:ext uri="{FF2B5EF4-FFF2-40B4-BE49-F238E27FC236}">
                  <a16:creationId xmlns:a16="http://schemas.microsoft.com/office/drawing/2014/main" id="{BC176810-CC57-43DA-9A0B-4FEBE9E5B936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1424" name="Figura a mano libera: Forma 11423">
                <a:extLst>
                  <a:ext uri="{FF2B5EF4-FFF2-40B4-BE49-F238E27FC236}">
                    <a16:creationId xmlns:a16="http://schemas.microsoft.com/office/drawing/2014/main" id="{2DDEC355-89E5-453E-87B2-9127BE2FBB0C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25" name="Figura a mano libera: Forma 11424">
                <a:extLst>
                  <a:ext uri="{FF2B5EF4-FFF2-40B4-BE49-F238E27FC236}">
                    <a16:creationId xmlns:a16="http://schemas.microsoft.com/office/drawing/2014/main" id="{523FF501-A84A-4FB6-9AC6-FF05DE4B94A1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26" name="Figura a mano libera: Forma 11425">
                <a:extLst>
                  <a:ext uri="{FF2B5EF4-FFF2-40B4-BE49-F238E27FC236}">
                    <a16:creationId xmlns:a16="http://schemas.microsoft.com/office/drawing/2014/main" id="{0DC5D430-7635-4B0E-9FEC-B9B33E0F327F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27" name="Figura a mano libera: Forma 11426">
                <a:extLst>
                  <a:ext uri="{FF2B5EF4-FFF2-40B4-BE49-F238E27FC236}">
                    <a16:creationId xmlns:a16="http://schemas.microsoft.com/office/drawing/2014/main" id="{46ACA87B-8252-48A5-9736-A249606D1178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28" name="Figura a mano libera: Forma 11427">
                <a:extLst>
                  <a:ext uri="{FF2B5EF4-FFF2-40B4-BE49-F238E27FC236}">
                    <a16:creationId xmlns:a16="http://schemas.microsoft.com/office/drawing/2014/main" id="{A808F104-2777-46FE-9AE1-A544F317760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29" name="Figura a mano libera: Forma 11428">
                <a:extLst>
                  <a:ext uri="{FF2B5EF4-FFF2-40B4-BE49-F238E27FC236}">
                    <a16:creationId xmlns:a16="http://schemas.microsoft.com/office/drawing/2014/main" id="{13DEA63D-80AB-4BB9-B5F9-6E6471F3E90C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30" name="Figura a mano libera: Forma 11429">
                <a:extLst>
                  <a:ext uri="{FF2B5EF4-FFF2-40B4-BE49-F238E27FC236}">
                    <a16:creationId xmlns:a16="http://schemas.microsoft.com/office/drawing/2014/main" id="{A82D2594-8937-41C3-9E64-EA99F99FBFAC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31" name="Figura a mano libera: Forma 11430">
                <a:extLst>
                  <a:ext uri="{FF2B5EF4-FFF2-40B4-BE49-F238E27FC236}">
                    <a16:creationId xmlns:a16="http://schemas.microsoft.com/office/drawing/2014/main" id="{41F07720-77C0-44B7-8975-4924E58B6D70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32" name="Figura a mano libera: Forma 11431">
                <a:extLst>
                  <a:ext uri="{FF2B5EF4-FFF2-40B4-BE49-F238E27FC236}">
                    <a16:creationId xmlns:a16="http://schemas.microsoft.com/office/drawing/2014/main" id="{80DCBCD9-779B-486C-AEC1-0BC5757D03F0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33" name="Figura a mano libera: Forma 11432">
                <a:extLst>
                  <a:ext uri="{FF2B5EF4-FFF2-40B4-BE49-F238E27FC236}">
                    <a16:creationId xmlns:a16="http://schemas.microsoft.com/office/drawing/2014/main" id="{8F44A837-88DB-4E34-A76A-2CF9210A6305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34" name="Figura a mano libera: Forma 11433">
                <a:extLst>
                  <a:ext uri="{FF2B5EF4-FFF2-40B4-BE49-F238E27FC236}">
                    <a16:creationId xmlns:a16="http://schemas.microsoft.com/office/drawing/2014/main" id="{D20673CF-5A2D-4B17-8AFA-CAE092ECD81B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35" name="Figura a mano libera: Forma 11434">
                <a:extLst>
                  <a:ext uri="{FF2B5EF4-FFF2-40B4-BE49-F238E27FC236}">
                    <a16:creationId xmlns:a16="http://schemas.microsoft.com/office/drawing/2014/main" id="{3B1EC709-0661-44AD-8D77-5972ED4FA2CD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36" name="Figura a mano libera: Forma 11435">
                <a:extLst>
                  <a:ext uri="{FF2B5EF4-FFF2-40B4-BE49-F238E27FC236}">
                    <a16:creationId xmlns:a16="http://schemas.microsoft.com/office/drawing/2014/main" id="{DF40A3F8-AAB7-4469-BD4E-B7A3A9E618F9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37" name="Figura a mano libera: Forma 11436">
                <a:extLst>
                  <a:ext uri="{FF2B5EF4-FFF2-40B4-BE49-F238E27FC236}">
                    <a16:creationId xmlns:a16="http://schemas.microsoft.com/office/drawing/2014/main" id="{41CB5E3B-B7C3-4ABC-8C1B-C471AAB0FB46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38" name="Figura a mano libera: Forma 11437">
                <a:extLst>
                  <a:ext uri="{FF2B5EF4-FFF2-40B4-BE49-F238E27FC236}">
                    <a16:creationId xmlns:a16="http://schemas.microsoft.com/office/drawing/2014/main" id="{7E0DF979-6AB4-4597-BEAE-44467229E765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39" name="Figura a mano libera: Forma 11438">
                <a:extLst>
                  <a:ext uri="{FF2B5EF4-FFF2-40B4-BE49-F238E27FC236}">
                    <a16:creationId xmlns:a16="http://schemas.microsoft.com/office/drawing/2014/main" id="{D96287A9-3F49-424D-AA45-C09F6740B6DE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40" name="Figura a mano libera: Forma 11439">
                <a:extLst>
                  <a:ext uri="{FF2B5EF4-FFF2-40B4-BE49-F238E27FC236}">
                    <a16:creationId xmlns:a16="http://schemas.microsoft.com/office/drawing/2014/main" id="{C8DF83F6-F914-4734-88E7-D74AA8B73104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41" name="Figura a mano libera: Forma 11440">
                <a:extLst>
                  <a:ext uri="{FF2B5EF4-FFF2-40B4-BE49-F238E27FC236}">
                    <a16:creationId xmlns:a16="http://schemas.microsoft.com/office/drawing/2014/main" id="{E2C7D4AC-F26C-40EB-A5FB-D28938FB15DA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42" name="Figura a mano libera: Forma 11441">
                <a:extLst>
                  <a:ext uri="{FF2B5EF4-FFF2-40B4-BE49-F238E27FC236}">
                    <a16:creationId xmlns:a16="http://schemas.microsoft.com/office/drawing/2014/main" id="{DDAED98B-9751-424B-A453-03277947CEE3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43" name="Figura a mano libera: Forma 11442">
                <a:extLst>
                  <a:ext uri="{FF2B5EF4-FFF2-40B4-BE49-F238E27FC236}">
                    <a16:creationId xmlns:a16="http://schemas.microsoft.com/office/drawing/2014/main" id="{AE11C45D-1E2C-470F-A785-CBBD69B26153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44" name="Figura a mano libera: Forma 11443">
                <a:extLst>
                  <a:ext uri="{FF2B5EF4-FFF2-40B4-BE49-F238E27FC236}">
                    <a16:creationId xmlns:a16="http://schemas.microsoft.com/office/drawing/2014/main" id="{964D5F7E-14A9-4DF9-A568-EDFC570D6E46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45" name="Figura a mano libera: Forma 11444">
                <a:extLst>
                  <a:ext uri="{FF2B5EF4-FFF2-40B4-BE49-F238E27FC236}">
                    <a16:creationId xmlns:a16="http://schemas.microsoft.com/office/drawing/2014/main" id="{DBC36CCC-BB7A-4E24-915B-F064D76BE23A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46" name="Figura a mano libera: Forma 11445">
                <a:extLst>
                  <a:ext uri="{FF2B5EF4-FFF2-40B4-BE49-F238E27FC236}">
                    <a16:creationId xmlns:a16="http://schemas.microsoft.com/office/drawing/2014/main" id="{E18207B7-A206-4B9D-B62B-941032D24C45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47" name="Figura a mano libera: Forma 11446">
                <a:extLst>
                  <a:ext uri="{FF2B5EF4-FFF2-40B4-BE49-F238E27FC236}">
                    <a16:creationId xmlns:a16="http://schemas.microsoft.com/office/drawing/2014/main" id="{6A6A8FBA-FD7B-4A0E-8190-A22A93718793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48" name="Figura a mano libera: Forma 11447">
                <a:extLst>
                  <a:ext uri="{FF2B5EF4-FFF2-40B4-BE49-F238E27FC236}">
                    <a16:creationId xmlns:a16="http://schemas.microsoft.com/office/drawing/2014/main" id="{53B90987-D9C7-46EC-B366-C7EB2ADEE6F3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49" name="Figura a mano libera: Forma 11448">
                <a:extLst>
                  <a:ext uri="{FF2B5EF4-FFF2-40B4-BE49-F238E27FC236}">
                    <a16:creationId xmlns:a16="http://schemas.microsoft.com/office/drawing/2014/main" id="{D969CE71-0015-476A-99A6-E2540463BB08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50" name="Figura a mano libera: Forma 11449">
                <a:extLst>
                  <a:ext uri="{FF2B5EF4-FFF2-40B4-BE49-F238E27FC236}">
                    <a16:creationId xmlns:a16="http://schemas.microsoft.com/office/drawing/2014/main" id="{4E72F01F-1669-42D4-85E8-71E095C5BFF6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51" name="Figura a mano libera: Forma 11450">
                <a:extLst>
                  <a:ext uri="{FF2B5EF4-FFF2-40B4-BE49-F238E27FC236}">
                    <a16:creationId xmlns:a16="http://schemas.microsoft.com/office/drawing/2014/main" id="{9F87A6CE-3B72-4654-A16F-EA776FCE36E6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52" name="Figura a mano libera: Forma 11451">
                <a:extLst>
                  <a:ext uri="{FF2B5EF4-FFF2-40B4-BE49-F238E27FC236}">
                    <a16:creationId xmlns:a16="http://schemas.microsoft.com/office/drawing/2014/main" id="{3D2D3E10-52C7-4645-B052-F7F5D757F7F2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53" name="Figura a mano libera: Forma 11452">
                <a:extLst>
                  <a:ext uri="{FF2B5EF4-FFF2-40B4-BE49-F238E27FC236}">
                    <a16:creationId xmlns:a16="http://schemas.microsoft.com/office/drawing/2014/main" id="{3BE18453-8674-4534-9ED7-159AB1AC75C2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54" name="Figura a mano libera: Forma 11453">
                <a:extLst>
                  <a:ext uri="{FF2B5EF4-FFF2-40B4-BE49-F238E27FC236}">
                    <a16:creationId xmlns:a16="http://schemas.microsoft.com/office/drawing/2014/main" id="{82614A08-6053-42E3-9BBB-8CF52806CEAA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55" name="Figura a mano libera: Forma 11454">
                <a:extLst>
                  <a:ext uri="{FF2B5EF4-FFF2-40B4-BE49-F238E27FC236}">
                    <a16:creationId xmlns:a16="http://schemas.microsoft.com/office/drawing/2014/main" id="{0B08B854-8456-400D-A9FE-D096A9495793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56" name="Figura a mano libera: Forma 11455">
                <a:extLst>
                  <a:ext uri="{FF2B5EF4-FFF2-40B4-BE49-F238E27FC236}">
                    <a16:creationId xmlns:a16="http://schemas.microsoft.com/office/drawing/2014/main" id="{824C3FEB-FA02-4F71-8026-4942106EC514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57" name="Figura a mano libera: Forma 11456">
                <a:extLst>
                  <a:ext uri="{FF2B5EF4-FFF2-40B4-BE49-F238E27FC236}">
                    <a16:creationId xmlns:a16="http://schemas.microsoft.com/office/drawing/2014/main" id="{B5C596F4-E23E-4904-9151-0638F7BECCB5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58" name="Figura a mano libera: Forma 11457">
                <a:extLst>
                  <a:ext uri="{FF2B5EF4-FFF2-40B4-BE49-F238E27FC236}">
                    <a16:creationId xmlns:a16="http://schemas.microsoft.com/office/drawing/2014/main" id="{F3374E0F-62C6-4438-8E13-6FA4423FBD8F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59" name="Figura a mano libera: Forma 11458">
                <a:extLst>
                  <a:ext uri="{FF2B5EF4-FFF2-40B4-BE49-F238E27FC236}">
                    <a16:creationId xmlns:a16="http://schemas.microsoft.com/office/drawing/2014/main" id="{9EAD1082-21AE-4E8F-9333-68E5443F1E6D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60" name="Figura a mano libera: Forma 11459">
                <a:extLst>
                  <a:ext uri="{FF2B5EF4-FFF2-40B4-BE49-F238E27FC236}">
                    <a16:creationId xmlns:a16="http://schemas.microsoft.com/office/drawing/2014/main" id="{737CF676-03FC-4AC1-A25C-1F76524FC4AA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61" name="Figura a mano libera: Forma 11460">
                <a:extLst>
                  <a:ext uri="{FF2B5EF4-FFF2-40B4-BE49-F238E27FC236}">
                    <a16:creationId xmlns:a16="http://schemas.microsoft.com/office/drawing/2014/main" id="{98643479-2A76-4D66-8F70-DA60056F9F25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62" name="Figura a mano libera: Forma 11461">
                <a:extLst>
                  <a:ext uri="{FF2B5EF4-FFF2-40B4-BE49-F238E27FC236}">
                    <a16:creationId xmlns:a16="http://schemas.microsoft.com/office/drawing/2014/main" id="{CD94242A-61EC-471E-9889-A28E4A93799D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63" name="Figura a mano libera: Forma 11462">
                <a:extLst>
                  <a:ext uri="{FF2B5EF4-FFF2-40B4-BE49-F238E27FC236}">
                    <a16:creationId xmlns:a16="http://schemas.microsoft.com/office/drawing/2014/main" id="{6D3E8696-AA75-46DD-9A60-47575C5F4FB8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64" name="Figura a mano libera: Forma 11463">
                <a:extLst>
                  <a:ext uri="{FF2B5EF4-FFF2-40B4-BE49-F238E27FC236}">
                    <a16:creationId xmlns:a16="http://schemas.microsoft.com/office/drawing/2014/main" id="{17B35ED9-2649-4FD2-A1BF-CCEDFD139A9C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65" name="Figura a mano libera: Forma 11464">
                <a:extLst>
                  <a:ext uri="{FF2B5EF4-FFF2-40B4-BE49-F238E27FC236}">
                    <a16:creationId xmlns:a16="http://schemas.microsoft.com/office/drawing/2014/main" id="{23EC2874-CB4F-4886-9828-FC595661C965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66" name="Figura a mano libera: Forma 11465">
                <a:extLst>
                  <a:ext uri="{FF2B5EF4-FFF2-40B4-BE49-F238E27FC236}">
                    <a16:creationId xmlns:a16="http://schemas.microsoft.com/office/drawing/2014/main" id="{80E97FA0-043C-4D1A-A03E-30A578234ED3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67" name="Figura a mano libera: Forma 11466">
                <a:extLst>
                  <a:ext uri="{FF2B5EF4-FFF2-40B4-BE49-F238E27FC236}">
                    <a16:creationId xmlns:a16="http://schemas.microsoft.com/office/drawing/2014/main" id="{881A3A43-703E-4252-BD5A-0B1BFFEA83CD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68" name="Figura a mano libera: Forma 11467">
                <a:extLst>
                  <a:ext uri="{FF2B5EF4-FFF2-40B4-BE49-F238E27FC236}">
                    <a16:creationId xmlns:a16="http://schemas.microsoft.com/office/drawing/2014/main" id="{61B92DBD-8603-4E59-A998-B92963C8323B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69" name="Figura a mano libera: Forma 11468">
                <a:extLst>
                  <a:ext uri="{FF2B5EF4-FFF2-40B4-BE49-F238E27FC236}">
                    <a16:creationId xmlns:a16="http://schemas.microsoft.com/office/drawing/2014/main" id="{EB969399-7C6B-4284-AA78-4344F60C5608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1384" name="Gruppo 11383" descr="Illustrazione di coniglio e cuori">
            <a:extLst>
              <a:ext uri="{FF2B5EF4-FFF2-40B4-BE49-F238E27FC236}">
                <a16:creationId xmlns:a16="http://schemas.microsoft.com/office/drawing/2014/main" id="{479DDE26-1027-4080-9A76-A576B46047C6}"/>
              </a:ext>
            </a:extLst>
          </p:cNvPr>
          <p:cNvGrpSpPr/>
          <p:nvPr/>
        </p:nvGrpSpPr>
        <p:grpSpPr>
          <a:xfrm>
            <a:off x="7912102" y="8586218"/>
            <a:ext cx="1197538" cy="1276784"/>
            <a:chOff x="5980312" y="2439124"/>
            <a:chExt cx="2866073" cy="3055731"/>
          </a:xfrm>
        </p:grpSpPr>
        <p:sp>
          <p:nvSpPr>
            <p:cNvPr id="11385" name="Figura a mano libera: Forma 11384">
              <a:extLst>
                <a:ext uri="{FF2B5EF4-FFF2-40B4-BE49-F238E27FC236}">
                  <a16:creationId xmlns:a16="http://schemas.microsoft.com/office/drawing/2014/main" id="{81A43E91-16C2-45BF-9239-7DFC0BD7BD66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386" name="Elemento grafico 20">
              <a:extLst>
                <a:ext uri="{FF2B5EF4-FFF2-40B4-BE49-F238E27FC236}">
                  <a16:creationId xmlns:a16="http://schemas.microsoft.com/office/drawing/2014/main" id="{7664A957-AABB-4CEF-ACCA-A427DA28DB8B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1407" name="Figura a mano libera: Forma 11406">
                <a:extLst>
                  <a:ext uri="{FF2B5EF4-FFF2-40B4-BE49-F238E27FC236}">
                    <a16:creationId xmlns:a16="http://schemas.microsoft.com/office/drawing/2014/main" id="{A38E2EA3-A272-4F97-A69C-4A6E9C1272C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08" name="Figura a mano libera: Forma 11407">
                <a:extLst>
                  <a:ext uri="{FF2B5EF4-FFF2-40B4-BE49-F238E27FC236}">
                    <a16:creationId xmlns:a16="http://schemas.microsoft.com/office/drawing/2014/main" id="{5BED7AC5-09DE-4170-AD65-56E265A71150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1387" name="Figura a mano libera: Forma 11386">
              <a:extLst>
                <a:ext uri="{FF2B5EF4-FFF2-40B4-BE49-F238E27FC236}">
                  <a16:creationId xmlns:a16="http://schemas.microsoft.com/office/drawing/2014/main" id="{B29CA90D-7F6F-4410-A37D-DC2AA58ED78D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388" name="Figura a mano libera: Forma 11387">
              <a:extLst>
                <a:ext uri="{FF2B5EF4-FFF2-40B4-BE49-F238E27FC236}">
                  <a16:creationId xmlns:a16="http://schemas.microsoft.com/office/drawing/2014/main" id="{1C8D9AEF-3FD4-4622-8E1F-F4B4C28451D0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389" name="Gruppo 11388">
              <a:extLst>
                <a:ext uri="{FF2B5EF4-FFF2-40B4-BE49-F238E27FC236}">
                  <a16:creationId xmlns:a16="http://schemas.microsoft.com/office/drawing/2014/main" id="{1D3F174C-3102-41E7-A2A4-675CDB246CBA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1398" name="Figura a mano libera: Forma 11397">
                <a:extLst>
                  <a:ext uri="{FF2B5EF4-FFF2-40B4-BE49-F238E27FC236}">
                    <a16:creationId xmlns:a16="http://schemas.microsoft.com/office/drawing/2014/main" id="{FEFA2664-6402-41D1-9939-421C22AC3684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99" name="Figura a mano libera: Forma 11398">
                <a:extLst>
                  <a:ext uri="{FF2B5EF4-FFF2-40B4-BE49-F238E27FC236}">
                    <a16:creationId xmlns:a16="http://schemas.microsoft.com/office/drawing/2014/main" id="{996D2AB8-9590-4B32-8FA0-B04F230FF5EB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00" name="Figura a mano libera: Forma 11399">
                <a:extLst>
                  <a:ext uri="{FF2B5EF4-FFF2-40B4-BE49-F238E27FC236}">
                    <a16:creationId xmlns:a16="http://schemas.microsoft.com/office/drawing/2014/main" id="{AD002695-90BC-438E-AF4E-3533EAF0E1F0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01" name="Figura a mano libera: Forma 11400">
                <a:extLst>
                  <a:ext uri="{FF2B5EF4-FFF2-40B4-BE49-F238E27FC236}">
                    <a16:creationId xmlns:a16="http://schemas.microsoft.com/office/drawing/2014/main" id="{915727EC-8190-4A1D-8440-33C0D098E01D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02" name="Figura a mano libera: Forma 11401">
                <a:extLst>
                  <a:ext uri="{FF2B5EF4-FFF2-40B4-BE49-F238E27FC236}">
                    <a16:creationId xmlns:a16="http://schemas.microsoft.com/office/drawing/2014/main" id="{08AB1CAE-3F1B-46B0-B29A-E1A129A2EB46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03" name="Figura a mano libera: Forma 11402">
                <a:extLst>
                  <a:ext uri="{FF2B5EF4-FFF2-40B4-BE49-F238E27FC236}">
                    <a16:creationId xmlns:a16="http://schemas.microsoft.com/office/drawing/2014/main" id="{B31BF570-55EC-437A-9F6F-6B9D94507048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04" name="Figura a mano libera: Forma 11403">
                <a:extLst>
                  <a:ext uri="{FF2B5EF4-FFF2-40B4-BE49-F238E27FC236}">
                    <a16:creationId xmlns:a16="http://schemas.microsoft.com/office/drawing/2014/main" id="{DA0268C4-18B3-4C4D-96FB-1227007D79A5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05" name="Figura a mano libera: Forma 11404">
                <a:extLst>
                  <a:ext uri="{FF2B5EF4-FFF2-40B4-BE49-F238E27FC236}">
                    <a16:creationId xmlns:a16="http://schemas.microsoft.com/office/drawing/2014/main" id="{88887416-F9AE-4258-AAAA-6F2EA342B5FE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06" name="Figura a mano libera: Forma 11405">
                <a:extLst>
                  <a:ext uri="{FF2B5EF4-FFF2-40B4-BE49-F238E27FC236}">
                    <a16:creationId xmlns:a16="http://schemas.microsoft.com/office/drawing/2014/main" id="{A8E6E45C-FF42-47BE-8F2F-348930D8C799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1390" name="Gruppo 11389">
              <a:extLst>
                <a:ext uri="{FF2B5EF4-FFF2-40B4-BE49-F238E27FC236}">
                  <a16:creationId xmlns:a16="http://schemas.microsoft.com/office/drawing/2014/main" id="{33EB6371-70C7-4769-90DB-2B8DEDC1D012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1391" name="Figura a mano libera: Forma 11390">
                <a:extLst>
                  <a:ext uri="{FF2B5EF4-FFF2-40B4-BE49-F238E27FC236}">
                    <a16:creationId xmlns:a16="http://schemas.microsoft.com/office/drawing/2014/main" id="{6B56A287-D59D-4377-8663-ED6A0F8F5EED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92" name="Figura a mano libera: Forma 11391">
                <a:extLst>
                  <a:ext uri="{FF2B5EF4-FFF2-40B4-BE49-F238E27FC236}">
                    <a16:creationId xmlns:a16="http://schemas.microsoft.com/office/drawing/2014/main" id="{FF3F4C90-4AF0-415B-A5A5-E058747106C1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93" name="Figura a mano libera: Forma 11392">
                <a:extLst>
                  <a:ext uri="{FF2B5EF4-FFF2-40B4-BE49-F238E27FC236}">
                    <a16:creationId xmlns:a16="http://schemas.microsoft.com/office/drawing/2014/main" id="{DA06D723-7079-4F90-AEA2-9383F6B76704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94" name="Figura a mano libera: Forma 11393">
                <a:extLst>
                  <a:ext uri="{FF2B5EF4-FFF2-40B4-BE49-F238E27FC236}">
                    <a16:creationId xmlns:a16="http://schemas.microsoft.com/office/drawing/2014/main" id="{04085E91-98D2-45FE-BEB4-F3DE4FF6A8AF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95" name="Figura a mano libera: Forma 11394">
                <a:extLst>
                  <a:ext uri="{FF2B5EF4-FFF2-40B4-BE49-F238E27FC236}">
                    <a16:creationId xmlns:a16="http://schemas.microsoft.com/office/drawing/2014/main" id="{136E34D9-AF1A-4CE9-9645-0A76B926D667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96" name="Figura a mano libera: Forma 11395">
                <a:extLst>
                  <a:ext uri="{FF2B5EF4-FFF2-40B4-BE49-F238E27FC236}">
                    <a16:creationId xmlns:a16="http://schemas.microsoft.com/office/drawing/2014/main" id="{D7492C3C-43BF-4F49-B7D5-5C16453E036D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397" name="Figura a mano libera: Forma 11396">
                <a:extLst>
                  <a:ext uri="{FF2B5EF4-FFF2-40B4-BE49-F238E27FC236}">
                    <a16:creationId xmlns:a16="http://schemas.microsoft.com/office/drawing/2014/main" id="{6DA5DE3F-3363-4487-BB63-64B9CBAC05F5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1794" name="Gruppo 11793" descr="Illustrazione di uccello">
            <a:extLst>
              <a:ext uri="{FF2B5EF4-FFF2-40B4-BE49-F238E27FC236}">
                <a16:creationId xmlns:a16="http://schemas.microsoft.com/office/drawing/2014/main" id="{E07D61F0-C57F-4D0C-8698-0ECD1CA9D71D}"/>
              </a:ext>
            </a:extLst>
          </p:cNvPr>
          <p:cNvGrpSpPr/>
          <p:nvPr/>
        </p:nvGrpSpPr>
        <p:grpSpPr>
          <a:xfrm>
            <a:off x="948760" y="10795332"/>
            <a:ext cx="1196377" cy="1044076"/>
            <a:chOff x="1581227" y="10791486"/>
            <a:chExt cx="2675177" cy="2334621"/>
          </a:xfrm>
        </p:grpSpPr>
        <p:sp>
          <p:nvSpPr>
            <p:cNvPr id="12192" name="Figura a mano libera: Forma 12191">
              <a:extLst>
                <a:ext uri="{FF2B5EF4-FFF2-40B4-BE49-F238E27FC236}">
                  <a16:creationId xmlns:a16="http://schemas.microsoft.com/office/drawing/2014/main" id="{99B31F36-126B-4FF0-A10B-805E6DBB133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193" name="Figura a mano libera: Forma 12192">
              <a:extLst>
                <a:ext uri="{FF2B5EF4-FFF2-40B4-BE49-F238E27FC236}">
                  <a16:creationId xmlns:a16="http://schemas.microsoft.com/office/drawing/2014/main" id="{4CEDC250-F469-41A0-9DEA-8CBAE06A5397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194" name="Figura a mano libera: Forma 12193">
              <a:extLst>
                <a:ext uri="{FF2B5EF4-FFF2-40B4-BE49-F238E27FC236}">
                  <a16:creationId xmlns:a16="http://schemas.microsoft.com/office/drawing/2014/main" id="{FB6D287A-82B2-4B05-AC33-261F251C307F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195" name="Figura a mano libera: Forma 12194">
              <a:extLst>
                <a:ext uri="{FF2B5EF4-FFF2-40B4-BE49-F238E27FC236}">
                  <a16:creationId xmlns:a16="http://schemas.microsoft.com/office/drawing/2014/main" id="{BDDB541C-3825-4AEA-ABE7-B336E200500C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196" name="Figura a mano libera: Forma 12195">
              <a:extLst>
                <a:ext uri="{FF2B5EF4-FFF2-40B4-BE49-F238E27FC236}">
                  <a16:creationId xmlns:a16="http://schemas.microsoft.com/office/drawing/2014/main" id="{16F4C9DA-070B-4767-B1F8-7001E0C2C99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197" name="Figura a mano libera: Forma 12196">
              <a:extLst>
                <a:ext uri="{FF2B5EF4-FFF2-40B4-BE49-F238E27FC236}">
                  <a16:creationId xmlns:a16="http://schemas.microsoft.com/office/drawing/2014/main" id="{A9EA8FBC-53C8-4DB6-A017-A8FA437A8ABE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198" name="Figura a mano libera: Forma 12197">
              <a:extLst>
                <a:ext uri="{FF2B5EF4-FFF2-40B4-BE49-F238E27FC236}">
                  <a16:creationId xmlns:a16="http://schemas.microsoft.com/office/drawing/2014/main" id="{6E2C0980-BAEE-4CBD-AF3D-ACC350C467F7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199" name="Figura a mano libera: Forma 12198">
              <a:extLst>
                <a:ext uri="{FF2B5EF4-FFF2-40B4-BE49-F238E27FC236}">
                  <a16:creationId xmlns:a16="http://schemas.microsoft.com/office/drawing/2014/main" id="{772D81E0-D0B8-4641-A725-6634FAC24BFA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2200" name="Elemento grafico 20">
              <a:extLst>
                <a:ext uri="{FF2B5EF4-FFF2-40B4-BE49-F238E27FC236}">
                  <a16:creationId xmlns:a16="http://schemas.microsoft.com/office/drawing/2014/main" id="{2474A1F3-8D97-4E0E-A836-B7BFB548BAAB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2204" name="Figura a mano libera: Forma 12203">
                <a:extLst>
                  <a:ext uri="{FF2B5EF4-FFF2-40B4-BE49-F238E27FC236}">
                    <a16:creationId xmlns:a16="http://schemas.microsoft.com/office/drawing/2014/main" id="{F1AF7451-9138-4997-98D8-6C6D869CCAD4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05" name="Figura a mano libera: Forma 12204">
                <a:extLst>
                  <a:ext uri="{FF2B5EF4-FFF2-40B4-BE49-F238E27FC236}">
                    <a16:creationId xmlns:a16="http://schemas.microsoft.com/office/drawing/2014/main" id="{03DAF907-A48F-4773-A520-D6DAAFFECCDA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2201" name="Elemento grafico 20">
              <a:extLst>
                <a:ext uri="{FF2B5EF4-FFF2-40B4-BE49-F238E27FC236}">
                  <a16:creationId xmlns:a16="http://schemas.microsoft.com/office/drawing/2014/main" id="{4B9501EE-2D04-4ABC-B84D-50EB09147DCA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2202" name="Figura a mano libera: Forma 12201">
                <a:extLst>
                  <a:ext uri="{FF2B5EF4-FFF2-40B4-BE49-F238E27FC236}">
                    <a16:creationId xmlns:a16="http://schemas.microsoft.com/office/drawing/2014/main" id="{29BE0521-4204-45EB-BFD9-794403224CD9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03" name="Figura a mano libera: Forma 12202">
                <a:extLst>
                  <a:ext uri="{FF2B5EF4-FFF2-40B4-BE49-F238E27FC236}">
                    <a16:creationId xmlns:a16="http://schemas.microsoft.com/office/drawing/2014/main" id="{84C59570-8C22-40FA-814D-7E77151989DE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1795" name="Gruppo 11794" descr="Mazzo di fiori">
            <a:extLst>
              <a:ext uri="{FF2B5EF4-FFF2-40B4-BE49-F238E27FC236}">
                <a16:creationId xmlns:a16="http://schemas.microsoft.com/office/drawing/2014/main" id="{474FC14C-D7D0-4EDD-A220-6F1DFE96F8F9}"/>
              </a:ext>
            </a:extLst>
          </p:cNvPr>
          <p:cNvGrpSpPr/>
          <p:nvPr/>
        </p:nvGrpSpPr>
        <p:grpSpPr>
          <a:xfrm>
            <a:off x="5892091" y="10768680"/>
            <a:ext cx="875180" cy="1111732"/>
            <a:chOff x="2032877" y="2019791"/>
            <a:chExt cx="2309887" cy="2934224"/>
          </a:xfrm>
        </p:grpSpPr>
        <p:grpSp>
          <p:nvGrpSpPr>
            <p:cNvPr id="11943" name="Gruppo 11942">
              <a:extLst>
                <a:ext uri="{FF2B5EF4-FFF2-40B4-BE49-F238E27FC236}">
                  <a16:creationId xmlns:a16="http://schemas.microsoft.com/office/drawing/2014/main" id="{F40827BE-CFD9-406B-ABD9-444498FB5F49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2149" name="Figura a mano libera: Forma 12148">
                <a:extLst>
                  <a:ext uri="{FF2B5EF4-FFF2-40B4-BE49-F238E27FC236}">
                    <a16:creationId xmlns:a16="http://schemas.microsoft.com/office/drawing/2014/main" id="{D570CCD7-59AB-4A14-8780-68FE1BC52944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50" name="Figura a mano libera: Forma 12149">
                <a:extLst>
                  <a:ext uri="{FF2B5EF4-FFF2-40B4-BE49-F238E27FC236}">
                    <a16:creationId xmlns:a16="http://schemas.microsoft.com/office/drawing/2014/main" id="{E0A3314C-36E5-4F08-B109-A440F8E43FB3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51" name="Figura a mano libera: Forma 12150">
                <a:extLst>
                  <a:ext uri="{FF2B5EF4-FFF2-40B4-BE49-F238E27FC236}">
                    <a16:creationId xmlns:a16="http://schemas.microsoft.com/office/drawing/2014/main" id="{AAF4024F-8D09-4AA1-9116-2F474CE778EF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52" name="Figura a mano libera: Forma 12151">
                <a:extLst>
                  <a:ext uri="{FF2B5EF4-FFF2-40B4-BE49-F238E27FC236}">
                    <a16:creationId xmlns:a16="http://schemas.microsoft.com/office/drawing/2014/main" id="{75B72477-4711-4891-9EF7-4D01F0494254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53" name="Figura a mano libera: Forma 12152">
                <a:extLst>
                  <a:ext uri="{FF2B5EF4-FFF2-40B4-BE49-F238E27FC236}">
                    <a16:creationId xmlns:a16="http://schemas.microsoft.com/office/drawing/2014/main" id="{A7F50FED-5957-41B1-8D0F-8503F97496AD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54" name="Figura a mano libera: Forma 12153">
                <a:extLst>
                  <a:ext uri="{FF2B5EF4-FFF2-40B4-BE49-F238E27FC236}">
                    <a16:creationId xmlns:a16="http://schemas.microsoft.com/office/drawing/2014/main" id="{AE66E582-D232-45E8-A397-7C5045B33927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55" name="Figura a mano libera: Forma 12154">
                <a:extLst>
                  <a:ext uri="{FF2B5EF4-FFF2-40B4-BE49-F238E27FC236}">
                    <a16:creationId xmlns:a16="http://schemas.microsoft.com/office/drawing/2014/main" id="{AC32BE20-E99D-43E7-B9B5-D911AE50E90A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56" name="Figura a mano libera: Forma 12155">
                <a:extLst>
                  <a:ext uri="{FF2B5EF4-FFF2-40B4-BE49-F238E27FC236}">
                    <a16:creationId xmlns:a16="http://schemas.microsoft.com/office/drawing/2014/main" id="{92063DFB-DF28-467A-A720-6D4D1DC8DEB2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57" name="Figura a mano libera: Forma 12156">
                <a:extLst>
                  <a:ext uri="{FF2B5EF4-FFF2-40B4-BE49-F238E27FC236}">
                    <a16:creationId xmlns:a16="http://schemas.microsoft.com/office/drawing/2014/main" id="{5CDD1850-7A65-443F-BF3B-FAF7C1D0DE7F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58" name="Figura a mano libera: Forma 12157">
                <a:extLst>
                  <a:ext uri="{FF2B5EF4-FFF2-40B4-BE49-F238E27FC236}">
                    <a16:creationId xmlns:a16="http://schemas.microsoft.com/office/drawing/2014/main" id="{8C2D1571-5F22-4057-A7B6-63BB6E8EDBDC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59" name="Figura a mano libera: Forma 12158">
                <a:extLst>
                  <a:ext uri="{FF2B5EF4-FFF2-40B4-BE49-F238E27FC236}">
                    <a16:creationId xmlns:a16="http://schemas.microsoft.com/office/drawing/2014/main" id="{8B69B064-53E2-4E88-BAE1-6BC2BCF4A9B0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60" name="Figura a mano libera: Forma 12159">
                <a:extLst>
                  <a:ext uri="{FF2B5EF4-FFF2-40B4-BE49-F238E27FC236}">
                    <a16:creationId xmlns:a16="http://schemas.microsoft.com/office/drawing/2014/main" id="{8817C9DD-AB80-48F4-9481-1F6B1AFAF449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61" name="Figura a mano libera: Forma 12160">
                <a:extLst>
                  <a:ext uri="{FF2B5EF4-FFF2-40B4-BE49-F238E27FC236}">
                    <a16:creationId xmlns:a16="http://schemas.microsoft.com/office/drawing/2014/main" id="{4F830159-B76F-4366-A620-8A7E8C0EC463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62" name="Figura a mano libera: Forma 12161">
                <a:extLst>
                  <a:ext uri="{FF2B5EF4-FFF2-40B4-BE49-F238E27FC236}">
                    <a16:creationId xmlns:a16="http://schemas.microsoft.com/office/drawing/2014/main" id="{9D373ED2-FBDF-4705-AC26-851170C8BC5E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63" name="Figura a mano libera: Forma 12162">
                <a:extLst>
                  <a:ext uri="{FF2B5EF4-FFF2-40B4-BE49-F238E27FC236}">
                    <a16:creationId xmlns:a16="http://schemas.microsoft.com/office/drawing/2014/main" id="{FFCABAA6-AF5C-4ED3-80D7-E91FD1195072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64" name="Figura a mano libera: Forma 12163">
                <a:extLst>
                  <a:ext uri="{FF2B5EF4-FFF2-40B4-BE49-F238E27FC236}">
                    <a16:creationId xmlns:a16="http://schemas.microsoft.com/office/drawing/2014/main" id="{57B55ECD-B974-4A96-B224-DDA9F7136905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65" name="Figura a mano libera: Forma 12164">
                <a:extLst>
                  <a:ext uri="{FF2B5EF4-FFF2-40B4-BE49-F238E27FC236}">
                    <a16:creationId xmlns:a16="http://schemas.microsoft.com/office/drawing/2014/main" id="{3ACE55B1-CFB4-4879-A2B4-70F7264FA82B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66" name="Figura a mano libera: Forma 12165">
                <a:extLst>
                  <a:ext uri="{FF2B5EF4-FFF2-40B4-BE49-F238E27FC236}">
                    <a16:creationId xmlns:a16="http://schemas.microsoft.com/office/drawing/2014/main" id="{AB758BCD-3EA7-437B-88FA-BAC2EA7E961D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67" name="Figura a mano libera: Forma 12166">
                <a:extLst>
                  <a:ext uri="{FF2B5EF4-FFF2-40B4-BE49-F238E27FC236}">
                    <a16:creationId xmlns:a16="http://schemas.microsoft.com/office/drawing/2014/main" id="{1FA0EC33-1BED-46FD-A064-54426B9640A9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68" name="Figura a mano libera: Forma 12167">
                <a:extLst>
                  <a:ext uri="{FF2B5EF4-FFF2-40B4-BE49-F238E27FC236}">
                    <a16:creationId xmlns:a16="http://schemas.microsoft.com/office/drawing/2014/main" id="{3ADC54F5-6EC0-4737-8692-6A3B7086BB81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69" name="Figura a mano libera: Forma 12168">
                <a:extLst>
                  <a:ext uri="{FF2B5EF4-FFF2-40B4-BE49-F238E27FC236}">
                    <a16:creationId xmlns:a16="http://schemas.microsoft.com/office/drawing/2014/main" id="{AAACF679-5EDB-42E2-B8DC-F47308826749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70" name="Figura a mano libera: Forma 12169">
                <a:extLst>
                  <a:ext uri="{FF2B5EF4-FFF2-40B4-BE49-F238E27FC236}">
                    <a16:creationId xmlns:a16="http://schemas.microsoft.com/office/drawing/2014/main" id="{2696813A-BF09-4436-B741-16B8C88CE876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71" name="Figura a mano libera: Forma 12170">
                <a:extLst>
                  <a:ext uri="{FF2B5EF4-FFF2-40B4-BE49-F238E27FC236}">
                    <a16:creationId xmlns:a16="http://schemas.microsoft.com/office/drawing/2014/main" id="{342AA990-03A8-46BA-93A6-942D9ADA8B11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72" name="Figura a mano libera: Forma 12171">
                <a:extLst>
                  <a:ext uri="{FF2B5EF4-FFF2-40B4-BE49-F238E27FC236}">
                    <a16:creationId xmlns:a16="http://schemas.microsoft.com/office/drawing/2014/main" id="{4B96515B-05B9-442E-9406-5CCDDC164680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73" name="Figura a mano libera: Forma 12172">
                <a:extLst>
                  <a:ext uri="{FF2B5EF4-FFF2-40B4-BE49-F238E27FC236}">
                    <a16:creationId xmlns:a16="http://schemas.microsoft.com/office/drawing/2014/main" id="{ACF2EC92-655D-4E63-9885-11BC356C8D3B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74" name="Figura a mano libera: Forma 12173">
                <a:extLst>
                  <a:ext uri="{FF2B5EF4-FFF2-40B4-BE49-F238E27FC236}">
                    <a16:creationId xmlns:a16="http://schemas.microsoft.com/office/drawing/2014/main" id="{53B6160F-EFE8-493F-ABD1-561C46A81A0A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75" name="Figura a mano libera: Forma 12174">
                <a:extLst>
                  <a:ext uri="{FF2B5EF4-FFF2-40B4-BE49-F238E27FC236}">
                    <a16:creationId xmlns:a16="http://schemas.microsoft.com/office/drawing/2014/main" id="{510B2CCE-E40E-47D3-A369-44A4F00FA521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76" name="Figura a mano libera: Forma 12175">
                <a:extLst>
                  <a:ext uri="{FF2B5EF4-FFF2-40B4-BE49-F238E27FC236}">
                    <a16:creationId xmlns:a16="http://schemas.microsoft.com/office/drawing/2014/main" id="{D029D963-85E0-4D34-8C01-F1D917210219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77" name="Figura a mano libera: Forma 12176">
                <a:extLst>
                  <a:ext uri="{FF2B5EF4-FFF2-40B4-BE49-F238E27FC236}">
                    <a16:creationId xmlns:a16="http://schemas.microsoft.com/office/drawing/2014/main" id="{87FCDE5B-DD28-4AB9-9C7E-A0A77BE13787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2178" name="Gruppo 12177">
                <a:extLst>
                  <a:ext uri="{FF2B5EF4-FFF2-40B4-BE49-F238E27FC236}">
                    <a16:creationId xmlns:a16="http://schemas.microsoft.com/office/drawing/2014/main" id="{5C5C91B6-CB95-431B-BF18-2C9FE6CE0E23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2179" name="Figura a mano libera: Forma 12178">
                  <a:extLst>
                    <a:ext uri="{FF2B5EF4-FFF2-40B4-BE49-F238E27FC236}">
                      <a16:creationId xmlns:a16="http://schemas.microsoft.com/office/drawing/2014/main" id="{BAF500A4-7BAC-40F6-9F08-5BA9DC6F46FB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80" name="Figura a mano libera: Forma 12179">
                  <a:extLst>
                    <a:ext uri="{FF2B5EF4-FFF2-40B4-BE49-F238E27FC236}">
                      <a16:creationId xmlns:a16="http://schemas.microsoft.com/office/drawing/2014/main" id="{47990C81-76A1-4763-96EC-F60F136B7088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81" name="Figura a mano libera: Forma 12180">
                  <a:extLst>
                    <a:ext uri="{FF2B5EF4-FFF2-40B4-BE49-F238E27FC236}">
                      <a16:creationId xmlns:a16="http://schemas.microsoft.com/office/drawing/2014/main" id="{A47E1C7E-BE8F-49E7-9A8C-5FDD187C9091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82" name="Figura a mano libera: Forma 12181">
                  <a:extLst>
                    <a:ext uri="{FF2B5EF4-FFF2-40B4-BE49-F238E27FC236}">
                      <a16:creationId xmlns:a16="http://schemas.microsoft.com/office/drawing/2014/main" id="{AE5F841C-3C6F-44B9-B3A7-59210B05E51F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83" name="Figura a mano libera: Forma 12182">
                  <a:extLst>
                    <a:ext uri="{FF2B5EF4-FFF2-40B4-BE49-F238E27FC236}">
                      <a16:creationId xmlns:a16="http://schemas.microsoft.com/office/drawing/2014/main" id="{36A604A7-7311-4A3F-8B08-C8D0F9AAEB02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84" name="Figura a mano libera: Forma 12183">
                  <a:extLst>
                    <a:ext uri="{FF2B5EF4-FFF2-40B4-BE49-F238E27FC236}">
                      <a16:creationId xmlns:a16="http://schemas.microsoft.com/office/drawing/2014/main" id="{B8DC69C9-467A-4403-BC90-EC5EDAB51F32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85" name="Figura a mano libera: Forma 12184">
                  <a:extLst>
                    <a:ext uri="{FF2B5EF4-FFF2-40B4-BE49-F238E27FC236}">
                      <a16:creationId xmlns:a16="http://schemas.microsoft.com/office/drawing/2014/main" id="{74B631B1-2C87-4155-A0FE-1ECE15FAA13D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86" name="Figura a mano libera: Forma 12185">
                  <a:extLst>
                    <a:ext uri="{FF2B5EF4-FFF2-40B4-BE49-F238E27FC236}">
                      <a16:creationId xmlns:a16="http://schemas.microsoft.com/office/drawing/2014/main" id="{504E6F41-1420-4179-B9BA-6CBC2ED7F6DC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87" name="Figura a mano libera: Forma 12186">
                  <a:extLst>
                    <a:ext uri="{FF2B5EF4-FFF2-40B4-BE49-F238E27FC236}">
                      <a16:creationId xmlns:a16="http://schemas.microsoft.com/office/drawing/2014/main" id="{3D6D74DB-1F78-43AD-821C-CB78CB3D7CAD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88" name="Figura a mano libera: Forma 12187">
                  <a:extLst>
                    <a:ext uri="{FF2B5EF4-FFF2-40B4-BE49-F238E27FC236}">
                      <a16:creationId xmlns:a16="http://schemas.microsoft.com/office/drawing/2014/main" id="{A616AB59-4033-485A-BDC3-05E5A97E6226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89" name="Figura a mano libera: Forma 12188">
                  <a:extLst>
                    <a:ext uri="{FF2B5EF4-FFF2-40B4-BE49-F238E27FC236}">
                      <a16:creationId xmlns:a16="http://schemas.microsoft.com/office/drawing/2014/main" id="{1A413EDE-7FFB-41C5-B05E-0F7A781BA274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90" name="Figura a mano libera: Forma 12189">
                  <a:extLst>
                    <a:ext uri="{FF2B5EF4-FFF2-40B4-BE49-F238E27FC236}">
                      <a16:creationId xmlns:a16="http://schemas.microsoft.com/office/drawing/2014/main" id="{35A2055B-11BC-4233-AD36-3015FE71DFC5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91" name="Figura a mano libera: Forma 12190">
                  <a:extLst>
                    <a:ext uri="{FF2B5EF4-FFF2-40B4-BE49-F238E27FC236}">
                      <a16:creationId xmlns:a16="http://schemas.microsoft.com/office/drawing/2014/main" id="{07899AE4-E463-4DBD-9394-DFDE4AEDD9F2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grpSp>
          <p:nvGrpSpPr>
            <p:cNvPr id="11944" name="Gruppo 11943">
              <a:extLst>
                <a:ext uri="{FF2B5EF4-FFF2-40B4-BE49-F238E27FC236}">
                  <a16:creationId xmlns:a16="http://schemas.microsoft.com/office/drawing/2014/main" id="{1B289520-CACC-4667-8598-0CA832A0BE65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2086" name="Gruppo 12085">
                <a:extLst>
                  <a:ext uri="{FF2B5EF4-FFF2-40B4-BE49-F238E27FC236}">
                    <a16:creationId xmlns:a16="http://schemas.microsoft.com/office/drawing/2014/main" id="{C71984A5-D6F4-46E0-BCB8-E38B79F137FD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2092" name="Figura a mano libera: Forma 12091">
                  <a:extLst>
                    <a:ext uri="{FF2B5EF4-FFF2-40B4-BE49-F238E27FC236}">
                      <a16:creationId xmlns:a16="http://schemas.microsoft.com/office/drawing/2014/main" id="{8C424F00-8BEE-491B-AC0D-FE41C5A429F6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93" name="Figura a mano libera: Forma 12092">
                  <a:extLst>
                    <a:ext uri="{FF2B5EF4-FFF2-40B4-BE49-F238E27FC236}">
                      <a16:creationId xmlns:a16="http://schemas.microsoft.com/office/drawing/2014/main" id="{42280753-4E34-4E9A-9AC2-165D2A45B6F9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94" name="Figura a mano libera: Forma 12093">
                  <a:extLst>
                    <a:ext uri="{FF2B5EF4-FFF2-40B4-BE49-F238E27FC236}">
                      <a16:creationId xmlns:a16="http://schemas.microsoft.com/office/drawing/2014/main" id="{A1C7CDED-351B-4D75-8A25-DF0D984A232E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95" name="Figura a mano libera: Forma 12094">
                  <a:extLst>
                    <a:ext uri="{FF2B5EF4-FFF2-40B4-BE49-F238E27FC236}">
                      <a16:creationId xmlns:a16="http://schemas.microsoft.com/office/drawing/2014/main" id="{92C3EBF1-8E7F-4E1A-8909-1503FD435F60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96" name="Figura a mano libera: Forma 12095">
                  <a:extLst>
                    <a:ext uri="{FF2B5EF4-FFF2-40B4-BE49-F238E27FC236}">
                      <a16:creationId xmlns:a16="http://schemas.microsoft.com/office/drawing/2014/main" id="{9269FE87-9F78-4D68-9C4C-682BBC151EE9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97" name="Figura a mano libera: Forma 12096">
                  <a:extLst>
                    <a:ext uri="{FF2B5EF4-FFF2-40B4-BE49-F238E27FC236}">
                      <a16:creationId xmlns:a16="http://schemas.microsoft.com/office/drawing/2014/main" id="{04BDCCEA-F07C-45BA-BB0E-FF8E9F243BF0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98" name="Figura a mano libera: Forma 12097">
                  <a:extLst>
                    <a:ext uri="{FF2B5EF4-FFF2-40B4-BE49-F238E27FC236}">
                      <a16:creationId xmlns:a16="http://schemas.microsoft.com/office/drawing/2014/main" id="{82F0A34A-1505-4BF0-A2FB-EB532D639F93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99" name="Figura a mano libera: Forma 12098">
                  <a:extLst>
                    <a:ext uri="{FF2B5EF4-FFF2-40B4-BE49-F238E27FC236}">
                      <a16:creationId xmlns:a16="http://schemas.microsoft.com/office/drawing/2014/main" id="{395E45C4-D7CA-4F20-B8C4-8A73F2741C5A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00" name="Figura a mano libera: Forma 12099">
                  <a:extLst>
                    <a:ext uri="{FF2B5EF4-FFF2-40B4-BE49-F238E27FC236}">
                      <a16:creationId xmlns:a16="http://schemas.microsoft.com/office/drawing/2014/main" id="{95F7244E-D773-42B8-9A52-4420FF6CC466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01" name="Figura a mano libera: Forma 12100">
                  <a:extLst>
                    <a:ext uri="{FF2B5EF4-FFF2-40B4-BE49-F238E27FC236}">
                      <a16:creationId xmlns:a16="http://schemas.microsoft.com/office/drawing/2014/main" id="{6119835B-C9A1-4DCA-B6DE-2220A2CF05C2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02" name="Figura a mano libera: Forma 12101">
                  <a:extLst>
                    <a:ext uri="{FF2B5EF4-FFF2-40B4-BE49-F238E27FC236}">
                      <a16:creationId xmlns:a16="http://schemas.microsoft.com/office/drawing/2014/main" id="{D7C90391-345D-4718-BC15-25A7563C21F0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03" name="Figura a mano libera: Forma 12102">
                  <a:extLst>
                    <a:ext uri="{FF2B5EF4-FFF2-40B4-BE49-F238E27FC236}">
                      <a16:creationId xmlns:a16="http://schemas.microsoft.com/office/drawing/2014/main" id="{407E8BD2-0C0C-474E-8B75-A71EA92B707B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04" name="Figura a mano libera: Forma 12103">
                  <a:extLst>
                    <a:ext uri="{FF2B5EF4-FFF2-40B4-BE49-F238E27FC236}">
                      <a16:creationId xmlns:a16="http://schemas.microsoft.com/office/drawing/2014/main" id="{ACA951B7-88D1-40DE-88E3-72C4EA25714C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05" name="Figura a mano libera: Forma 12104">
                  <a:extLst>
                    <a:ext uri="{FF2B5EF4-FFF2-40B4-BE49-F238E27FC236}">
                      <a16:creationId xmlns:a16="http://schemas.microsoft.com/office/drawing/2014/main" id="{A03F9586-9ED4-40A5-AA4F-E1CFFB1A3144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06" name="Figura a mano libera: Forma 12105">
                  <a:extLst>
                    <a:ext uri="{FF2B5EF4-FFF2-40B4-BE49-F238E27FC236}">
                      <a16:creationId xmlns:a16="http://schemas.microsoft.com/office/drawing/2014/main" id="{4E356EA2-BE68-403A-9B22-C2205D2F3AC2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07" name="Figura a mano libera: Forma 12106">
                  <a:extLst>
                    <a:ext uri="{FF2B5EF4-FFF2-40B4-BE49-F238E27FC236}">
                      <a16:creationId xmlns:a16="http://schemas.microsoft.com/office/drawing/2014/main" id="{0A99F7FE-0C1C-40BE-8370-A09591BC21BC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08" name="Figura a mano libera: Forma 12107">
                  <a:extLst>
                    <a:ext uri="{FF2B5EF4-FFF2-40B4-BE49-F238E27FC236}">
                      <a16:creationId xmlns:a16="http://schemas.microsoft.com/office/drawing/2014/main" id="{F189C8EF-D55A-42A4-9795-7CA178A43F3C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09" name="Figura a mano libera: Forma 12108">
                  <a:extLst>
                    <a:ext uri="{FF2B5EF4-FFF2-40B4-BE49-F238E27FC236}">
                      <a16:creationId xmlns:a16="http://schemas.microsoft.com/office/drawing/2014/main" id="{2D6324C4-1205-4B8C-A9F2-EDAEC5163691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10" name="Figura a mano libera: Forma 12109">
                  <a:extLst>
                    <a:ext uri="{FF2B5EF4-FFF2-40B4-BE49-F238E27FC236}">
                      <a16:creationId xmlns:a16="http://schemas.microsoft.com/office/drawing/2014/main" id="{F0F24562-9168-4F39-962A-9AED6F042B01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11" name="Figura a mano libera: Forma 12110">
                  <a:extLst>
                    <a:ext uri="{FF2B5EF4-FFF2-40B4-BE49-F238E27FC236}">
                      <a16:creationId xmlns:a16="http://schemas.microsoft.com/office/drawing/2014/main" id="{D4AD0FA3-BC0F-4B26-B9A8-DD19F012D736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12" name="Figura a mano libera: Forma 12111">
                  <a:extLst>
                    <a:ext uri="{FF2B5EF4-FFF2-40B4-BE49-F238E27FC236}">
                      <a16:creationId xmlns:a16="http://schemas.microsoft.com/office/drawing/2014/main" id="{8DEBC796-3D57-4284-9F2E-6D7FEFF5813C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13" name="Figura a mano libera: Forma 12112">
                  <a:extLst>
                    <a:ext uri="{FF2B5EF4-FFF2-40B4-BE49-F238E27FC236}">
                      <a16:creationId xmlns:a16="http://schemas.microsoft.com/office/drawing/2014/main" id="{0B5EAE90-D293-4ABE-B13A-D1ADA0A6A20A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14" name="Figura a mano libera: Forma 12113">
                  <a:extLst>
                    <a:ext uri="{FF2B5EF4-FFF2-40B4-BE49-F238E27FC236}">
                      <a16:creationId xmlns:a16="http://schemas.microsoft.com/office/drawing/2014/main" id="{E73BBBB3-1789-4451-90AD-1F6D3F346820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15" name="Figura a mano libera: Forma 12114">
                  <a:extLst>
                    <a:ext uri="{FF2B5EF4-FFF2-40B4-BE49-F238E27FC236}">
                      <a16:creationId xmlns:a16="http://schemas.microsoft.com/office/drawing/2014/main" id="{F63134FA-E831-4781-B314-90C163A7D3C2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16" name="Figura a mano libera: Forma 12115">
                  <a:extLst>
                    <a:ext uri="{FF2B5EF4-FFF2-40B4-BE49-F238E27FC236}">
                      <a16:creationId xmlns:a16="http://schemas.microsoft.com/office/drawing/2014/main" id="{E2875D94-C842-4FBB-A0ED-A3453015C813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17" name="Figura a mano libera: Forma 12116">
                  <a:extLst>
                    <a:ext uri="{FF2B5EF4-FFF2-40B4-BE49-F238E27FC236}">
                      <a16:creationId xmlns:a16="http://schemas.microsoft.com/office/drawing/2014/main" id="{2B2FD0E9-2474-4AB7-8D3C-DFEF7101647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18" name="Figura a mano libera: Forma 12117">
                  <a:extLst>
                    <a:ext uri="{FF2B5EF4-FFF2-40B4-BE49-F238E27FC236}">
                      <a16:creationId xmlns:a16="http://schemas.microsoft.com/office/drawing/2014/main" id="{0559D8C6-CFDD-4A0F-A067-E1ED34FE76FE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19" name="Figura a mano libera: Forma 12118">
                  <a:extLst>
                    <a:ext uri="{FF2B5EF4-FFF2-40B4-BE49-F238E27FC236}">
                      <a16:creationId xmlns:a16="http://schemas.microsoft.com/office/drawing/2014/main" id="{6AE33AD8-34DD-400E-A2D1-A4B0ECB4A5FD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20" name="Figura a mano libera: Forma 12119">
                  <a:extLst>
                    <a:ext uri="{FF2B5EF4-FFF2-40B4-BE49-F238E27FC236}">
                      <a16:creationId xmlns:a16="http://schemas.microsoft.com/office/drawing/2014/main" id="{183D27D1-75BA-4955-9347-3CEDAA897E9A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21" name="Figura a mano libera: Forma 12120">
                  <a:extLst>
                    <a:ext uri="{FF2B5EF4-FFF2-40B4-BE49-F238E27FC236}">
                      <a16:creationId xmlns:a16="http://schemas.microsoft.com/office/drawing/2014/main" id="{EED52838-113C-4F1C-93F2-9DE79D94EA9B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22" name="Figura a mano libera: Forma 12121">
                  <a:extLst>
                    <a:ext uri="{FF2B5EF4-FFF2-40B4-BE49-F238E27FC236}">
                      <a16:creationId xmlns:a16="http://schemas.microsoft.com/office/drawing/2014/main" id="{7D608DF7-9A21-4EE2-9497-84FA98880DAB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23" name="Figura a mano libera: Forma 12122">
                  <a:extLst>
                    <a:ext uri="{FF2B5EF4-FFF2-40B4-BE49-F238E27FC236}">
                      <a16:creationId xmlns:a16="http://schemas.microsoft.com/office/drawing/2014/main" id="{56F0FCCC-C66C-4E7A-95D1-07A0BF1894BA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24" name="Figura a mano libera: Forma 12123">
                  <a:extLst>
                    <a:ext uri="{FF2B5EF4-FFF2-40B4-BE49-F238E27FC236}">
                      <a16:creationId xmlns:a16="http://schemas.microsoft.com/office/drawing/2014/main" id="{F0595B13-7802-41F5-813A-EE8B88701C0F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25" name="Figura a mano libera: Forma 12124">
                  <a:extLst>
                    <a:ext uri="{FF2B5EF4-FFF2-40B4-BE49-F238E27FC236}">
                      <a16:creationId xmlns:a16="http://schemas.microsoft.com/office/drawing/2014/main" id="{7CDC06B4-C399-4F70-B907-82925C1783FC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26" name="Figura a mano libera: Forma 12125">
                  <a:extLst>
                    <a:ext uri="{FF2B5EF4-FFF2-40B4-BE49-F238E27FC236}">
                      <a16:creationId xmlns:a16="http://schemas.microsoft.com/office/drawing/2014/main" id="{E442FB70-E579-4C0F-BFD4-D21AF6131868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27" name="Figura a mano libera: Forma 12126">
                  <a:extLst>
                    <a:ext uri="{FF2B5EF4-FFF2-40B4-BE49-F238E27FC236}">
                      <a16:creationId xmlns:a16="http://schemas.microsoft.com/office/drawing/2014/main" id="{A61BB160-513D-4AC7-BE9B-50227059390B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28" name="Figura a mano libera: Forma 12127">
                  <a:extLst>
                    <a:ext uri="{FF2B5EF4-FFF2-40B4-BE49-F238E27FC236}">
                      <a16:creationId xmlns:a16="http://schemas.microsoft.com/office/drawing/2014/main" id="{D2705EAF-C5A5-4B28-9BEF-81214FE3CFC3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29" name="Figura a mano libera: Forma 12128">
                  <a:extLst>
                    <a:ext uri="{FF2B5EF4-FFF2-40B4-BE49-F238E27FC236}">
                      <a16:creationId xmlns:a16="http://schemas.microsoft.com/office/drawing/2014/main" id="{FA93749A-C005-4783-9368-171633E57CDC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30" name="Figura a mano libera: Forma 12129">
                  <a:extLst>
                    <a:ext uri="{FF2B5EF4-FFF2-40B4-BE49-F238E27FC236}">
                      <a16:creationId xmlns:a16="http://schemas.microsoft.com/office/drawing/2014/main" id="{5778EAA4-B3DE-49EC-99A1-CA250F9A4D07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31" name="Figura a mano libera: Forma 12130">
                  <a:extLst>
                    <a:ext uri="{FF2B5EF4-FFF2-40B4-BE49-F238E27FC236}">
                      <a16:creationId xmlns:a16="http://schemas.microsoft.com/office/drawing/2014/main" id="{DDBF1B75-3BCD-4E2F-BCC1-7235320A31F3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32" name="Figura a mano libera: Forma 12131">
                  <a:extLst>
                    <a:ext uri="{FF2B5EF4-FFF2-40B4-BE49-F238E27FC236}">
                      <a16:creationId xmlns:a16="http://schemas.microsoft.com/office/drawing/2014/main" id="{31D642A0-0754-4076-8A26-93C69BEA8223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33" name="Figura a mano libera: Forma 12132">
                  <a:extLst>
                    <a:ext uri="{FF2B5EF4-FFF2-40B4-BE49-F238E27FC236}">
                      <a16:creationId xmlns:a16="http://schemas.microsoft.com/office/drawing/2014/main" id="{C3FE97E5-FDBC-461A-A0F5-75F56756FBF1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34" name="Figura a mano libera: Forma 12133">
                  <a:extLst>
                    <a:ext uri="{FF2B5EF4-FFF2-40B4-BE49-F238E27FC236}">
                      <a16:creationId xmlns:a16="http://schemas.microsoft.com/office/drawing/2014/main" id="{BFC0F1F9-EB43-477F-81EB-D66B240FF83C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35" name="Figura a mano libera: Forma 12134">
                  <a:extLst>
                    <a:ext uri="{FF2B5EF4-FFF2-40B4-BE49-F238E27FC236}">
                      <a16:creationId xmlns:a16="http://schemas.microsoft.com/office/drawing/2014/main" id="{09E4AA7E-2AB5-4691-A535-FBC892AE8C2A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36" name="Figura a mano libera: Forma 12135">
                  <a:extLst>
                    <a:ext uri="{FF2B5EF4-FFF2-40B4-BE49-F238E27FC236}">
                      <a16:creationId xmlns:a16="http://schemas.microsoft.com/office/drawing/2014/main" id="{499EA416-BFD8-4F2B-9927-0C87FB2C3288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37" name="Figura a mano libera: Forma 12136">
                  <a:extLst>
                    <a:ext uri="{FF2B5EF4-FFF2-40B4-BE49-F238E27FC236}">
                      <a16:creationId xmlns:a16="http://schemas.microsoft.com/office/drawing/2014/main" id="{2020BD1D-B9AC-4812-9FB0-F48157E3CF10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38" name="Figura a mano libera: Forma 12137">
                  <a:extLst>
                    <a:ext uri="{FF2B5EF4-FFF2-40B4-BE49-F238E27FC236}">
                      <a16:creationId xmlns:a16="http://schemas.microsoft.com/office/drawing/2014/main" id="{C06D5283-550D-4798-A46D-ACAA26305B60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39" name="Figura a mano libera: Forma 12138">
                  <a:extLst>
                    <a:ext uri="{FF2B5EF4-FFF2-40B4-BE49-F238E27FC236}">
                      <a16:creationId xmlns:a16="http://schemas.microsoft.com/office/drawing/2014/main" id="{9D8D1209-8FB7-429D-B62E-9AB5A9C8107A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40" name="Figura a mano libera: Forma 12139">
                  <a:extLst>
                    <a:ext uri="{FF2B5EF4-FFF2-40B4-BE49-F238E27FC236}">
                      <a16:creationId xmlns:a16="http://schemas.microsoft.com/office/drawing/2014/main" id="{116C117A-53BA-4076-98AC-742A76FD5D9A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41" name="Figura a mano libera: Forma 12140">
                  <a:extLst>
                    <a:ext uri="{FF2B5EF4-FFF2-40B4-BE49-F238E27FC236}">
                      <a16:creationId xmlns:a16="http://schemas.microsoft.com/office/drawing/2014/main" id="{929675A9-5C43-4FEE-95B2-FEBD7F560C55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42" name="Figura a mano libera: Forma 12141">
                  <a:extLst>
                    <a:ext uri="{FF2B5EF4-FFF2-40B4-BE49-F238E27FC236}">
                      <a16:creationId xmlns:a16="http://schemas.microsoft.com/office/drawing/2014/main" id="{2D7744E4-36F5-4EA5-8660-68F64FA820F5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43" name="Figura a mano libera: Forma 12142">
                  <a:extLst>
                    <a:ext uri="{FF2B5EF4-FFF2-40B4-BE49-F238E27FC236}">
                      <a16:creationId xmlns:a16="http://schemas.microsoft.com/office/drawing/2014/main" id="{D9F9F041-5E47-45F2-8117-86D68E8858DA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44" name="Figura a mano libera: Forma 12143">
                  <a:extLst>
                    <a:ext uri="{FF2B5EF4-FFF2-40B4-BE49-F238E27FC236}">
                      <a16:creationId xmlns:a16="http://schemas.microsoft.com/office/drawing/2014/main" id="{2E2AAEAA-28B5-4D8A-A570-4170CB4BABC9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45" name="Figura a mano libera: Forma 12144">
                  <a:extLst>
                    <a:ext uri="{FF2B5EF4-FFF2-40B4-BE49-F238E27FC236}">
                      <a16:creationId xmlns:a16="http://schemas.microsoft.com/office/drawing/2014/main" id="{4EC4EE55-7EE9-480F-84C0-D2D8D891C7EE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46" name="Figura a mano libera: Forma 12145">
                  <a:extLst>
                    <a:ext uri="{FF2B5EF4-FFF2-40B4-BE49-F238E27FC236}">
                      <a16:creationId xmlns:a16="http://schemas.microsoft.com/office/drawing/2014/main" id="{FE04FA6F-0F72-4CD1-9D58-88606EDEB8C8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47" name="Figura a mano libera: Forma 12146">
                  <a:extLst>
                    <a:ext uri="{FF2B5EF4-FFF2-40B4-BE49-F238E27FC236}">
                      <a16:creationId xmlns:a16="http://schemas.microsoft.com/office/drawing/2014/main" id="{566A5E96-369A-4064-A67E-565A080CAEF6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148" name="Figura a mano libera: Forma 12147">
                  <a:extLst>
                    <a:ext uri="{FF2B5EF4-FFF2-40B4-BE49-F238E27FC236}">
                      <a16:creationId xmlns:a16="http://schemas.microsoft.com/office/drawing/2014/main" id="{9BB20DAD-83B7-4F50-A42C-B5BCBC90A080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sp>
            <p:nvSpPr>
              <p:cNvPr id="12087" name="Figura a mano libera: Forma 12086">
                <a:extLst>
                  <a:ext uri="{FF2B5EF4-FFF2-40B4-BE49-F238E27FC236}">
                    <a16:creationId xmlns:a16="http://schemas.microsoft.com/office/drawing/2014/main" id="{54199EB7-7B95-4975-A1EA-63CA1A85DC77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88" name="Figura a mano libera: Forma 12087">
                <a:extLst>
                  <a:ext uri="{FF2B5EF4-FFF2-40B4-BE49-F238E27FC236}">
                    <a16:creationId xmlns:a16="http://schemas.microsoft.com/office/drawing/2014/main" id="{B55118E2-7B35-4918-9BA3-07E9E477116A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89" name="Figura a mano libera: Forma 12088">
                <a:extLst>
                  <a:ext uri="{FF2B5EF4-FFF2-40B4-BE49-F238E27FC236}">
                    <a16:creationId xmlns:a16="http://schemas.microsoft.com/office/drawing/2014/main" id="{2C75AFC0-F12A-4545-BD29-2CDF600A24B6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90" name="Figura a mano libera: Forma 12089">
                <a:extLst>
                  <a:ext uri="{FF2B5EF4-FFF2-40B4-BE49-F238E27FC236}">
                    <a16:creationId xmlns:a16="http://schemas.microsoft.com/office/drawing/2014/main" id="{CBAC91F0-1183-4AB7-8D55-AB7EF9D39520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91" name="Figura a mano libera: Forma 12090">
                <a:extLst>
                  <a:ext uri="{FF2B5EF4-FFF2-40B4-BE49-F238E27FC236}">
                    <a16:creationId xmlns:a16="http://schemas.microsoft.com/office/drawing/2014/main" id="{3B4CAB3E-4FC3-40AB-9694-2C3932DFE475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1945" name="Figura a mano libera: Forma 11944">
              <a:extLst>
                <a:ext uri="{FF2B5EF4-FFF2-40B4-BE49-F238E27FC236}">
                  <a16:creationId xmlns:a16="http://schemas.microsoft.com/office/drawing/2014/main" id="{1AAD7DD9-E787-4082-A838-A27CCAE9489F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946" name="Figura a mano libera: Forma 11945">
              <a:extLst>
                <a:ext uri="{FF2B5EF4-FFF2-40B4-BE49-F238E27FC236}">
                  <a16:creationId xmlns:a16="http://schemas.microsoft.com/office/drawing/2014/main" id="{F1AE228A-CC4C-4ED9-8CBF-C6B3962CFFB0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947" name="Figura a mano libera: Forma 11946">
              <a:extLst>
                <a:ext uri="{FF2B5EF4-FFF2-40B4-BE49-F238E27FC236}">
                  <a16:creationId xmlns:a16="http://schemas.microsoft.com/office/drawing/2014/main" id="{B633BCA2-F7DF-4BC7-B8B2-8CD279E2FA98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948" name="Figura a mano libera: Forma 11947">
              <a:extLst>
                <a:ext uri="{FF2B5EF4-FFF2-40B4-BE49-F238E27FC236}">
                  <a16:creationId xmlns:a16="http://schemas.microsoft.com/office/drawing/2014/main" id="{400C36BC-1031-4B9A-B3D9-76954826DA15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949" name="Figura a mano libera: Forma 11948">
              <a:extLst>
                <a:ext uri="{FF2B5EF4-FFF2-40B4-BE49-F238E27FC236}">
                  <a16:creationId xmlns:a16="http://schemas.microsoft.com/office/drawing/2014/main" id="{B68F5504-1452-49FC-9DAC-7C0181203A4F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950" name="Figura a mano libera: Forma 11949">
              <a:extLst>
                <a:ext uri="{FF2B5EF4-FFF2-40B4-BE49-F238E27FC236}">
                  <a16:creationId xmlns:a16="http://schemas.microsoft.com/office/drawing/2014/main" id="{B9BCF03D-B55E-4C09-99D0-31C854C4B4DA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951" name="Figura a mano libera: Forma 11950">
              <a:extLst>
                <a:ext uri="{FF2B5EF4-FFF2-40B4-BE49-F238E27FC236}">
                  <a16:creationId xmlns:a16="http://schemas.microsoft.com/office/drawing/2014/main" id="{51F82B49-C462-4936-8C26-5629EA6C4BBB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952" name="Figura a mano libera: Forma 11951">
              <a:extLst>
                <a:ext uri="{FF2B5EF4-FFF2-40B4-BE49-F238E27FC236}">
                  <a16:creationId xmlns:a16="http://schemas.microsoft.com/office/drawing/2014/main" id="{FD68B05E-A26B-4249-A2FA-4721A425C96F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953" name="Figura a mano libera: Forma 11952">
              <a:extLst>
                <a:ext uri="{FF2B5EF4-FFF2-40B4-BE49-F238E27FC236}">
                  <a16:creationId xmlns:a16="http://schemas.microsoft.com/office/drawing/2014/main" id="{9A7826CA-5AB7-4BB8-BE7D-24EC52A78E8D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954" name="Figura a mano libera: Forma 11953">
              <a:extLst>
                <a:ext uri="{FF2B5EF4-FFF2-40B4-BE49-F238E27FC236}">
                  <a16:creationId xmlns:a16="http://schemas.microsoft.com/office/drawing/2014/main" id="{F4B94954-E129-44F2-86B7-26B1412098B5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955" name="Gruppo 11954">
              <a:extLst>
                <a:ext uri="{FF2B5EF4-FFF2-40B4-BE49-F238E27FC236}">
                  <a16:creationId xmlns:a16="http://schemas.microsoft.com/office/drawing/2014/main" id="{63BC1C35-BB7A-48D1-8C59-E5717EE26F04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1956" name="Figura a mano libera: Forma 11955">
                <a:extLst>
                  <a:ext uri="{FF2B5EF4-FFF2-40B4-BE49-F238E27FC236}">
                    <a16:creationId xmlns:a16="http://schemas.microsoft.com/office/drawing/2014/main" id="{5619D5DB-2F64-4122-BFF0-2A6A34361FA3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57" name="Figura a mano libera: Forma 11956">
                <a:extLst>
                  <a:ext uri="{FF2B5EF4-FFF2-40B4-BE49-F238E27FC236}">
                    <a16:creationId xmlns:a16="http://schemas.microsoft.com/office/drawing/2014/main" id="{6433D530-0B08-4912-A0A2-A5B4CA61B991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58" name="Figura a mano libera: Forma 11957">
                <a:extLst>
                  <a:ext uri="{FF2B5EF4-FFF2-40B4-BE49-F238E27FC236}">
                    <a16:creationId xmlns:a16="http://schemas.microsoft.com/office/drawing/2014/main" id="{45B799A7-A6F2-42A7-A0EC-277EA2656435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59" name="Figura a mano libera: Forma 11958">
                <a:extLst>
                  <a:ext uri="{FF2B5EF4-FFF2-40B4-BE49-F238E27FC236}">
                    <a16:creationId xmlns:a16="http://schemas.microsoft.com/office/drawing/2014/main" id="{C1EB0D0C-58E4-4BAD-8350-CFB5ACBF0A51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60" name="Figura a mano libera: Forma 11959">
                <a:extLst>
                  <a:ext uri="{FF2B5EF4-FFF2-40B4-BE49-F238E27FC236}">
                    <a16:creationId xmlns:a16="http://schemas.microsoft.com/office/drawing/2014/main" id="{6A302DAB-B75B-4A7A-A8CA-DB067CEDB07C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61" name="Figura a mano libera: Forma 11960">
                <a:extLst>
                  <a:ext uri="{FF2B5EF4-FFF2-40B4-BE49-F238E27FC236}">
                    <a16:creationId xmlns:a16="http://schemas.microsoft.com/office/drawing/2014/main" id="{CCCD91E4-B00D-4BEB-AF20-C2344E810198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62" name="Figura a mano libera: Forma 11961">
                <a:extLst>
                  <a:ext uri="{FF2B5EF4-FFF2-40B4-BE49-F238E27FC236}">
                    <a16:creationId xmlns:a16="http://schemas.microsoft.com/office/drawing/2014/main" id="{908B93BD-176F-4565-9D42-7840E231976B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63" name="Figura a mano libera: Forma 11962">
                <a:extLst>
                  <a:ext uri="{FF2B5EF4-FFF2-40B4-BE49-F238E27FC236}">
                    <a16:creationId xmlns:a16="http://schemas.microsoft.com/office/drawing/2014/main" id="{2FC99996-6A53-4BA4-9060-0ABD2AD463F3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64" name="Figura a mano libera: Forma 11963">
                <a:extLst>
                  <a:ext uri="{FF2B5EF4-FFF2-40B4-BE49-F238E27FC236}">
                    <a16:creationId xmlns:a16="http://schemas.microsoft.com/office/drawing/2014/main" id="{6F3D39ED-3DD0-49A1-9D84-F2912CA77E01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65" name="Figura a mano libera: Forma 11964">
                <a:extLst>
                  <a:ext uri="{FF2B5EF4-FFF2-40B4-BE49-F238E27FC236}">
                    <a16:creationId xmlns:a16="http://schemas.microsoft.com/office/drawing/2014/main" id="{617E1A57-6057-430B-B893-5922A6496220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66" name="Figura a mano libera: Forma 11965">
                <a:extLst>
                  <a:ext uri="{FF2B5EF4-FFF2-40B4-BE49-F238E27FC236}">
                    <a16:creationId xmlns:a16="http://schemas.microsoft.com/office/drawing/2014/main" id="{879F8746-FB8B-4B06-941D-77FA325CED64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67" name="Figura a mano libera: Forma 11966">
                <a:extLst>
                  <a:ext uri="{FF2B5EF4-FFF2-40B4-BE49-F238E27FC236}">
                    <a16:creationId xmlns:a16="http://schemas.microsoft.com/office/drawing/2014/main" id="{B54A7B7E-69AE-4C1C-B717-F4344C619874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68" name="Figura a mano libera: Forma 11967">
                <a:extLst>
                  <a:ext uri="{FF2B5EF4-FFF2-40B4-BE49-F238E27FC236}">
                    <a16:creationId xmlns:a16="http://schemas.microsoft.com/office/drawing/2014/main" id="{383B5AE1-9F9B-4BAA-9032-374026D53536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69" name="Figura a mano libera: Forma 11968">
                <a:extLst>
                  <a:ext uri="{FF2B5EF4-FFF2-40B4-BE49-F238E27FC236}">
                    <a16:creationId xmlns:a16="http://schemas.microsoft.com/office/drawing/2014/main" id="{4D0F811C-F549-4B8C-8FE5-37ED445B97FF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70" name="Figura a mano libera: Forma 11969">
                <a:extLst>
                  <a:ext uri="{FF2B5EF4-FFF2-40B4-BE49-F238E27FC236}">
                    <a16:creationId xmlns:a16="http://schemas.microsoft.com/office/drawing/2014/main" id="{DF364A10-0177-40B6-97FC-6537FCE8C440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71" name="Figura a mano libera: Forma 11970">
                <a:extLst>
                  <a:ext uri="{FF2B5EF4-FFF2-40B4-BE49-F238E27FC236}">
                    <a16:creationId xmlns:a16="http://schemas.microsoft.com/office/drawing/2014/main" id="{3AD4CFB5-A5E9-4272-9CBA-2048D8C4E2B4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72" name="Figura a mano libera: Forma 11971">
                <a:extLst>
                  <a:ext uri="{FF2B5EF4-FFF2-40B4-BE49-F238E27FC236}">
                    <a16:creationId xmlns:a16="http://schemas.microsoft.com/office/drawing/2014/main" id="{6D684ECD-50ED-447B-B237-C457901ED98A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73" name="Figura a mano libera: Forma 11972">
                <a:extLst>
                  <a:ext uri="{FF2B5EF4-FFF2-40B4-BE49-F238E27FC236}">
                    <a16:creationId xmlns:a16="http://schemas.microsoft.com/office/drawing/2014/main" id="{2A957A18-F3E4-4F1E-AF1E-A01FD83D6AA6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74" name="Figura a mano libera: Forma 11973">
                <a:extLst>
                  <a:ext uri="{FF2B5EF4-FFF2-40B4-BE49-F238E27FC236}">
                    <a16:creationId xmlns:a16="http://schemas.microsoft.com/office/drawing/2014/main" id="{E9BC69C7-1B10-4CA9-81BD-6A5356792D2D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75" name="Figura a mano libera: Forma 11974">
                <a:extLst>
                  <a:ext uri="{FF2B5EF4-FFF2-40B4-BE49-F238E27FC236}">
                    <a16:creationId xmlns:a16="http://schemas.microsoft.com/office/drawing/2014/main" id="{B9CE9E15-D623-46E5-A18F-D2969F492A10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76" name="Figura a mano libera: Forma 11975">
                <a:extLst>
                  <a:ext uri="{FF2B5EF4-FFF2-40B4-BE49-F238E27FC236}">
                    <a16:creationId xmlns:a16="http://schemas.microsoft.com/office/drawing/2014/main" id="{5A107236-FE74-46A2-8E02-A90AFD41B8CE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77" name="Figura a mano libera: Forma 11976">
                <a:extLst>
                  <a:ext uri="{FF2B5EF4-FFF2-40B4-BE49-F238E27FC236}">
                    <a16:creationId xmlns:a16="http://schemas.microsoft.com/office/drawing/2014/main" id="{FF9DA458-0FCD-49C0-AA76-FF64F36750F8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78" name="Figura a mano libera: Forma 11977">
                <a:extLst>
                  <a:ext uri="{FF2B5EF4-FFF2-40B4-BE49-F238E27FC236}">
                    <a16:creationId xmlns:a16="http://schemas.microsoft.com/office/drawing/2014/main" id="{E29094AC-2E49-4DA0-A76B-1355D33B25C0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79" name="Figura a mano libera: Forma 11978">
                <a:extLst>
                  <a:ext uri="{FF2B5EF4-FFF2-40B4-BE49-F238E27FC236}">
                    <a16:creationId xmlns:a16="http://schemas.microsoft.com/office/drawing/2014/main" id="{44B7FE46-D669-4F5E-BE2D-4A00E33929FE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80" name="Figura a mano libera: Forma 11979">
                <a:extLst>
                  <a:ext uri="{FF2B5EF4-FFF2-40B4-BE49-F238E27FC236}">
                    <a16:creationId xmlns:a16="http://schemas.microsoft.com/office/drawing/2014/main" id="{A909A00A-3C99-478D-819A-B247CB343347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81" name="Figura a mano libera: Forma 11980">
                <a:extLst>
                  <a:ext uri="{FF2B5EF4-FFF2-40B4-BE49-F238E27FC236}">
                    <a16:creationId xmlns:a16="http://schemas.microsoft.com/office/drawing/2014/main" id="{58B0F011-81E7-4CC8-AB0B-49FD107871E5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82" name="Figura a mano libera: Forma 11981">
                <a:extLst>
                  <a:ext uri="{FF2B5EF4-FFF2-40B4-BE49-F238E27FC236}">
                    <a16:creationId xmlns:a16="http://schemas.microsoft.com/office/drawing/2014/main" id="{319C8AD9-8271-4324-8FB6-7D3A91C9E32D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83" name="Figura a mano libera: Forma 11982">
                <a:extLst>
                  <a:ext uri="{FF2B5EF4-FFF2-40B4-BE49-F238E27FC236}">
                    <a16:creationId xmlns:a16="http://schemas.microsoft.com/office/drawing/2014/main" id="{9712078C-EA37-4E16-A7F3-90BAB199BB2B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84" name="Figura a mano libera: Forma 11983">
                <a:extLst>
                  <a:ext uri="{FF2B5EF4-FFF2-40B4-BE49-F238E27FC236}">
                    <a16:creationId xmlns:a16="http://schemas.microsoft.com/office/drawing/2014/main" id="{09AB7B23-C9CB-4755-BC5F-B7DD8ACEED7C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85" name="Figura a mano libera: Forma 11984">
                <a:extLst>
                  <a:ext uri="{FF2B5EF4-FFF2-40B4-BE49-F238E27FC236}">
                    <a16:creationId xmlns:a16="http://schemas.microsoft.com/office/drawing/2014/main" id="{EADF3F73-A404-4E98-8A61-7A9CEA14952A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86" name="Figura a mano libera: Forma 11985">
                <a:extLst>
                  <a:ext uri="{FF2B5EF4-FFF2-40B4-BE49-F238E27FC236}">
                    <a16:creationId xmlns:a16="http://schemas.microsoft.com/office/drawing/2014/main" id="{C56A30D9-61AA-473C-B217-A37CAA1DE75E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87" name="Figura a mano libera: Forma 11986">
                <a:extLst>
                  <a:ext uri="{FF2B5EF4-FFF2-40B4-BE49-F238E27FC236}">
                    <a16:creationId xmlns:a16="http://schemas.microsoft.com/office/drawing/2014/main" id="{BB30C9F0-CD00-4C5C-A64B-06160FA0A11B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88" name="Figura a mano libera: Forma 11987">
                <a:extLst>
                  <a:ext uri="{FF2B5EF4-FFF2-40B4-BE49-F238E27FC236}">
                    <a16:creationId xmlns:a16="http://schemas.microsoft.com/office/drawing/2014/main" id="{6AD340F9-80F9-4EB1-A41C-3CF02695C05F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89" name="Figura a mano libera: Forma 11988">
                <a:extLst>
                  <a:ext uri="{FF2B5EF4-FFF2-40B4-BE49-F238E27FC236}">
                    <a16:creationId xmlns:a16="http://schemas.microsoft.com/office/drawing/2014/main" id="{846544FF-9F2A-4396-A3A9-FCEE510A7F07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90" name="Figura a mano libera: Forma 11989">
                <a:extLst>
                  <a:ext uri="{FF2B5EF4-FFF2-40B4-BE49-F238E27FC236}">
                    <a16:creationId xmlns:a16="http://schemas.microsoft.com/office/drawing/2014/main" id="{6198D5A7-E46E-4080-8762-CB1D151C7D59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91" name="Figura a mano libera: Forma 11990">
                <a:extLst>
                  <a:ext uri="{FF2B5EF4-FFF2-40B4-BE49-F238E27FC236}">
                    <a16:creationId xmlns:a16="http://schemas.microsoft.com/office/drawing/2014/main" id="{AFCC87AE-DE19-4CC2-AD06-4C6F1D487846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92" name="Figura a mano libera: Forma 11991">
                <a:extLst>
                  <a:ext uri="{FF2B5EF4-FFF2-40B4-BE49-F238E27FC236}">
                    <a16:creationId xmlns:a16="http://schemas.microsoft.com/office/drawing/2014/main" id="{8CAED402-F300-4ED4-B34F-4BD3942A3128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93" name="Figura a mano libera: Forma 11992">
                <a:extLst>
                  <a:ext uri="{FF2B5EF4-FFF2-40B4-BE49-F238E27FC236}">
                    <a16:creationId xmlns:a16="http://schemas.microsoft.com/office/drawing/2014/main" id="{60E5AAD4-4CFC-4E3A-BBE8-E24514055FAF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94" name="Figura a mano libera: Forma 11993">
                <a:extLst>
                  <a:ext uri="{FF2B5EF4-FFF2-40B4-BE49-F238E27FC236}">
                    <a16:creationId xmlns:a16="http://schemas.microsoft.com/office/drawing/2014/main" id="{BC32558F-AFC4-4D11-8EA0-37828317DBE8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95" name="Figura a mano libera: Forma 11994">
                <a:extLst>
                  <a:ext uri="{FF2B5EF4-FFF2-40B4-BE49-F238E27FC236}">
                    <a16:creationId xmlns:a16="http://schemas.microsoft.com/office/drawing/2014/main" id="{054387BC-BE51-4BD0-BB62-61783B42AD96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96" name="Figura a mano libera: Forma 11995">
                <a:extLst>
                  <a:ext uri="{FF2B5EF4-FFF2-40B4-BE49-F238E27FC236}">
                    <a16:creationId xmlns:a16="http://schemas.microsoft.com/office/drawing/2014/main" id="{67B5326F-E565-44EC-B1F0-14AF9BF0AAF8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97" name="Figura a mano libera: Forma 11996">
                <a:extLst>
                  <a:ext uri="{FF2B5EF4-FFF2-40B4-BE49-F238E27FC236}">
                    <a16:creationId xmlns:a16="http://schemas.microsoft.com/office/drawing/2014/main" id="{2A2B1B61-DFE4-49D1-9747-DA356521429D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98" name="Figura a mano libera: Forma 11997">
                <a:extLst>
                  <a:ext uri="{FF2B5EF4-FFF2-40B4-BE49-F238E27FC236}">
                    <a16:creationId xmlns:a16="http://schemas.microsoft.com/office/drawing/2014/main" id="{C7B3462C-290B-4900-AF77-354D078786C5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99" name="Figura a mano libera: Forma 11998">
                <a:extLst>
                  <a:ext uri="{FF2B5EF4-FFF2-40B4-BE49-F238E27FC236}">
                    <a16:creationId xmlns:a16="http://schemas.microsoft.com/office/drawing/2014/main" id="{BA66D13E-A6C1-411F-880B-2A0ACB555276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00" name="Figura a mano libera: Forma 11999">
                <a:extLst>
                  <a:ext uri="{FF2B5EF4-FFF2-40B4-BE49-F238E27FC236}">
                    <a16:creationId xmlns:a16="http://schemas.microsoft.com/office/drawing/2014/main" id="{ECAB5C91-452F-4F1C-91F7-70851EFF4C4D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01" name="Figura a mano libera: Forma 12000">
                <a:extLst>
                  <a:ext uri="{FF2B5EF4-FFF2-40B4-BE49-F238E27FC236}">
                    <a16:creationId xmlns:a16="http://schemas.microsoft.com/office/drawing/2014/main" id="{934DC75A-D2F7-4B16-9E7C-A2E67553044D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02" name="Figura a mano libera: Forma 12001">
                <a:extLst>
                  <a:ext uri="{FF2B5EF4-FFF2-40B4-BE49-F238E27FC236}">
                    <a16:creationId xmlns:a16="http://schemas.microsoft.com/office/drawing/2014/main" id="{2A4ACEB6-2B20-4CBD-84B2-A67E7D606ABA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03" name="Figura a mano libera: Forma 12002">
                <a:extLst>
                  <a:ext uri="{FF2B5EF4-FFF2-40B4-BE49-F238E27FC236}">
                    <a16:creationId xmlns:a16="http://schemas.microsoft.com/office/drawing/2014/main" id="{07CA4D7C-13C4-484A-BBD8-8D58F222A7B9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04" name="Figura a mano libera: Forma 12003">
                <a:extLst>
                  <a:ext uri="{FF2B5EF4-FFF2-40B4-BE49-F238E27FC236}">
                    <a16:creationId xmlns:a16="http://schemas.microsoft.com/office/drawing/2014/main" id="{D13B7CB8-3130-4574-84DD-ABCDF9153AA4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05" name="Figura a mano libera: Forma 12004">
                <a:extLst>
                  <a:ext uri="{FF2B5EF4-FFF2-40B4-BE49-F238E27FC236}">
                    <a16:creationId xmlns:a16="http://schemas.microsoft.com/office/drawing/2014/main" id="{2EF3989C-ABA4-4875-8790-4A77514EA356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06" name="Figura a mano libera: Forma 12005">
                <a:extLst>
                  <a:ext uri="{FF2B5EF4-FFF2-40B4-BE49-F238E27FC236}">
                    <a16:creationId xmlns:a16="http://schemas.microsoft.com/office/drawing/2014/main" id="{C60DAA3B-C8DC-42D1-B249-5E843C74C4CE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07" name="Figura a mano libera: Forma 12006">
                <a:extLst>
                  <a:ext uri="{FF2B5EF4-FFF2-40B4-BE49-F238E27FC236}">
                    <a16:creationId xmlns:a16="http://schemas.microsoft.com/office/drawing/2014/main" id="{2E928E68-5512-4A7E-A631-427C9A94D26B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08" name="Figura a mano libera: Forma 12007">
                <a:extLst>
                  <a:ext uri="{FF2B5EF4-FFF2-40B4-BE49-F238E27FC236}">
                    <a16:creationId xmlns:a16="http://schemas.microsoft.com/office/drawing/2014/main" id="{D23B74EA-3723-436A-A9AE-661F3F505947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09" name="Figura a mano libera: Forma 12008">
                <a:extLst>
                  <a:ext uri="{FF2B5EF4-FFF2-40B4-BE49-F238E27FC236}">
                    <a16:creationId xmlns:a16="http://schemas.microsoft.com/office/drawing/2014/main" id="{9B554EC6-6102-40D1-9157-3DA3843DA7AD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10" name="Figura a mano libera: Forma 12009">
                <a:extLst>
                  <a:ext uri="{FF2B5EF4-FFF2-40B4-BE49-F238E27FC236}">
                    <a16:creationId xmlns:a16="http://schemas.microsoft.com/office/drawing/2014/main" id="{1ACED0D9-123B-4C5C-AB05-55F07D03E3E2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11" name="Figura a mano libera: Forma 12010">
                <a:extLst>
                  <a:ext uri="{FF2B5EF4-FFF2-40B4-BE49-F238E27FC236}">
                    <a16:creationId xmlns:a16="http://schemas.microsoft.com/office/drawing/2014/main" id="{2C402A32-F814-4BCC-A9AD-2E0582ADEE34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12" name="Figura a mano libera: Forma 12011">
                <a:extLst>
                  <a:ext uri="{FF2B5EF4-FFF2-40B4-BE49-F238E27FC236}">
                    <a16:creationId xmlns:a16="http://schemas.microsoft.com/office/drawing/2014/main" id="{BF7D5F1A-B0EA-4340-A487-87E4C94AE619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13" name="Figura a mano libera: Forma 12012">
                <a:extLst>
                  <a:ext uri="{FF2B5EF4-FFF2-40B4-BE49-F238E27FC236}">
                    <a16:creationId xmlns:a16="http://schemas.microsoft.com/office/drawing/2014/main" id="{281C0CEF-FDB0-440B-98A0-BA334474ECEB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14" name="Figura a mano libera: Forma 12013">
                <a:extLst>
                  <a:ext uri="{FF2B5EF4-FFF2-40B4-BE49-F238E27FC236}">
                    <a16:creationId xmlns:a16="http://schemas.microsoft.com/office/drawing/2014/main" id="{BA08ABBF-B416-493E-B620-91A1A17D0744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15" name="Figura a mano libera: Forma 12014">
                <a:extLst>
                  <a:ext uri="{FF2B5EF4-FFF2-40B4-BE49-F238E27FC236}">
                    <a16:creationId xmlns:a16="http://schemas.microsoft.com/office/drawing/2014/main" id="{5B5D9D53-5752-4FA1-BFB8-BA63629606E7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16" name="Figura a mano libera: Forma 12015">
                <a:extLst>
                  <a:ext uri="{FF2B5EF4-FFF2-40B4-BE49-F238E27FC236}">
                    <a16:creationId xmlns:a16="http://schemas.microsoft.com/office/drawing/2014/main" id="{3C05A3FE-2007-4185-BE74-4ADAD46CFE17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17" name="Figura a mano libera: Forma 12016">
                <a:extLst>
                  <a:ext uri="{FF2B5EF4-FFF2-40B4-BE49-F238E27FC236}">
                    <a16:creationId xmlns:a16="http://schemas.microsoft.com/office/drawing/2014/main" id="{12BDABCF-8415-4F75-A330-318067F3BC97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18" name="Figura a mano libera: Forma 12017">
                <a:extLst>
                  <a:ext uri="{FF2B5EF4-FFF2-40B4-BE49-F238E27FC236}">
                    <a16:creationId xmlns:a16="http://schemas.microsoft.com/office/drawing/2014/main" id="{0474838F-E536-4AA0-9D83-4F5B586CFA7F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19" name="Figura a mano libera: Forma 12018">
                <a:extLst>
                  <a:ext uri="{FF2B5EF4-FFF2-40B4-BE49-F238E27FC236}">
                    <a16:creationId xmlns:a16="http://schemas.microsoft.com/office/drawing/2014/main" id="{04B65276-F893-4CE0-A708-EEDC62BB49D6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20" name="Figura a mano libera: Forma 12019">
                <a:extLst>
                  <a:ext uri="{FF2B5EF4-FFF2-40B4-BE49-F238E27FC236}">
                    <a16:creationId xmlns:a16="http://schemas.microsoft.com/office/drawing/2014/main" id="{6730BF0F-38E1-4707-9C9A-903135B70BCF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21" name="Figura a mano libera: Forma 12020">
                <a:extLst>
                  <a:ext uri="{FF2B5EF4-FFF2-40B4-BE49-F238E27FC236}">
                    <a16:creationId xmlns:a16="http://schemas.microsoft.com/office/drawing/2014/main" id="{BDC63831-4AD2-4851-90C9-07D85DB873AB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22" name="Figura a mano libera: Forma 12021">
                <a:extLst>
                  <a:ext uri="{FF2B5EF4-FFF2-40B4-BE49-F238E27FC236}">
                    <a16:creationId xmlns:a16="http://schemas.microsoft.com/office/drawing/2014/main" id="{431D1A62-4AC7-4475-8D7A-06A1BE698AA0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23" name="Figura a mano libera: Forma 12022">
                <a:extLst>
                  <a:ext uri="{FF2B5EF4-FFF2-40B4-BE49-F238E27FC236}">
                    <a16:creationId xmlns:a16="http://schemas.microsoft.com/office/drawing/2014/main" id="{8DEBFF4A-B88D-429D-A9D8-B3FABEBCC9AD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24" name="Figura a mano libera: Forma 12023">
                <a:extLst>
                  <a:ext uri="{FF2B5EF4-FFF2-40B4-BE49-F238E27FC236}">
                    <a16:creationId xmlns:a16="http://schemas.microsoft.com/office/drawing/2014/main" id="{843D8977-85DF-4106-B361-E5868D44DC1D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25" name="Figura a mano libera: Forma 12024">
                <a:extLst>
                  <a:ext uri="{FF2B5EF4-FFF2-40B4-BE49-F238E27FC236}">
                    <a16:creationId xmlns:a16="http://schemas.microsoft.com/office/drawing/2014/main" id="{D0885AC6-BA4F-4454-B7C8-1F35BA072A38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26" name="Figura a mano libera: Forma 12025">
                <a:extLst>
                  <a:ext uri="{FF2B5EF4-FFF2-40B4-BE49-F238E27FC236}">
                    <a16:creationId xmlns:a16="http://schemas.microsoft.com/office/drawing/2014/main" id="{90786160-3C79-4375-97C4-270EEE47B32C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27" name="Figura a mano libera: Forma 12026">
                <a:extLst>
                  <a:ext uri="{FF2B5EF4-FFF2-40B4-BE49-F238E27FC236}">
                    <a16:creationId xmlns:a16="http://schemas.microsoft.com/office/drawing/2014/main" id="{EA728481-D278-46E5-8ECB-3ED9CF2F0D80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28" name="Figura a mano libera: Forma 12027">
                <a:extLst>
                  <a:ext uri="{FF2B5EF4-FFF2-40B4-BE49-F238E27FC236}">
                    <a16:creationId xmlns:a16="http://schemas.microsoft.com/office/drawing/2014/main" id="{8160DF71-1EFC-46D2-8350-CFC7346A9F15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29" name="Figura a mano libera: Forma 12028">
                <a:extLst>
                  <a:ext uri="{FF2B5EF4-FFF2-40B4-BE49-F238E27FC236}">
                    <a16:creationId xmlns:a16="http://schemas.microsoft.com/office/drawing/2014/main" id="{FBDF0F99-4268-4BCF-9251-E2B627F9813D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30" name="Figura a mano libera: Forma 12029">
                <a:extLst>
                  <a:ext uri="{FF2B5EF4-FFF2-40B4-BE49-F238E27FC236}">
                    <a16:creationId xmlns:a16="http://schemas.microsoft.com/office/drawing/2014/main" id="{A33C7B63-BCA2-446E-9D3C-E563094E6FD2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31" name="Figura a mano libera: Forma 12030">
                <a:extLst>
                  <a:ext uri="{FF2B5EF4-FFF2-40B4-BE49-F238E27FC236}">
                    <a16:creationId xmlns:a16="http://schemas.microsoft.com/office/drawing/2014/main" id="{37CE937A-A8B0-47BF-A6BE-4605418AE39E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32" name="Figura a mano libera: Forma 12031">
                <a:extLst>
                  <a:ext uri="{FF2B5EF4-FFF2-40B4-BE49-F238E27FC236}">
                    <a16:creationId xmlns:a16="http://schemas.microsoft.com/office/drawing/2014/main" id="{78651B26-7DD0-4FAD-983E-F506C9BA6B11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33" name="Figura a mano libera: Forma 12032">
                <a:extLst>
                  <a:ext uri="{FF2B5EF4-FFF2-40B4-BE49-F238E27FC236}">
                    <a16:creationId xmlns:a16="http://schemas.microsoft.com/office/drawing/2014/main" id="{DE932FCD-9B9C-4AE0-BAA0-E67F6ED79891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34" name="Figura a mano libera: Forma 12033">
                <a:extLst>
                  <a:ext uri="{FF2B5EF4-FFF2-40B4-BE49-F238E27FC236}">
                    <a16:creationId xmlns:a16="http://schemas.microsoft.com/office/drawing/2014/main" id="{E5A47A27-D7F2-4F2F-B627-03E3C90062C9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35" name="Figura a mano libera: Forma 12034">
                <a:extLst>
                  <a:ext uri="{FF2B5EF4-FFF2-40B4-BE49-F238E27FC236}">
                    <a16:creationId xmlns:a16="http://schemas.microsoft.com/office/drawing/2014/main" id="{9E423606-63F8-4589-B52C-3FEA710128A1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36" name="Figura a mano libera: Forma 12035">
                <a:extLst>
                  <a:ext uri="{FF2B5EF4-FFF2-40B4-BE49-F238E27FC236}">
                    <a16:creationId xmlns:a16="http://schemas.microsoft.com/office/drawing/2014/main" id="{A4C1AA6C-CB94-49E1-95BD-1E82C3D78FFD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37" name="Figura a mano libera: Forma 12036">
                <a:extLst>
                  <a:ext uri="{FF2B5EF4-FFF2-40B4-BE49-F238E27FC236}">
                    <a16:creationId xmlns:a16="http://schemas.microsoft.com/office/drawing/2014/main" id="{5C80D1A7-EB4B-40F1-878E-A41445C4681F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38" name="Figura a mano libera: Forma 12037">
                <a:extLst>
                  <a:ext uri="{FF2B5EF4-FFF2-40B4-BE49-F238E27FC236}">
                    <a16:creationId xmlns:a16="http://schemas.microsoft.com/office/drawing/2014/main" id="{BC3C4A31-8797-4DEC-82C5-E8B7795048E2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39" name="Figura a mano libera: Forma 12038">
                <a:extLst>
                  <a:ext uri="{FF2B5EF4-FFF2-40B4-BE49-F238E27FC236}">
                    <a16:creationId xmlns:a16="http://schemas.microsoft.com/office/drawing/2014/main" id="{EFFDC787-5BC5-40DA-8001-EF48616F3252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40" name="Figura a mano libera: Forma 12039">
                <a:extLst>
                  <a:ext uri="{FF2B5EF4-FFF2-40B4-BE49-F238E27FC236}">
                    <a16:creationId xmlns:a16="http://schemas.microsoft.com/office/drawing/2014/main" id="{6230622C-1E3C-4605-A29B-9DBD92CEB70F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41" name="Figura a mano libera: Forma 12040">
                <a:extLst>
                  <a:ext uri="{FF2B5EF4-FFF2-40B4-BE49-F238E27FC236}">
                    <a16:creationId xmlns:a16="http://schemas.microsoft.com/office/drawing/2014/main" id="{F8A0934E-5DB0-4044-80B7-D06AAE129B67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42" name="Figura a mano libera: Forma 12041">
                <a:extLst>
                  <a:ext uri="{FF2B5EF4-FFF2-40B4-BE49-F238E27FC236}">
                    <a16:creationId xmlns:a16="http://schemas.microsoft.com/office/drawing/2014/main" id="{0D39A04D-B8CC-4A1F-91F8-A509DD988747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43" name="Figura a mano libera: Forma 12042">
                <a:extLst>
                  <a:ext uri="{FF2B5EF4-FFF2-40B4-BE49-F238E27FC236}">
                    <a16:creationId xmlns:a16="http://schemas.microsoft.com/office/drawing/2014/main" id="{6BB8E1C8-5225-4B50-ADEC-7E51B4E3882C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44" name="Figura a mano libera: Forma 12043">
                <a:extLst>
                  <a:ext uri="{FF2B5EF4-FFF2-40B4-BE49-F238E27FC236}">
                    <a16:creationId xmlns:a16="http://schemas.microsoft.com/office/drawing/2014/main" id="{C2954A56-E352-41F9-926E-EC3627CDB371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45" name="Figura a mano libera: Forma 12044">
                <a:extLst>
                  <a:ext uri="{FF2B5EF4-FFF2-40B4-BE49-F238E27FC236}">
                    <a16:creationId xmlns:a16="http://schemas.microsoft.com/office/drawing/2014/main" id="{7DCA203F-070F-46F3-B544-CE192E52D538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46" name="Figura a mano libera: Forma 12045">
                <a:extLst>
                  <a:ext uri="{FF2B5EF4-FFF2-40B4-BE49-F238E27FC236}">
                    <a16:creationId xmlns:a16="http://schemas.microsoft.com/office/drawing/2014/main" id="{A63D7A2D-A973-4C80-B7D7-97929D0CA469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47" name="Figura a mano libera: Forma 12046">
                <a:extLst>
                  <a:ext uri="{FF2B5EF4-FFF2-40B4-BE49-F238E27FC236}">
                    <a16:creationId xmlns:a16="http://schemas.microsoft.com/office/drawing/2014/main" id="{F52322E0-72FF-4C50-8E85-F02CBFAA8430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48" name="Figura a mano libera: Forma 12047">
                <a:extLst>
                  <a:ext uri="{FF2B5EF4-FFF2-40B4-BE49-F238E27FC236}">
                    <a16:creationId xmlns:a16="http://schemas.microsoft.com/office/drawing/2014/main" id="{6686115D-8A57-45DD-BA89-CFF055EEBF31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49" name="Figura a mano libera: Forma 12048">
                <a:extLst>
                  <a:ext uri="{FF2B5EF4-FFF2-40B4-BE49-F238E27FC236}">
                    <a16:creationId xmlns:a16="http://schemas.microsoft.com/office/drawing/2014/main" id="{D6786D4D-CFCB-4403-828E-CEE1CEA8204D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50" name="Figura a mano libera: Forma 12049">
                <a:extLst>
                  <a:ext uri="{FF2B5EF4-FFF2-40B4-BE49-F238E27FC236}">
                    <a16:creationId xmlns:a16="http://schemas.microsoft.com/office/drawing/2014/main" id="{5442EEB4-4D51-4029-9607-0A6FD61892D8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51" name="Figura a mano libera: Forma 12050">
                <a:extLst>
                  <a:ext uri="{FF2B5EF4-FFF2-40B4-BE49-F238E27FC236}">
                    <a16:creationId xmlns:a16="http://schemas.microsoft.com/office/drawing/2014/main" id="{C26B37D3-8A00-4876-AADC-14A70CB6E528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52" name="Figura a mano libera: Forma 12051">
                <a:extLst>
                  <a:ext uri="{FF2B5EF4-FFF2-40B4-BE49-F238E27FC236}">
                    <a16:creationId xmlns:a16="http://schemas.microsoft.com/office/drawing/2014/main" id="{51BE54B2-FA39-499F-B3B0-89EC33E7AAE4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53" name="Figura a mano libera: Forma 12052">
                <a:extLst>
                  <a:ext uri="{FF2B5EF4-FFF2-40B4-BE49-F238E27FC236}">
                    <a16:creationId xmlns:a16="http://schemas.microsoft.com/office/drawing/2014/main" id="{3DF517F5-1FA8-43A3-BA45-A697C7761FF4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54" name="Figura a mano libera: Forma 12053">
                <a:extLst>
                  <a:ext uri="{FF2B5EF4-FFF2-40B4-BE49-F238E27FC236}">
                    <a16:creationId xmlns:a16="http://schemas.microsoft.com/office/drawing/2014/main" id="{0289A6C5-4062-4971-90B8-3A972FD36A7E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55" name="Figura a mano libera: Forma 12054">
                <a:extLst>
                  <a:ext uri="{FF2B5EF4-FFF2-40B4-BE49-F238E27FC236}">
                    <a16:creationId xmlns:a16="http://schemas.microsoft.com/office/drawing/2014/main" id="{8D2DE159-BA9D-4B77-A47F-B7A7C7ED4882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56" name="Figura a mano libera: Forma 12055">
                <a:extLst>
                  <a:ext uri="{FF2B5EF4-FFF2-40B4-BE49-F238E27FC236}">
                    <a16:creationId xmlns:a16="http://schemas.microsoft.com/office/drawing/2014/main" id="{62468A41-9D6F-4821-81CF-515411B255F7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57" name="Figura a mano libera: Forma 12056">
                <a:extLst>
                  <a:ext uri="{FF2B5EF4-FFF2-40B4-BE49-F238E27FC236}">
                    <a16:creationId xmlns:a16="http://schemas.microsoft.com/office/drawing/2014/main" id="{B4300311-4BCE-4D65-8A25-1685E9E7E770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58" name="Figura a mano libera: Forma 12057">
                <a:extLst>
                  <a:ext uri="{FF2B5EF4-FFF2-40B4-BE49-F238E27FC236}">
                    <a16:creationId xmlns:a16="http://schemas.microsoft.com/office/drawing/2014/main" id="{2FC9B6C3-46C1-46E9-9BED-290B87B47EDC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59" name="Figura a mano libera: Forma 12058">
                <a:extLst>
                  <a:ext uri="{FF2B5EF4-FFF2-40B4-BE49-F238E27FC236}">
                    <a16:creationId xmlns:a16="http://schemas.microsoft.com/office/drawing/2014/main" id="{5CC96EC9-EA8B-460C-AE5C-5462C794B363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60" name="Figura a mano libera: Forma 12059">
                <a:extLst>
                  <a:ext uri="{FF2B5EF4-FFF2-40B4-BE49-F238E27FC236}">
                    <a16:creationId xmlns:a16="http://schemas.microsoft.com/office/drawing/2014/main" id="{513223D0-791F-407E-AB58-05D7974A66FF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61" name="Figura a mano libera: Forma 12060">
                <a:extLst>
                  <a:ext uri="{FF2B5EF4-FFF2-40B4-BE49-F238E27FC236}">
                    <a16:creationId xmlns:a16="http://schemas.microsoft.com/office/drawing/2014/main" id="{C6D03A8A-06BC-4792-8605-AFB498DAE3B7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62" name="Figura a mano libera: Forma 12061">
                <a:extLst>
                  <a:ext uri="{FF2B5EF4-FFF2-40B4-BE49-F238E27FC236}">
                    <a16:creationId xmlns:a16="http://schemas.microsoft.com/office/drawing/2014/main" id="{64EFD038-E7AD-4483-9B98-0BAD0FF4C246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63" name="Figura a mano libera: Forma 12062">
                <a:extLst>
                  <a:ext uri="{FF2B5EF4-FFF2-40B4-BE49-F238E27FC236}">
                    <a16:creationId xmlns:a16="http://schemas.microsoft.com/office/drawing/2014/main" id="{80AA4691-07FC-488E-8FED-2959D42D7999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64" name="Figura a mano libera: Forma 12063">
                <a:extLst>
                  <a:ext uri="{FF2B5EF4-FFF2-40B4-BE49-F238E27FC236}">
                    <a16:creationId xmlns:a16="http://schemas.microsoft.com/office/drawing/2014/main" id="{B6795524-B9AC-41CF-AECF-E8E8458573C8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65" name="Figura a mano libera: Forma 12064">
                <a:extLst>
                  <a:ext uri="{FF2B5EF4-FFF2-40B4-BE49-F238E27FC236}">
                    <a16:creationId xmlns:a16="http://schemas.microsoft.com/office/drawing/2014/main" id="{18BF4C24-C6C9-416C-9B43-681C76D6636B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66" name="Figura a mano libera: Forma 12065">
                <a:extLst>
                  <a:ext uri="{FF2B5EF4-FFF2-40B4-BE49-F238E27FC236}">
                    <a16:creationId xmlns:a16="http://schemas.microsoft.com/office/drawing/2014/main" id="{7907528F-C9C2-48F0-BFD8-BF298564DE4F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67" name="Figura a mano libera: Forma 12066">
                <a:extLst>
                  <a:ext uri="{FF2B5EF4-FFF2-40B4-BE49-F238E27FC236}">
                    <a16:creationId xmlns:a16="http://schemas.microsoft.com/office/drawing/2014/main" id="{7BF7CFAD-7641-41D9-9354-712DA3A9CE96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68" name="Figura a mano libera: Forma 12067">
                <a:extLst>
                  <a:ext uri="{FF2B5EF4-FFF2-40B4-BE49-F238E27FC236}">
                    <a16:creationId xmlns:a16="http://schemas.microsoft.com/office/drawing/2014/main" id="{49509902-5016-4E3A-A011-01F0DA2E67CC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69" name="Figura a mano libera: Forma 12068">
                <a:extLst>
                  <a:ext uri="{FF2B5EF4-FFF2-40B4-BE49-F238E27FC236}">
                    <a16:creationId xmlns:a16="http://schemas.microsoft.com/office/drawing/2014/main" id="{81CC85E9-BE4B-4789-BF6B-BDA2E0A87272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70" name="Figura a mano libera: Forma 12069">
                <a:extLst>
                  <a:ext uri="{FF2B5EF4-FFF2-40B4-BE49-F238E27FC236}">
                    <a16:creationId xmlns:a16="http://schemas.microsoft.com/office/drawing/2014/main" id="{5C492378-1E10-4DEC-BA14-DFC57C019428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71" name="Figura a mano libera: Forma 12070">
                <a:extLst>
                  <a:ext uri="{FF2B5EF4-FFF2-40B4-BE49-F238E27FC236}">
                    <a16:creationId xmlns:a16="http://schemas.microsoft.com/office/drawing/2014/main" id="{78171C1F-CA6C-4705-9F5C-034102D54611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2072" name="Elemento grafico 20">
                <a:extLst>
                  <a:ext uri="{FF2B5EF4-FFF2-40B4-BE49-F238E27FC236}">
                    <a16:creationId xmlns:a16="http://schemas.microsoft.com/office/drawing/2014/main" id="{4EE9E9E0-09A1-477E-BD7E-BD7E1184F90E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2073" name="Figura a mano libera: Forma 12072">
                  <a:extLst>
                    <a:ext uri="{FF2B5EF4-FFF2-40B4-BE49-F238E27FC236}">
                      <a16:creationId xmlns:a16="http://schemas.microsoft.com/office/drawing/2014/main" id="{E92CCF2E-2AF8-4B9E-8D04-E4CEE8EA7A9D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74" name="Figura a mano libera: Forma 12073">
                  <a:extLst>
                    <a:ext uri="{FF2B5EF4-FFF2-40B4-BE49-F238E27FC236}">
                      <a16:creationId xmlns:a16="http://schemas.microsoft.com/office/drawing/2014/main" id="{EBC9BF3E-5FBF-441D-AF8E-AF9144003FDC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75" name="Figura a mano libera: Forma 12074">
                  <a:extLst>
                    <a:ext uri="{FF2B5EF4-FFF2-40B4-BE49-F238E27FC236}">
                      <a16:creationId xmlns:a16="http://schemas.microsoft.com/office/drawing/2014/main" id="{529AD714-7C46-4558-BC8D-79BD3B04BD34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76" name="Figura a mano libera: Forma 12075">
                  <a:extLst>
                    <a:ext uri="{FF2B5EF4-FFF2-40B4-BE49-F238E27FC236}">
                      <a16:creationId xmlns:a16="http://schemas.microsoft.com/office/drawing/2014/main" id="{DF4D680E-1795-4DA9-A723-4CD580926AC2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77" name="Figura a mano libera: Forma 12076">
                  <a:extLst>
                    <a:ext uri="{FF2B5EF4-FFF2-40B4-BE49-F238E27FC236}">
                      <a16:creationId xmlns:a16="http://schemas.microsoft.com/office/drawing/2014/main" id="{CAFC1BC7-1843-4086-A294-10BC45F1F052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78" name="Figura a mano libera: Forma 12077">
                  <a:extLst>
                    <a:ext uri="{FF2B5EF4-FFF2-40B4-BE49-F238E27FC236}">
                      <a16:creationId xmlns:a16="http://schemas.microsoft.com/office/drawing/2014/main" id="{BAFAD1D4-B349-41DB-A1FD-BD961FCD03E9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79" name="Figura a mano libera: Forma 12078">
                  <a:extLst>
                    <a:ext uri="{FF2B5EF4-FFF2-40B4-BE49-F238E27FC236}">
                      <a16:creationId xmlns:a16="http://schemas.microsoft.com/office/drawing/2014/main" id="{1BA8A796-2CBE-4D10-B284-52AF6F8902CF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80" name="Figura a mano libera: Forma 12079">
                  <a:extLst>
                    <a:ext uri="{FF2B5EF4-FFF2-40B4-BE49-F238E27FC236}">
                      <a16:creationId xmlns:a16="http://schemas.microsoft.com/office/drawing/2014/main" id="{B5ADDBA6-6AB2-4517-84D8-4E705C7926DE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81" name="Figura a mano libera: Forma 12080">
                  <a:extLst>
                    <a:ext uri="{FF2B5EF4-FFF2-40B4-BE49-F238E27FC236}">
                      <a16:creationId xmlns:a16="http://schemas.microsoft.com/office/drawing/2014/main" id="{BA83C4B7-2A20-4CBB-AFCC-3428151F47C6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82" name="Figura a mano libera: Forma 12081">
                  <a:extLst>
                    <a:ext uri="{FF2B5EF4-FFF2-40B4-BE49-F238E27FC236}">
                      <a16:creationId xmlns:a16="http://schemas.microsoft.com/office/drawing/2014/main" id="{914C1F66-0C0E-4074-B0AB-BA07A60D923C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83" name="Figura a mano libera: Forma 12082">
                  <a:extLst>
                    <a:ext uri="{FF2B5EF4-FFF2-40B4-BE49-F238E27FC236}">
                      <a16:creationId xmlns:a16="http://schemas.microsoft.com/office/drawing/2014/main" id="{37A2E7ED-721D-4C83-A99C-921F73CC574B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84" name="Figura a mano libera: Forma 12083">
                  <a:extLst>
                    <a:ext uri="{FF2B5EF4-FFF2-40B4-BE49-F238E27FC236}">
                      <a16:creationId xmlns:a16="http://schemas.microsoft.com/office/drawing/2014/main" id="{1589357A-D23D-4AA2-8F51-D8CB08488A23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085" name="Figura a mano libera: Forma 12084">
                  <a:extLst>
                    <a:ext uri="{FF2B5EF4-FFF2-40B4-BE49-F238E27FC236}">
                      <a16:creationId xmlns:a16="http://schemas.microsoft.com/office/drawing/2014/main" id="{E584FC5A-0EB7-4554-9139-FEC91AA53AED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</p:grpSp>
      <p:grpSp>
        <p:nvGrpSpPr>
          <p:cNvPr id="11796" name="Gruppo 11795" descr="Coniglietto in una tazza">
            <a:extLst>
              <a:ext uri="{FF2B5EF4-FFF2-40B4-BE49-F238E27FC236}">
                <a16:creationId xmlns:a16="http://schemas.microsoft.com/office/drawing/2014/main" id="{D36B60E5-EBB5-4470-A96A-4D2C1A76F807}"/>
              </a:ext>
            </a:extLst>
          </p:cNvPr>
          <p:cNvGrpSpPr/>
          <p:nvPr/>
        </p:nvGrpSpPr>
        <p:grpSpPr>
          <a:xfrm>
            <a:off x="3258885" y="10597002"/>
            <a:ext cx="1285687" cy="1335886"/>
            <a:chOff x="6332410" y="6365975"/>
            <a:chExt cx="2475357" cy="2572007"/>
          </a:xfrm>
        </p:grpSpPr>
        <p:sp>
          <p:nvSpPr>
            <p:cNvPr id="11822" name="Figura a mano libera: Forma 11821">
              <a:extLst>
                <a:ext uri="{FF2B5EF4-FFF2-40B4-BE49-F238E27FC236}">
                  <a16:creationId xmlns:a16="http://schemas.microsoft.com/office/drawing/2014/main" id="{74D854B3-6B3A-4286-A0B3-959697867FCC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823" name="Figura a mano libera: Forma 11822">
              <a:extLst>
                <a:ext uri="{FF2B5EF4-FFF2-40B4-BE49-F238E27FC236}">
                  <a16:creationId xmlns:a16="http://schemas.microsoft.com/office/drawing/2014/main" id="{6230149B-456B-4BBC-8818-93376161CFDC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824" name="Figura a mano libera: Forma 11823">
              <a:extLst>
                <a:ext uri="{FF2B5EF4-FFF2-40B4-BE49-F238E27FC236}">
                  <a16:creationId xmlns:a16="http://schemas.microsoft.com/office/drawing/2014/main" id="{5CE394D0-B058-4F66-B8AE-9BB4A0903C7B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825" name="Gruppo 11824">
              <a:extLst>
                <a:ext uri="{FF2B5EF4-FFF2-40B4-BE49-F238E27FC236}">
                  <a16:creationId xmlns:a16="http://schemas.microsoft.com/office/drawing/2014/main" id="{114DA183-C2FE-414C-A521-81D9B07F96B2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1923" name="Figura a mano libera: Forma 11922">
                <a:extLst>
                  <a:ext uri="{FF2B5EF4-FFF2-40B4-BE49-F238E27FC236}">
                    <a16:creationId xmlns:a16="http://schemas.microsoft.com/office/drawing/2014/main" id="{BDC74611-9F09-4506-BA4B-38F170003EB2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24" name="Figura a mano libera: Forma 11923">
                <a:extLst>
                  <a:ext uri="{FF2B5EF4-FFF2-40B4-BE49-F238E27FC236}">
                    <a16:creationId xmlns:a16="http://schemas.microsoft.com/office/drawing/2014/main" id="{D2415793-1D56-4A99-B9A6-A3120529417B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25" name="Figura a mano libera: Forma 11924">
                <a:extLst>
                  <a:ext uri="{FF2B5EF4-FFF2-40B4-BE49-F238E27FC236}">
                    <a16:creationId xmlns:a16="http://schemas.microsoft.com/office/drawing/2014/main" id="{24B5FD90-A1A1-449E-ADCC-8BD579289023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26" name="Figura a mano libera: Forma 11925">
                <a:extLst>
                  <a:ext uri="{FF2B5EF4-FFF2-40B4-BE49-F238E27FC236}">
                    <a16:creationId xmlns:a16="http://schemas.microsoft.com/office/drawing/2014/main" id="{E6D87F4F-19D1-4B04-800E-07DC0D4F0148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27" name="Figura a mano libera: Forma 11926">
                <a:extLst>
                  <a:ext uri="{FF2B5EF4-FFF2-40B4-BE49-F238E27FC236}">
                    <a16:creationId xmlns:a16="http://schemas.microsoft.com/office/drawing/2014/main" id="{17AC5EFF-1706-414D-922E-9643C981AF04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28" name="Figura a mano libera: Forma 11927">
                <a:extLst>
                  <a:ext uri="{FF2B5EF4-FFF2-40B4-BE49-F238E27FC236}">
                    <a16:creationId xmlns:a16="http://schemas.microsoft.com/office/drawing/2014/main" id="{83AC0E7B-9225-4822-98C6-A56ACB084E8C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29" name="Figura a mano libera: Forma 11928">
                <a:extLst>
                  <a:ext uri="{FF2B5EF4-FFF2-40B4-BE49-F238E27FC236}">
                    <a16:creationId xmlns:a16="http://schemas.microsoft.com/office/drawing/2014/main" id="{40D3D407-9450-4249-89E5-44624FA63408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30" name="Figura a mano libera: Forma 11929">
                <a:extLst>
                  <a:ext uri="{FF2B5EF4-FFF2-40B4-BE49-F238E27FC236}">
                    <a16:creationId xmlns:a16="http://schemas.microsoft.com/office/drawing/2014/main" id="{D62C8368-C840-432D-9E1C-744CA57D2ACD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31" name="Figura a mano libera: Forma 11930">
                <a:extLst>
                  <a:ext uri="{FF2B5EF4-FFF2-40B4-BE49-F238E27FC236}">
                    <a16:creationId xmlns:a16="http://schemas.microsoft.com/office/drawing/2014/main" id="{C12B55DE-5849-4E28-9088-01B1B52DFD46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32" name="Figura a mano libera: Forma 11931">
                <a:extLst>
                  <a:ext uri="{FF2B5EF4-FFF2-40B4-BE49-F238E27FC236}">
                    <a16:creationId xmlns:a16="http://schemas.microsoft.com/office/drawing/2014/main" id="{00529A46-4CFC-43A9-9653-F15A8F88A7D6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33" name="Figura a mano libera: Forma 11932">
                <a:extLst>
                  <a:ext uri="{FF2B5EF4-FFF2-40B4-BE49-F238E27FC236}">
                    <a16:creationId xmlns:a16="http://schemas.microsoft.com/office/drawing/2014/main" id="{D2063D4F-361F-42F2-BFC7-7FA934199116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34" name="Figura a mano libera: Forma 11933">
                <a:extLst>
                  <a:ext uri="{FF2B5EF4-FFF2-40B4-BE49-F238E27FC236}">
                    <a16:creationId xmlns:a16="http://schemas.microsoft.com/office/drawing/2014/main" id="{4D5CC83C-3663-4B31-8773-4B6B8DF69197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35" name="Figura a mano libera: Forma 11934">
                <a:extLst>
                  <a:ext uri="{FF2B5EF4-FFF2-40B4-BE49-F238E27FC236}">
                    <a16:creationId xmlns:a16="http://schemas.microsoft.com/office/drawing/2014/main" id="{3603C97A-0A51-4316-9F98-81442E08593C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36" name="Figura a mano libera: Forma 11935">
                <a:extLst>
                  <a:ext uri="{FF2B5EF4-FFF2-40B4-BE49-F238E27FC236}">
                    <a16:creationId xmlns:a16="http://schemas.microsoft.com/office/drawing/2014/main" id="{FFB04261-B9D8-4FF8-90F2-BF01928C34B8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37" name="Figura a mano libera: Forma 11936">
                <a:extLst>
                  <a:ext uri="{FF2B5EF4-FFF2-40B4-BE49-F238E27FC236}">
                    <a16:creationId xmlns:a16="http://schemas.microsoft.com/office/drawing/2014/main" id="{F6BEF926-E4CF-4364-8164-187E9454386A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38" name="Figura a mano libera: Forma 11937">
                <a:extLst>
                  <a:ext uri="{FF2B5EF4-FFF2-40B4-BE49-F238E27FC236}">
                    <a16:creationId xmlns:a16="http://schemas.microsoft.com/office/drawing/2014/main" id="{75B7C45B-145A-410B-971C-CE4E90F8C6AE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39" name="Figura a mano libera: Forma 11938">
                <a:extLst>
                  <a:ext uri="{FF2B5EF4-FFF2-40B4-BE49-F238E27FC236}">
                    <a16:creationId xmlns:a16="http://schemas.microsoft.com/office/drawing/2014/main" id="{6E96381C-BFE2-4AB0-8192-25818F3D7FB3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40" name="Figura a mano libera: Forma 11939">
                <a:extLst>
                  <a:ext uri="{FF2B5EF4-FFF2-40B4-BE49-F238E27FC236}">
                    <a16:creationId xmlns:a16="http://schemas.microsoft.com/office/drawing/2014/main" id="{252DEBE4-8F23-4A5D-B847-06044853A8DA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41" name="Figura a mano libera: Forma 11940">
                <a:extLst>
                  <a:ext uri="{FF2B5EF4-FFF2-40B4-BE49-F238E27FC236}">
                    <a16:creationId xmlns:a16="http://schemas.microsoft.com/office/drawing/2014/main" id="{ECE43082-85CF-4DDE-8F65-5DEC2B8EC374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42" name="Figura a mano libera: Forma 11941">
                <a:extLst>
                  <a:ext uri="{FF2B5EF4-FFF2-40B4-BE49-F238E27FC236}">
                    <a16:creationId xmlns:a16="http://schemas.microsoft.com/office/drawing/2014/main" id="{69582DDB-08D0-4A88-AFA4-BBE9A5CFF671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1826" name="Gruppo 11825">
              <a:extLst>
                <a:ext uri="{FF2B5EF4-FFF2-40B4-BE49-F238E27FC236}">
                  <a16:creationId xmlns:a16="http://schemas.microsoft.com/office/drawing/2014/main" id="{3DB71E63-C0CE-4D34-9C56-95D1643748E4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1921" name="Figura a mano libera: Forma 11920">
                <a:extLst>
                  <a:ext uri="{FF2B5EF4-FFF2-40B4-BE49-F238E27FC236}">
                    <a16:creationId xmlns:a16="http://schemas.microsoft.com/office/drawing/2014/main" id="{27906D2C-D894-42DA-9387-362438682909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22" name="Figura a mano libera: Forma 11921">
                <a:extLst>
                  <a:ext uri="{FF2B5EF4-FFF2-40B4-BE49-F238E27FC236}">
                    <a16:creationId xmlns:a16="http://schemas.microsoft.com/office/drawing/2014/main" id="{AAE411B0-65AD-45FD-AA59-F7B0051BA3F6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1827" name="Figura a mano libera: Forma 11826">
              <a:extLst>
                <a:ext uri="{FF2B5EF4-FFF2-40B4-BE49-F238E27FC236}">
                  <a16:creationId xmlns:a16="http://schemas.microsoft.com/office/drawing/2014/main" id="{F60D7278-FC70-44C0-946D-07F117E528E0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828" name="Gruppo 11827">
              <a:extLst>
                <a:ext uri="{FF2B5EF4-FFF2-40B4-BE49-F238E27FC236}">
                  <a16:creationId xmlns:a16="http://schemas.microsoft.com/office/drawing/2014/main" id="{76E464B8-28A9-4979-B1A3-CC5ED7DAF244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1900" name="Figura a mano libera: Forma 11899">
                <a:extLst>
                  <a:ext uri="{FF2B5EF4-FFF2-40B4-BE49-F238E27FC236}">
                    <a16:creationId xmlns:a16="http://schemas.microsoft.com/office/drawing/2014/main" id="{5D6B8D90-6F91-4D35-8451-4DB6A982A91E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01" name="Figura a mano libera: Forma 11900">
                <a:extLst>
                  <a:ext uri="{FF2B5EF4-FFF2-40B4-BE49-F238E27FC236}">
                    <a16:creationId xmlns:a16="http://schemas.microsoft.com/office/drawing/2014/main" id="{3F7038E5-3EBE-4CC8-93C1-2243607724A4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02" name="Figura a mano libera: Forma 11901">
                <a:extLst>
                  <a:ext uri="{FF2B5EF4-FFF2-40B4-BE49-F238E27FC236}">
                    <a16:creationId xmlns:a16="http://schemas.microsoft.com/office/drawing/2014/main" id="{E2E137AB-C395-4981-B6F0-4B2AB5832505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1903" name="Elemento grafico 20">
                <a:extLst>
                  <a:ext uri="{FF2B5EF4-FFF2-40B4-BE49-F238E27FC236}">
                    <a16:creationId xmlns:a16="http://schemas.microsoft.com/office/drawing/2014/main" id="{DF1A6453-F82D-4D9B-8ABF-EC6DFEEA9341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1919" name="Figura a mano libera: Forma 11918">
                  <a:extLst>
                    <a:ext uri="{FF2B5EF4-FFF2-40B4-BE49-F238E27FC236}">
                      <a16:creationId xmlns:a16="http://schemas.microsoft.com/office/drawing/2014/main" id="{A097CC1D-7E80-43CD-B98C-FD04156A8FB8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920" name="Figura a mano libera: Forma 11919">
                  <a:extLst>
                    <a:ext uri="{FF2B5EF4-FFF2-40B4-BE49-F238E27FC236}">
                      <a16:creationId xmlns:a16="http://schemas.microsoft.com/office/drawing/2014/main" id="{C134974F-3B60-4386-B982-9FB78FDE1124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904" name="Elemento grafico 20">
                <a:extLst>
                  <a:ext uri="{FF2B5EF4-FFF2-40B4-BE49-F238E27FC236}">
                    <a16:creationId xmlns:a16="http://schemas.microsoft.com/office/drawing/2014/main" id="{E9972A68-818E-4B46-873F-E205FE7F6841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1917" name="Figura a mano libera: Forma 11916">
                  <a:extLst>
                    <a:ext uri="{FF2B5EF4-FFF2-40B4-BE49-F238E27FC236}">
                      <a16:creationId xmlns:a16="http://schemas.microsoft.com/office/drawing/2014/main" id="{D6FDE8DE-CCC3-48AD-8CCD-3E5F50A7F75E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918" name="Figura a mano libera: Forma 11917">
                  <a:extLst>
                    <a:ext uri="{FF2B5EF4-FFF2-40B4-BE49-F238E27FC236}">
                      <a16:creationId xmlns:a16="http://schemas.microsoft.com/office/drawing/2014/main" id="{F49E1D9F-716F-4B51-933D-6E44DF7D7972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905" name="Elemento grafico 20">
                <a:extLst>
                  <a:ext uri="{FF2B5EF4-FFF2-40B4-BE49-F238E27FC236}">
                    <a16:creationId xmlns:a16="http://schemas.microsoft.com/office/drawing/2014/main" id="{962A3FB0-104A-44AA-A4DC-6F8D04E0D573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1915" name="Figura a mano libera: Forma 11914">
                  <a:extLst>
                    <a:ext uri="{FF2B5EF4-FFF2-40B4-BE49-F238E27FC236}">
                      <a16:creationId xmlns:a16="http://schemas.microsoft.com/office/drawing/2014/main" id="{0E1C3D11-3FAA-47BF-9CF6-24E895FC786A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916" name="Figura a mano libera: Forma 11915">
                  <a:extLst>
                    <a:ext uri="{FF2B5EF4-FFF2-40B4-BE49-F238E27FC236}">
                      <a16:creationId xmlns:a16="http://schemas.microsoft.com/office/drawing/2014/main" id="{CF94E375-CDA2-4EE6-B8AD-B0D215B4960C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906" name="Elemento grafico 20">
                <a:extLst>
                  <a:ext uri="{FF2B5EF4-FFF2-40B4-BE49-F238E27FC236}">
                    <a16:creationId xmlns:a16="http://schemas.microsoft.com/office/drawing/2014/main" id="{803EA005-FD96-4685-AD2E-564E670DAE18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1913" name="Figura a mano libera: Forma 11912">
                  <a:extLst>
                    <a:ext uri="{FF2B5EF4-FFF2-40B4-BE49-F238E27FC236}">
                      <a16:creationId xmlns:a16="http://schemas.microsoft.com/office/drawing/2014/main" id="{33C41B1A-F495-4CB3-A201-59B5CB2391F2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914" name="Figura a mano libera: Forma 11913">
                  <a:extLst>
                    <a:ext uri="{FF2B5EF4-FFF2-40B4-BE49-F238E27FC236}">
                      <a16:creationId xmlns:a16="http://schemas.microsoft.com/office/drawing/2014/main" id="{BE3D5252-AA34-405B-A0E2-D2362F85C07F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907" name="Elemento grafico 20">
                <a:extLst>
                  <a:ext uri="{FF2B5EF4-FFF2-40B4-BE49-F238E27FC236}">
                    <a16:creationId xmlns:a16="http://schemas.microsoft.com/office/drawing/2014/main" id="{F3C3DC49-E94A-4715-B162-50C36A845D36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1911" name="Figura a mano libera: Forma 11910">
                  <a:extLst>
                    <a:ext uri="{FF2B5EF4-FFF2-40B4-BE49-F238E27FC236}">
                      <a16:creationId xmlns:a16="http://schemas.microsoft.com/office/drawing/2014/main" id="{0C6BAAC1-44E0-4A76-BE13-6631D8F8821A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912" name="Figura a mano libera: Forma 11911">
                  <a:extLst>
                    <a:ext uri="{FF2B5EF4-FFF2-40B4-BE49-F238E27FC236}">
                      <a16:creationId xmlns:a16="http://schemas.microsoft.com/office/drawing/2014/main" id="{9104A4F7-B0AD-49D9-A4A4-426A535F2069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1908" name="Elemento grafico 20">
                <a:extLst>
                  <a:ext uri="{FF2B5EF4-FFF2-40B4-BE49-F238E27FC236}">
                    <a16:creationId xmlns:a16="http://schemas.microsoft.com/office/drawing/2014/main" id="{17DBCB37-B617-4445-8C1F-32E2F29CABAE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1909" name="Figura a mano libera: Forma 11908">
                  <a:extLst>
                    <a:ext uri="{FF2B5EF4-FFF2-40B4-BE49-F238E27FC236}">
                      <a16:creationId xmlns:a16="http://schemas.microsoft.com/office/drawing/2014/main" id="{81471028-4C2F-484C-9150-604BCBCFDBD0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910" name="Figura a mano libera: Forma 11909">
                  <a:extLst>
                    <a:ext uri="{FF2B5EF4-FFF2-40B4-BE49-F238E27FC236}">
                      <a16:creationId xmlns:a16="http://schemas.microsoft.com/office/drawing/2014/main" id="{99A3BC51-3AFD-475F-9F1F-5909AE9A2D85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11829" name="Figura a mano libera: Forma 11828">
              <a:extLst>
                <a:ext uri="{FF2B5EF4-FFF2-40B4-BE49-F238E27FC236}">
                  <a16:creationId xmlns:a16="http://schemas.microsoft.com/office/drawing/2014/main" id="{AE07FD33-A84D-4F00-8D6F-EF6F4792D803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830" name="Figura a mano libera: Forma 11829">
              <a:extLst>
                <a:ext uri="{FF2B5EF4-FFF2-40B4-BE49-F238E27FC236}">
                  <a16:creationId xmlns:a16="http://schemas.microsoft.com/office/drawing/2014/main" id="{E778CF60-822B-4713-B594-CAEDF0B3AC45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831" name="Figura a mano libera: Forma 11830">
              <a:extLst>
                <a:ext uri="{FF2B5EF4-FFF2-40B4-BE49-F238E27FC236}">
                  <a16:creationId xmlns:a16="http://schemas.microsoft.com/office/drawing/2014/main" id="{88EEC773-6429-479C-9F51-D859C7C31932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832" name="Figura a mano libera: Forma 11831">
              <a:extLst>
                <a:ext uri="{FF2B5EF4-FFF2-40B4-BE49-F238E27FC236}">
                  <a16:creationId xmlns:a16="http://schemas.microsoft.com/office/drawing/2014/main" id="{447F267D-6083-4C0F-B0A4-F44BC21ABEDE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833" name="Figura a mano libera: Forma 11832">
              <a:extLst>
                <a:ext uri="{FF2B5EF4-FFF2-40B4-BE49-F238E27FC236}">
                  <a16:creationId xmlns:a16="http://schemas.microsoft.com/office/drawing/2014/main" id="{D24D74CA-B872-4842-9C72-1F64ADD09E92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834" name="Figura a mano libera: Forma 11833">
              <a:extLst>
                <a:ext uri="{FF2B5EF4-FFF2-40B4-BE49-F238E27FC236}">
                  <a16:creationId xmlns:a16="http://schemas.microsoft.com/office/drawing/2014/main" id="{151996E4-7683-4406-B33E-556DAE12C758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835" name="Gruppo 11834">
              <a:extLst>
                <a:ext uri="{FF2B5EF4-FFF2-40B4-BE49-F238E27FC236}">
                  <a16:creationId xmlns:a16="http://schemas.microsoft.com/office/drawing/2014/main" id="{9ABFBA58-6906-4664-AA90-C728DCE21831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1883" name="Figura a mano libera: Forma 11882">
                <a:extLst>
                  <a:ext uri="{FF2B5EF4-FFF2-40B4-BE49-F238E27FC236}">
                    <a16:creationId xmlns:a16="http://schemas.microsoft.com/office/drawing/2014/main" id="{68CCD9E3-5EA0-4710-A84A-CDF4BAB5E711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84" name="Figura a mano libera: Forma 11883">
                <a:extLst>
                  <a:ext uri="{FF2B5EF4-FFF2-40B4-BE49-F238E27FC236}">
                    <a16:creationId xmlns:a16="http://schemas.microsoft.com/office/drawing/2014/main" id="{80EFF866-4278-4F36-A83F-809AD0EDCBA5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85" name="Figura a mano libera: Forma 11884">
                <a:extLst>
                  <a:ext uri="{FF2B5EF4-FFF2-40B4-BE49-F238E27FC236}">
                    <a16:creationId xmlns:a16="http://schemas.microsoft.com/office/drawing/2014/main" id="{77AC4BB4-B855-4A31-A0F3-02AFBFD297AB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86" name="Figura a mano libera: Forma 11885">
                <a:extLst>
                  <a:ext uri="{FF2B5EF4-FFF2-40B4-BE49-F238E27FC236}">
                    <a16:creationId xmlns:a16="http://schemas.microsoft.com/office/drawing/2014/main" id="{2406AD9A-F2E2-4E9A-8CBB-1CC66B97655F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87" name="Figura a mano libera: Forma 11886">
                <a:extLst>
                  <a:ext uri="{FF2B5EF4-FFF2-40B4-BE49-F238E27FC236}">
                    <a16:creationId xmlns:a16="http://schemas.microsoft.com/office/drawing/2014/main" id="{002EB440-A9D4-44BC-B496-207CE285A36C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88" name="Figura a mano libera: Forma 11887">
                <a:extLst>
                  <a:ext uri="{FF2B5EF4-FFF2-40B4-BE49-F238E27FC236}">
                    <a16:creationId xmlns:a16="http://schemas.microsoft.com/office/drawing/2014/main" id="{36235112-C857-46AE-BD04-D3E43064653F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89" name="Figura a mano libera: Forma 11888">
                <a:extLst>
                  <a:ext uri="{FF2B5EF4-FFF2-40B4-BE49-F238E27FC236}">
                    <a16:creationId xmlns:a16="http://schemas.microsoft.com/office/drawing/2014/main" id="{5D331C14-02A5-463D-A327-312F63D4BE1C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90" name="Figura a mano libera: Forma 11889">
                <a:extLst>
                  <a:ext uri="{FF2B5EF4-FFF2-40B4-BE49-F238E27FC236}">
                    <a16:creationId xmlns:a16="http://schemas.microsoft.com/office/drawing/2014/main" id="{EE652905-277B-4AA3-B4FD-E862E1BC528C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91" name="Figura a mano libera: Forma 11890">
                <a:extLst>
                  <a:ext uri="{FF2B5EF4-FFF2-40B4-BE49-F238E27FC236}">
                    <a16:creationId xmlns:a16="http://schemas.microsoft.com/office/drawing/2014/main" id="{D0D7A9DB-8A51-422E-9B82-1BEE05BFCD1A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92" name="Figura a mano libera: Forma 11891">
                <a:extLst>
                  <a:ext uri="{FF2B5EF4-FFF2-40B4-BE49-F238E27FC236}">
                    <a16:creationId xmlns:a16="http://schemas.microsoft.com/office/drawing/2014/main" id="{F3285888-A23A-4F6D-9372-BE0953CE50D6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93" name="Figura a mano libera: Forma 11892">
                <a:extLst>
                  <a:ext uri="{FF2B5EF4-FFF2-40B4-BE49-F238E27FC236}">
                    <a16:creationId xmlns:a16="http://schemas.microsoft.com/office/drawing/2014/main" id="{114982C9-8354-40E6-A089-8EDD30B9D527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94" name="Figura a mano libera: Forma 11893">
                <a:extLst>
                  <a:ext uri="{FF2B5EF4-FFF2-40B4-BE49-F238E27FC236}">
                    <a16:creationId xmlns:a16="http://schemas.microsoft.com/office/drawing/2014/main" id="{531BE066-273A-443E-B52D-6567093F9338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95" name="Figura a mano libera: Forma 11894">
                <a:extLst>
                  <a:ext uri="{FF2B5EF4-FFF2-40B4-BE49-F238E27FC236}">
                    <a16:creationId xmlns:a16="http://schemas.microsoft.com/office/drawing/2014/main" id="{EBF49121-2111-4F07-BD47-03E0F513F020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96" name="Figura a mano libera: Forma 11895">
                <a:extLst>
                  <a:ext uri="{FF2B5EF4-FFF2-40B4-BE49-F238E27FC236}">
                    <a16:creationId xmlns:a16="http://schemas.microsoft.com/office/drawing/2014/main" id="{02781569-E4A3-4452-87AE-96DD680500B9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97" name="Figura a mano libera: Forma 11896">
                <a:extLst>
                  <a:ext uri="{FF2B5EF4-FFF2-40B4-BE49-F238E27FC236}">
                    <a16:creationId xmlns:a16="http://schemas.microsoft.com/office/drawing/2014/main" id="{CC6D8D17-26CE-41E9-8B8F-AA856D24A47B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98" name="Figura a mano libera: Forma 11897">
                <a:extLst>
                  <a:ext uri="{FF2B5EF4-FFF2-40B4-BE49-F238E27FC236}">
                    <a16:creationId xmlns:a16="http://schemas.microsoft.com/office/drawing/2014/main" id="{966F971B-5E2A-4DFB-A1DF-E9B0E15A3253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99" name="Figura a mano libera: Forma 11898">
                <a:extLst>
                  <a:ext uri="{FF2B5EF4-FFF2-40B4-BE49-F238E27FC236}">
                    <a16:creationId xmlns:a16="http://schemas.microsoft.com/office/drawing/2014/main" id="{86B61CBB-ACC8-46D7-8F8D-19C9A74E0663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1836" name="Gruppo 11835">
              <a:extLst>
                <a:ext uri="{FF2B5EF4-FFF2-40B4-BE49-F238E27FC236}">
                  <a16:creationId xmlns:a16="http://schemas.microsoft.com/office/drawing/2014/main" id="{129653EE-7C16-46CA-8889-85FA8BB62C06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1837" name="Figura a mano libera: Forma 11836">
                <a:extLst>
                  <a:ext uri="{FF2B5EF4-FFF2-40B4-BE49-F238E27FC236}">
                    <a16:creationId xmlns:a16="http://schemas.microsoft.com/office/drawing/2014/main" id="{2988AEC3-5798-4A9A-B3CF-B14E834D519A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38" name="Figura a mano libera: Forma 11837">
                <a:extLst>
                  <a:ext uri="{FF2B5EF4-FFF2-40B4-BE49-F238E27FC236}">
                    <a16:creationId xmlns:a16="http://schemas.microsoft.com/office/drawing/2014/main" id="{9BFCD96A-9E20-4165-9E33-CFCBF1F8307D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39" name="Figura a mano libera: Forma 11838">
                <a:extLst>
                  <a:ext uri="{FF2B5EF4-FFF2-40B4-BE49-F238E27FC236}">
                    <a16:creationId xmlns:a16="http://schemas.microsoft.com/office/drawing/2014/main" id="{E900702E-8E98-4FB1-B034-006650F16E56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40" name="Figura a mano libera: Forma 11839">
                <a:extLst>
                  <a:ext uri="{FF2B5EF4-FFF2-40B4-BE49-F238E27FC236}">
                    <a16:creationId xmlns:a16="http://schemas.microsoft.com/office/drawing/2014/main" id="{03A01FC0-80FD-485E-ADB5-05DFC03FC55E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41" name="Figura a mano libera: Forma 11840">
                <a:extLst>
                  <a:ext uri="{FF2B5EF4-FFF2-40B4-BE49-F238E27FC236}">
                    <a16:creationId xmlns:a16="http://schemas.microsoft.com/office/drawing/2014/main" id="{BB141EDD-6817-4308-8A29-70D77E414D2C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42" name="Figura a mano libera: Forma 11841">
                <a:extLst>
                  <a:ext uri="{FF2B5EF4-FFF2-40B4-BE49-F238E27FC236}">
                    <a16:creationId xmlns:a16="http://schemas.microsoft.com/office/drawing/2014/main" id="{26B96AEE-4758-4CE7-83B8-8F55727B480B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43" name="Figura a mano libera: Forma 11842">
                <a:extLst>
                  <a:ext uri="{FF2B5EF4-FFF2-40B4-BE49-F238E27FC236}">
                    <a16:creationId xmlns:a16="http://schemas.microsoft.com/office/drawing/2014/main" id="{9B064B48-1A64-412A-87D5-808C82BDF851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44" name="Figura a mano libera: Forma 11843">
                <a:extLst>
                  <a:ext uri="{FF2B5EF4-FFF2-40B4-BE49-F238E27FC236}">
                    <a16:creationId xmlns:a16="http://schemas.microsoft.com/office/drawing/2014/main" id="{C944E744-3C28-4343-B2F3-DEFED5ED8A3C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45" name="Figura a mano libera: Forma 11844">
                <a:extLst>
                  <a:ext uri="{FF2B5EF4-FFF2-40B4-BE49-F238E27FC236}">
                    <a16:creationId xmlns:a16="http://schemas.microsoft.com/office/drawing/2014/main" id="{B85E834B-646D-4EFF-BE30-05CE0142BCC4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46" name="Figura a mano libera: Forma 11845">
                <a:extLst>
                  <a:ext uri="{FF2B5EF4-FFF2-40B4-BE49-F238E27FC236}">
                    <a16:creationId xmlns:a16="http://schemas.microsoft.com/office/drawing/2014/main" id="{A5C1F96D-FEDC-40FE-B523-85F7C59EA14C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47" name="Figura a mano libera: Forma 11846">
                <a:extLst>
                  <a:ext uri="{FF2B5EF4-FFF2-40B4-BE49-F238E27FC236}">
                    <a16:creationId xmlns:a16="http://schemas.microsoft.com/office/drawing/2014/main" id="{3A528F93-AFD9-4DF6-8505-822AFAE75210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48" name="Figura a mano libera: Forma 11847">
                <a:extLst>
                  <a:ext uri="{FF2B5EF4-FFF2-40B4-BE49-F238E27FC236}">
                    <a16:creationId xmlns:a16="http://schemas.microsoft.com/office/drawing/2014/main" id="{6C3C79F0-C418-47FF-9A88-D57146F5505B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49" name="Figura a mano libera: Forma 11848">
                <a:extLst>
                  <a:ext uri="{FF2B5EF4-FFF2-40B4-BE49-F238E27FC236}">
                    <a16:creationId xmlns:a16="http://schemas.microsoft.com/office/drawing/2014/main" id="{90B714F1-F6A8-48F8-B064-847174AAE92E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50" name="Figura a mano libera: Forma 11849">
                <a:extLst>
                  <a:ext uri="{FF2B5EF4-FFF2-40B4-BE49-F238E27FC236}">
                    <a16:creationId xmlns:a16="http://schemas.microsoft.com/office/drawing/2014/main" id="{A7D0BFEF-7656-4230-AB44-EC079B172DE1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51" name="Figura a mano libera: Forma 11850">
                <a:extLst>
                  <a:ext uri="{FF2B5EF4-FFF2-40B4-BE49-F238E27FC236}">
                    <a16:creationId xmlns:a16="http://schemas.microsoft.com/office/drawing/2014/main" id="{977061E0-7E5E-469E-808C-3A311EF4D064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52" name="Figura a mano libera: Forma 11851">
                <a:extLst>
                  <a:ext uri="{FF2B5EF4-FFF2-40B4-BE49-F238E27FC236}">
                    <a16:creationId xmlns:a16="http://schemas.microsoft.com/office/drawing/2014/main" id="{7F7A5047-7882-46B3-B24C-111AF26434F5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53" name="Figura a mano libera: Forma 11852">
                <a:extLst>
                  <a:ext uri="{FF2B5EF4-FFF2-40B4-BE49-F238E27FC236}">
                    <a16:creationId xmlns:a16="http://schemas.microsoft.com/office/drawing/2014/main" id="{DF4F245A-46BB-4A2A-A3DF-F0AAB696F429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54" name="Figura a mano libera: Forma 11853">
                <a:extLst>
                  <a:ext uri="{FF2B5EF4-FFF2-40B4-BE49-F238E27FC236}">
                    <a16:creationId xmlns:a16="http://schemas.microsoft.com/office/drawing/2014/main" id="{4E949149-EAB3-4709-B9BB-E519313FDFCE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55" name="Figura a mano libera: Forma 11854">
                <a:extLst>
                  <a:ext uri="{FF2B5EF4-FFF2-40B4-BE49-F238E27FC236}">
                    <a16:creationId xmlns:a16="http://schemas.microsoft.com/office/drawing/2014/main" id="{B41ABFE7-6236-485B-A224-53935F9B45AE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56" name="Figura a mano libera: Forma 11855">
                <a:extLst>
                  <a:ext uri="{FF2B5EF4-FFF2-40B4-BE49-F238E27FC236}">
                    <a16:creationId xmlns:a16="http://schemas.microsoft.com/office/drawing/2014/main" id="{DE0A8E8B-A488-42DA-ACCD-689DADF4CF69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57" name="Figura a mano libera: Forma 11856">
                <a:extLst>
                  <a:ext uri="{FF2B5EF4-FFF2-40B4-BE49-F238E27FC236}">
                    <a16:creationId xmlns:a16="http://schemas.microsoft.com/office/drawing/2014/main" id="{0331C0DC-B95A-4F56-8AA9-4CBAAD54BA6A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58" name="Figura a mano libera: Forma 11857">
                <a:extLst>
                  <a:ext uri="{FF2B5EF4-FFF2-40B4-BE49-F238E27FC236}">
                    <a16:creationId xmlns:a16="http://schemas.microsoft.com/office/drawing/2014/main" id="{BC429EF9-0829-4BF2-9269-B2D5B97020CB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59" name="Figura a mano libera: Forma 11858">
                <a:extLst>
                  <a:ext uri="{FF2B5EF4-FFF2-40B4-BE49-F238E27FC236}">
                    <a16:creationId xmlns:a16="http://schemas.microsoft.com/office/drawing/2014/main" id="{DFDE9C4F-EEA2-405E-8285-09A6D3749C1E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60" name="Figura a mano libera: Forma 11859">
                <a:extLst>
                  <a:ext uri="{FF2B5EF4-FFF2-40B4-BE49-F238E27FC236}">
                    <a16:creationId xmlns:a16="http://schemas.microsoft.com/office/drawing/2014/main" id="{EEF6B1E4-5BEF-43BD-B68E-397FFD19F239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61" name="Figura a mano libera: Forma 11860">
                <a:extLst>
                  <a:ext uri="{FF2B5EF4-FFF2-40B4-BE49-F238E27FC236}">
                    <a16:creationId xmlns:a16="http://schemas.microsoft.com/office/drawing/2014/main" id="{3867B3D6-E8E1-4E9F-97F3-65C27F1DCB81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62" name="Figura a mano libera: Forma 11861">
                <a:extLst>
                  <a:ext uri="{FF2B5EF4-FFF2-40B4-BE49-F238E27FC236}">
                    <a16:creationId xmlns:a16="http://schemas.microsoft.com/office/drawing/2014/main" id="{263123FC-D132-4070-863D-388BB845DF02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63" name="Figura a mano libera: Forma 11862">
                <a:extLst>
                  <a:ext uri="{FF2B5EF4-FFF2-40B4-BE49-F238E27FC236}">
                    <a16:creationId xmlns:a16="http://schemas.microsoft.com/office/drawing/2014/main" id="{10E4A3F2-FE59-4708-90BC-9CAD1C54B736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64" name="Figura a mano libera: Forma 11863">
                <a:extLst>
                  <a:ext uri="{FF2B5EF4-FFF2-40B4-BE49-F238E27FC236}">
                    <a16:creationId xmlns:a16="http://schemas.microsoft.com/office/drawing/2014/main" id="{E97004B0-E9E3-40DB-A5C5-A6AFFA9D2438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65" name="Figura a mano libera: Forma 11864">
                <a:extLst>
                  <a:ext uri="{FF2B5EF4-FFF2-40B4-BE49-F238E27FC236}">
                    <a16:creationId xmlns:a16="http://schemas.microsoft.com/office/drawing/2014/main" id="{E59295AA-EE13-4A69-9B79-BB1CD6F80A9D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66" name="Figura a mano libera: Forma 11865">
                <a:extLst>
                  <a:ext uri="{FF2B5EF4-FFF2-40B4-BE49-F238E27FC236}">
                    <a16:creationId xmlns:a16="http://schemas.microsoft.com/office/drawing/2014/main" id="{07F24685-C093-4D8A-A3B7-DFAAAA811B2F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67" name="Figura a mano libera: Forma 11866">
                <a:extLst>
                  <a:ext uri="{FF2B5EF4-FFF2-40B4-BE49-F238E27FC236}">
                    <a16:creationId xmlns:a16="http://schemas.microsoft.com/office/drawing/2014/main" id="{B79F925F-6948-4CD0-96C9-703C900F37F3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68" name="Figura a mano libera: Forma 11867">
                <a:extLst>
                  <a:ext uri="{FF2B5EF4-FFF2-40B4-BE49-F238E27FC236}">
                    <a16:creationId xmlns:a16="http://schemas.microsoft.com/office/drawing/2014/main" id="{9A682A78-DF3D-4ECC-84F3-78A7EEFE337A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69" name="Figura a mano libera: Forma 11868">
                <a:extLst>
                  <a:ext uri="{FF2B5EF4-FFF2-40B4-BE49-F238E27FC236}">
                    <a16:creationId xmlns:a16="http://schemas.microsoft.com/office/drawing/2014/main" id="{7081EF62-B907-4900-8ABB-CF080C86A357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70" name="Figura a mano libera: Forma 11869">
                <a:extLst>
                  <a:ext uri="{FF2B5EF4-FFF2-40B4-BE49-F238E27FC236}">
                    <a16:creationId xmlns:a16="http://schemas.microsoft.com/office/drawing/2014/main" id="{09F3A954-9174-49F2-BBFD-4F8A5E4C0307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71" name="Figura a mano libera: Forma 11870">
                <a:extLst>
                  <a:ext uri="{FF2B5EF4-FFF2-40B4-BE49-F238E27FC236}">
                    <a16:creationId xmlns:a16="http://schemas.microsoft.com/office/drawing/2014/main" id="{9C4CB43A-DE6A-415F-B912-8732C8CEAF0B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72" name="Figura a mano libera: Forma 11871">
                <a:extLst>
                  <a:ext uri="{FF2B5EF4-FFF2-40B4-BE49-F238E27FC236}">
                    <a16:creationId xmlns:a16="http://schemas.microsoft.com/office/drawing/2014/main" id="{66A18BEA-F38A-4F2E-9E63-CA3EA99A91AF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73" name="Figura a mano libera: Forma 11872">
                <a:extLst>
                  <a:ext uri="{FF2B5EF4-FFF2-40B4-BE49-F238E27FC236}">
                    <a16:creationId xmlns:a16="http://schemas.microsoft.com/office/drawing/2014/main" id="{D219F426-5313-4520-9950-8CC3398FCAEC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74" name="Figura a mano libera: Forma 11873">
                <a:extLst>
                  <a:ext uri="{FF2B5EF4-FFF2-40B4-BE49-F238E27FC236}">
                    <a16:creationId xmlns:a16="http://schemas.microsoft.com/office/drawing/2014/main" id="{E220E29A-3792-4732-B9CF-94074F1C5B4F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75" name="Figura a mano libera: Forma 11874">
                <a:extLst>
                  <a:ext uri="{FF2B5EF4-FFF2-40B4-BE49-F238E27FC236}">
                    <a16:creationId xmlns:a16="http://schemas.microsoft.com/office/drawing/2014/main" id="{087A969E-4A0E-4A9D-8F3C-B20C3798CE43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76" name="Figura a mano libera: Forma 11875">
                <a:extLst>
                  <a:ext uri="{FF2B5EF4-FFF2-40B4-BE49-F238E27FC236}">
                    <a16:creationId xmlns:a16="http://schemas.microsoft.com/office/drawing/2014/main" id="{AD837648-039A-442E-83AB-81BA3E986D14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77" name="Figura a mano libera: Forma 11876">
                <a:extLst>
                  <a:ext uri="{FF2B5EF4-FFF2-40B4-BE49-F238E27FC236}">
                    <a16:creationId xmlns:a16="http://schemas.microsoft.com/office/drawing/2014/main" id="{D79DFC90-A723-4D54-80CD-50E149FE8422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78" name="Figura a mano libera: Forma 11877">
                <a:extLst>
                  <a:ext uri="{FF2B5EF4-FFF2-40B4-BE49-F238E27FC236}">
                    <a16:creationId xmlns:a16="http://schemas.microsoft.com/office/drawing/2014/main" id="{96CC751F-84DD-407F-9238-D588FC4B710E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79" name="Figura a mano libera: Forma 11878">
                <a:extLst>
                  <a:ext uri="{FF2B5EF4-FFF2-40B4-BE49-F238E27FC236}">
                    <a16:creationId xmlns:a16="http://schemas.microsoft.com/office/drawing/2014/main" id="{9151E169-4E66-4D2A-800D-D86290493C32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80" name="Figura a mano libera: Forma 11879">
                <a:extLst>
                  <a:ext uri="{FF2B5EF4-FFF2-40B4-BE49-F238E27FC236}">
                    <a16:creationId xmlns:a16="http://schemas.microsoft.com/office/drawing/2014/main" id="{2DF515D4-0F99-4417-9B8A-9E8770F592CC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81" name="Figura a mano libera: Forma 11880">
                <a:extLst>
                  <a:ext uri="{FF2B5EF4-FFF2-40B4-BE49-F238E27FC236}">
                    <a16:creationId xmlns:a16="http://schemas.microsoft.com/office/drawing/2014/main" id="{9518608D-B0F2-49DD-8C46-DD431D056D53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82" name="Figura a mano libera: Forma 11881">
                <a:extLst>
                  <a:ext uri="{FF2B5EF4-FFF2-40B4-BE49-F238E27FC236}">
                    <a16:creationId xmlns:a16="http://schemas.microsoft.com/office/drawing/2014/main" id="{6E4AF36A-74FD-442C-A4CC-3986CD34231E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1797" name="Gruppo 11796" descr="Illustrazione di coniglio e cuori">
            <a:extLst>
              <a:ext uri="{FF2B5EF4-FFF2-40B4-BE49-F238E27FC236}">
                <a16:creationId xmlns:a16="http://schemas.microsoft.com/office/drawing/2014/main" id="{67E68DBB-0ED2-4D17-BEBF-04F6F0901EC4}"/>
              </a:ext>
            </a:extLst>
          </p:cNvPr>
          <p:cNvGrpSpPr/>
          <p:nvPr/>
        </p:nvGrpSpPr>
        <p:grpSpPr>
          <a:xfrm>
            <a:off x="7912102" y="10930702"/>
            <a:ext cx="1197538" cy="1276784"/>
            <a:chOff x="5980312" y="2439124"/>
            <a:chExt cx="2866073" cy="3055731"/>
          </a:xfrm>
        </p:grpSpPr>
        <p:sp>
          <p:nvSpPr>
            <p:cNvPr id="11798" name="Figura a mano libera: Forma 11797">
              <a:extLst>
                <a:ext uri="{FF2B5EF4-FFF2-40B4-BE49-F238E27FC236}">
                  <a16:creationId xmlns:a16="http://schemas.microsoft.com/office/drawing/2014/main" id="{C9D30786-2F7D-4484-868D-5E02E1CE409C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799" name="Elemento grafico 20">
              <a:extLst>
                <a:ext uri="{FF2B5EF4-FFF2-40B4-BE49-F238E27FC236}">
                  <a16:creationId xmlns:a16="http://schemas.microsoft.com/office/drawing/2014/main" id="{9989EE24-3E5E-48B7-ACD5-8D211A7599D4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1820" name="Figura a mano libera: Forma 11819">
                <a:extLst>
                  <a:ext uri="{FF2B5EF4-FFF2-40B4-BE49-F238E27FC236}">
                    <a16:creationId xmlns:a16="http://schemas.microsoft.com/office/drawing/2014/main" id="{B85E914E-994F-4BA4-8466-F671BD7B835C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21" name="Figura a mano libera: Forma 11820">
                <a:extLst>
                  <a:ext uri="{FF2B5EF4-FFF2-40B4-BE49-F238E27FC236}">
                    <a16:creationId xmlns:a16="http://schemas.microsoft.com/office/drawing/2014/main" id="{A3DB3F55-7DFA-490C-BE8A-25BBABBB79AC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1800" name="Figura a mano libera: Forma 11799">
              <a:extLst>
                <a:ext uri="{FF2B5EF4-FFF2-40B4-BE49-F238E27FC236}">
                  <a16:creationId xmlns:a16="http://schemas.microsoft.com/office/drawing/2014/main" id="{F14A0FE8-359C-43F6-BFBA-29F8B41821F8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801" name="Figura a mano libera: Forma 11800">
              <a:extLst>
                <a:ext uri="{FF2B5EF4-FFF2-40B4-BE49-F238E27FC236}">
                  <a16:creationId xmlns:a16="http://schemas.microsoft.com/office/drawing/2014/main" id="{51818B62-1492-410C-A526-B12850C654C9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802" name="Gruppo 11801">
              <a:extLst>
                <a:ext uri="{FF2B5EF4-FFF2-40B4-BE49-F238E27FC236}">
                  <a16:creationId xmlns:a16="http://schemas.microsoft.com/office/drawing/2014/main" id="{CAE9DD5D-1BC6-4C43-BFEC-740C77B41B9A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1811" name="Figura a mano libera: Forma 11810">
                <a:extLst>
                  <a:ext uri="{FF2B5EF4-FFF2-40B4-BE49-F238E27FC236}">
                    <a16:creationId xmlns:a16="http://schemas.microsoft.com/office/drawing/2014/main" id="{8AC51F87-66C3-4721-913B-9A87AD674A96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12" name="Figura a mano libera: Forma 11811">
                <a:extLst>
                  <a:ext uri="{FF2B5EF4-FFF2-40B4-BE49-F238E27FC236}">
                    <a16:creationId xmlns:a16="http://schemas.microsoft.com/office/drawing/2014/main" id="{9A0A27F3-2534-4960-9F76-18CB6DDE4B56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13" name="Figura a mano libera: Forma 11812">
                <a:extLst>
                  <a:ext uri="{FF2B5EF4-FFF2-40B4-BE49-F238E27FC236}">
                    <a16:creationId xmlns:a16="http://schemas.microsoft.com/office/drawing/2014/main" id="{2EA7E24D-A0C9-4E37-8915-86173AC7AE90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14" name="Figura a mano libera: Forma 11813">
                <a:extLst>
                  <a:ext uri="{FF2B5EF4-FFF2-40B4-BE49-F238E27FC236}">
                    <a16:creationId xmlns:a16="http://schemas.microsoft.com/office/drawing/2014/main" id="{5BA56B90-CD44-4997-A12E-224DF28C05D5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15" name="Figura a mano libera: Forma 11814">
                <a:extLst>
                  <a:ext uri="{FF2B5EF4-FFF2-40B4-BE49-F238E27FC236}">
                    <a16:creationId xmlns:a16="http://schemas.microsoft.com/office/drawing/2014/main" id="{BFD7899B-BB31-490F-B80C-AC944FC0BC98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16" name="Figura a mano libera: Forma 11815">
                <a:extLst>
                  <a:ext uri="{FF2B5EF4-FFF2-40B4-BE49-F238E27FC236}">
                    <a16:creationId xmlns:a16="http://schemas.microsoft.com/office/drawing/2014/main" id="{B2B47526-AEDC-43A9-A35F-4782BD217ECC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17" name="Figura a mano libera: Forma 11816">
                <a:extLst>
                  <a:ext uri="{FF2B5EF4-FFF2-40B4-BE49-F238E27FC236}">
                    <a16:creationId xmlns:a16="http://schemas.microsoft.com/office/drawing/2014/main" id="{C2111EA1-906B-4CE7-AF78-FF88342496C7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18" name="Figura a mano libera: Forma 11817">
                <a:extLst>
                  <a:ext uri="{FF2B5EF4-FFF2-40B4-BE49-F238E27FC236}">
                    <a16:creationId xmlns:a16="http://schemas.microsoft.com/office/drawing/2014/main" id="{5055C047-CA0D-4D6E-B688-3EE5FE775A63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19" name="Figura a mano libera: Forma 11818">
                <a:extLst>
                  <a:ext uri="{FF2B5EF4-FFF2-40B4-BE49-F238E27FC236}">
                    <a16:creationId xmlns:a16="http://schemas.microsoft.com/office/drawing/2014/main" id="{403BF113-D742-474A-8FD4-89F144B9E5EC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1803" name="Gruppo 11802">
              <a:extLst>
                <a:ext uri="{FF2B5EF4-FFF2-40B4-BE49-F238E27FC236}">
                  <a16:creationId xmlns:a16="http://schemas.microsoft.com/office/drawing/2014/main" id="{73555163-66F4-4B2C-B4E3-76D093130406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1804" name="Figura a mano libera: Forma 11803">
                <a:extLst>
                  <a:ext uri="{FF2B5EF4-FFF2-40B4-BE49-F238E27FC236}">
                    <a16:creationId xmlns:a16="http://schemas.microsoft.com/office/drawing/2014/main" id="{E576E43E-39DB-41DA-B652-4C1A8E187991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05" name="Figura a mano libera: Forma 11804">
                <a:extLst>
                  <a:ext uri="{FF2B5EF4-FFF2-40B4-BE49-F238E27FC236}">
                    <a16:creationId xmlns:a16="http://schemas.microsoft.com/office/drawing/2014/main" id="{E947DD87-88F6-4FE7-AA25-BDD385208403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06" name="Figura a mano libera: Forma 11805">
                <a:extLst>
                  <a:ext uri="{FF2B5EF4-FFF2-40B4-BE49-F238E27FC236}">
                    <a16:creationId xmlns:a16="http://schemas.microsoft.com/office/drawing/2014/main" id="{7AD577FB-E07E-42D4-BB3A-ABA8451C5085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07" name="Figura a mano libera: Forma 11806">
                <a:extLst>
                  <a:ext uri="{FF2B5EF4-FFF2-40B4-BE49-F238E27FC236}">
                    <a16:creationId xmlns:a16="http://schemas.microsoft.com/office/drawing/2014/main" id="{2623151A-D28D-4BC8-AB70-59B357DDF48C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08" name="Figura a mano libera: Forma 11807">
                <a:extLst>
                  <a:ext uri="{FF2B5EF4-FFF2-40B4-BE49-F238E27FC236}">
                    <a16:creationId xmlns:a16="http://schemas.microsoft.com/office/drawing/2014/main" id="{45B51E71-2EAE-4404-9729-47D61D3B4F67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09" name="Figura a mano libera: Forma 11808">
                <a:extLst>
                  <a:ext uri="{FF2B5EF4-FFF2-40B4-BE49-F238E27FC236}">
                    <a16:creationId xmlns:a16="http://schemas.microsoft.com/office/drawing/2014/main" id="{994DB632-7718-4D10-BAFB-9E8A48A95DD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10" name="Figura a mano libera: Forma 11809">
                <a:extLst>
                  <a:ext uri="{FF2B5EF4-FFF2-40B4-BE49-F238E27FC236}">
                    <a16:creationId xmlns:a16="http://schemas.microsoft.com/office/drawing/2014/main" id="{1614B2A5-A191-495F-83DD-E81DF0823E61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2207" name="Gruppo 12206" descr="Illustrazione di uccello">
            <a:extLst>
              <a:ext uri="{FF2B5EF4-FFF2-40B4-BE49-F238E27FC236}">
                <a16:creationId xmlns:a16="http://schemas.microsoft.com/office/drawing/2014/main" id="{3E3ED14F-C971-4605-ADD7-65F8497E8F57}"/>
              </a:ext>
            </a:extLst>
          </p:cNvPr>
          <p:cNvGrpSpPr/>
          <p:nvPr/>
        </p:nvGrpSpPr>
        <p:grpSpPr>
          <a:xfrm>
            <a:off x="948760" y="13139814"/>
            <a:ext cx="1196377" cy="1044076"/>
            <a:chOff x="1581227" y="10791486"/>
            <a:chExt cx="2675177" cy="2334621"/>
          </a:xfrm>
        </p:grpSpPr>
        <p:sp>
          <p:nvSpPr>
            <p:cNvPr id="12605" name="Figura a mano libera: Forma 12604">
              <a:extLst>
                <a:ext uri="{FF2B5EF4-FFF2-40B4-BE49-F238E27FC236}">
                  <a16:creationId xmlns:a16="http://schemas.microsoft.com/office/drawing/2014/main" id="{A2EF3FBD-B9EB-4E9C-9376-11820C2AFF7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606" name="Figura a mano libera: Forma 12605">
              <a:extLst>
                <a:ext uri="{FF2B5EF4-FFF2-40B4-BE49-F238E27FC236}">
                  <a16:creationId xmlns:a16="http://schemas.microsoft.com/office/drawing/2014/main" id="{B74B6A71-6DC3-4015-B8F0-5FF7EAFFBA8E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607" name="Figura a mano libera: Forma 12606">
              <a:extLst>
                <a:ext uri="{FF2B5EF4-FFF2-40B4-BE49-F238E27FC236}">
                  <a16:creationId xmlns:a16="http://schemas.microsoft.com/office/drawing/2014/main" id="{AA918948-18AC-48AB-A535-DCD4A9D960CC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608" name="Figura a mano libera: Forma 12607">
              <a:extLst>
                <a:ext uri="{FF2B5EF4-FFF2-40B4-BE49-F238E27FC236}">
                  <a16:creationId xmlns:a16="http://schemas.microsoft.com/office/drawing/2014/main" id="{2C0998B6-B596-4E2C-9B22-8D90C2B78BAB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609" name="Figura a mano libera: Forma 12608">
              <a:extLst>
                <a:ext uri="{FF2B5EF4-FFF2-40B4-BE49-F238E27FC236}">
                  <a16:creationId xmlns:a16="http://schemas.microsoft.com/office/drawing/2014/main" id="{F8647272-6801-401E-AB79-EDDC7068E45C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610" name="Figura a mano libera: Forma 12609">
              <a:extLst>
                <a:ext uri="{FF2B5EF4-FFF2-40B4-BE49-F238E27FC236}">
                  <a16:creationId xmlns:a16="http://schemas.microsoft.com/office/drawing/2014/main" id="{ED237111-641A-4E65-BFB6-561FDF267C09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611" name="Figura a mano libera: Forma 12610">
              <a:extLst>
                <a:ext uri="{FF2B5EF4-FFF2-40B4-BE49-F238E27FC236}">
                  <a16:creationId xmlns:a16="http://schemas.microsoft.com/office/drawing/2014/main" id="{11BB9ED7-9C46-4B56-8115-088B71E716EF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612" name="Figura a mano libera: Forma 12611">
              <a:extLst>
                <a:ext uri="{FF2B5EF4-FFF2-40B4-BE49-F238E27FC236}">
                  <a16:creationId xmlns:a16="http://schemas.microsoft.com/office/drawing/2014/main" id="{ACAE2CC4-60F7-4007-9CC5-D829B8E8BCA2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2613" name="Elemento grafico 20">
              <a:extLst>
                <a:ext uri="{FF2B5EF4-FFF2-40B4-BE49-F238E27FC236}">
                  <a16:creationId xmlns:a16="http://schemas.microsoft.com/office/drawing/2014/main" id="{8395BAF2-FFBC-4EF3-9782-F5E7BBDC85B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2617" name="Figura a mano libera: Forma 12616">
                <a:extLst>
                  <a:ext uri="{FF2B5EF4-FFF2-40B4-BE49-F238E27FC236}">
                    <a16:creationId xmlns:a16="http://schemas.microsoft.com/office/drawing/2014/main" id="{7CF277F3-BB76-47BE-9AD0-9F14DAAFAB8D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618" name="Figura a mano libera: Forma 12617">
                <a:extLst>
                  <a:ext uri="{FF2B5EF4-FFF2-40B4-BE49-F238E27FC236}">
                    <a16:creationId xmlns:a16="http://schemas.microsoft.com/office/drawing/2014/main" id="{793AD34F-C782-48E9-8065-CE00BBE7D5A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2614" name="Elemento grafico 20">
              <a:extLst>
                <a:ext uri="{FF2B5EF4-FFF2-40B4-BE49-F238E27FC236}">
                  <a16:creationId xmlns:a16="http://schemas.microsoft.com/office/drawing/2014/main" id="{831B82EC-6505-4991-93D5-897699F7F173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2615" name="Figura a mano libera: Forma 12614">
                <a:extLst>
                  <a:ext uri="{FF2B5EF4-FFF2-40B4-BE49-F238E27FC236}">
                    <a16:creationId xmlns:a16="http://schemas.microsoft.com/office/drawing/2014/main" id="{CD55C713-EC06-4026-9189-FADD02C6574A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616" name="Figura a mano libera: Forma 12615">
                <a:extLst>
                  <a:ext uri="{FF2B5EF4-FFF2-40B4-BE49-F238E27FC236}">
                    <a16:creationId xmlns:a16="http://schemas.microsoft.com/office/drawing/2014/main" id="{DD7B0556-4D97-4701-BD40-DF154585E453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2208" name="Gruppo 12207" descr="Mazzo di fiori">
            <a:extLst>
              <a:ext uri="{FF2B5EF4-FFF2-40B4-BE49-F238E27FC236}">
                <a16:creationId xmlns:a16="http://schemas.microsoft.com/office/drawing/2014/main" id="{8E68BFA6-46D1-47E4-BF28-B6FCE4F6D983}"/>
              </a:ext>
            </a:extLst>
          </p:cNvPr>
          <p:cNvGrpSpPr/>
          <p:nvPr/>
        </p:nvGrpSpPr>
        <p:grpSpPr>
          <a:xfrm>
            <a:off x="5892091" y="13113162"/>
            <a:ext cx="875180" cy="1111732"/>
            <a:chOff x="2032877" y="2019791"/>
            <a:chExt cx="2309887" cy="2934224"/>
          </a:xfrm>
        </p:grpSpPr>
        <p:grpSp>
          <p:nvGrpSpPr>
            <p:cNvPr id="12356" name="Gruppo 12355">
              <a:extLst>
                <a:ext uri="{FF2B5EF4-FFF2-40B4-BE49-F238E27FC236}">
                  <a16:creationId xmlns:a16="http://schemas.microsoft.com/office/drawing/2014/main" id="{366EFE8F-9572-41C2-9DCA-3B91E608953A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2562" name="Figura a mano libera: Forma 12561">
                <a:extLst>
                  <a:ext uri="{FF2B5EF4-FFF2-40B4-BE49-F238E27FC236}">
                    <a16:creationId xmlns:a16="http://schemas.microsoft.com/office/drawing/2014/main" id="{79DC7EDE-23CE-4556-9B56-CD345179AC25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63" name="Figura a mano libera: Forma 12562">
                <a:extLst>
                  <a:ext uri="{FF2B5EF4-FFF2-40B4-BE49-F238E27FC236}">
                    <a16:creationId xmlns:a16="http://schemas.microsoft.com/office/drawing/2014/main" id="{26A129B9-77EA-4F3C-8137-2924EE2A7FF8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64" name="Figura a mano libera: Forma 12563">
                <a:extLst>
                  <a:ext uri="{FF2B5EF4-FFF2-40B4-BE49-F238E27FC236}">
                    <a16:creationId xmlns:a16="http://schemas.microsoft.com/office/drawing/2014/main" id="{0CB00A7A-B81B-4AAF-A0A6-2D5CDC049DF9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65" name="Figura a mano libera: Forma 12564">
                <a:extLst>
                  <a:ext uri="{FF2B5EF4-FFF2-40B4-BE49-F238E27FC236}">
                    <a16:creationId xmlns:a16="http://schemas.microsoft.com/office/drawing/2014/main" id="{FC6AE7E4-F53B-4E6B-BC50-8DFD3F003325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66" name="Figura a mano libera: Forma 12565">
                <a:extLst>
                  <a:ext uri="{FF2B5EF4-FFF2-40B4-BE49-F238E27FC236}">
                    <a16:creationId xmlns:a16="http://schemas.microsoft.com/office/drawing/2014/main" id="{2D1D1248-14D5-4B3E-B929-D345ED26F5F0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67" name="Figura a mano libera: Forma 12566">
                <a:extLst>
                  <a:ext uri="{FF2B5EF4-FFF2-40B4-BE49-F238E27FC236}">
                    <a16:creationId xmlns:a16="http://schemas.microsoft.com/office/drawing/2014/main" id="{19698B1C-810E-46D4-8A2D-48AEC9A4DB95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68" name="Figura a mano libera: Forma 12567">
                <a:extLst>
                  <a:ext uri="{FF2B5EF4-FFF2-40B4-BE49-F238E27FC236}">
                    <a16:creationId xmlns:a16="http://schemas.microsoft.com/office/drawing/2014/main" id="{D44F6451-CFC9-4CA4-B364-0146294AA0A1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69" name="Figura a mano libera: Forma 12568">
                <a:extLst>
                  <a:ext uri="{FF2B5EF4-FFF2-40B4-BE49-F238E27FC236}">
                    <a16:creationId xmlns:a16="http://schemas.microsoft.com/office/drawing/2014/main" id="{BA2D6549-A5FF-41C8-8006-009D3E46DCFC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70" name="Figura a mano libera: Forma 12569">
                <a:extLst>
                  <a:ext uri="{FF2B5EF4-FFF2-40B4-BE49-F238E27FC236}">
                    <a16:creationId xmlns:a16="http://schemas.microsoft.com/office/drawing/2014/main" id="{0479F038-5E3A-4C5C-AAA4-B59F15D1824D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71" name="Figura a mano libera: Forma 12570">
                <a:extLst>
                  <a:ext uri="{FF2B5EF4-FFF2-40B4-BE49-F238E27FC236}">
                    <a16:creationId xmlns:a16="http://schemas.microsoft.com/office/drawing/2014/main" id="{C70B24C8-246C-4BA7-BD9C-B2ACADCCB95B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72" name="Figura a mano libera: Forma 12571">
                <a:extLst>
                  <a:ext uri="{FF2B5EF4-FFF2-40B4-BE49-F238E27FC236}">
                    <a16:creationId xmlns:a16="http://schemas.microsoft.com/office/drawing/2014/main" id="{7E396099-706B-4A08-A200-96CB9A943A49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73" name="Figura a mano libera: Forma 12572">
                <a:extLst>
                  <a:ext uri="{FF2B5EF4-FFF2-40B4-BE49-F238E27FC236}">
                    <a16:creationId xmlns:a16="http://schemas.microsoft.com/office/drawing/2014/main" id="{F0368A05-FD4B-4A69-B7E4-DF030945C4E1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74" name="Figura a mano libera: Forma 12573">
                <a:extLst>
                  <a:ext uri="{FF2B5EF4-FFF2-40B4-BE49-F238E27FC236}">
                    <a16:creationId xmlns:a16="http://schemas.microsoft.com/office/drawing/2014/main" id="{F0A021CA-9432-40E2-8AE5-8CCCEE57FEE6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75" name="Figura a mano libera: Forma 12574">
                <a:extLst>
                  <a:ext uri="{FF2B5EF4-FFF2-40B4-BE49-F238E27FC236}">
                    <a16:creationId xmlns:a16="http://schemas.microsoft.com/office/drawing/2014/main" id="{A99EB40F-386E-4397-885E-EEE61F4C764B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76" name="Figura a mano libera: Forma 12575">
                <a:extLst>
                  <a:ext uri="{FF2B5EF4-FFF2-40B4-BE49-F238E27FC236}">
                    <a16:creationId xmlns:a16="http://schemas.microsoft.com/office/drawing/2014/main" id="{830B3395-A96A-4DB1-8D0C-43C5B19BD772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77" name="Figura a mano libera: Forma 12576">
                <a:extLst>
                  <a:ext uri="{FF2B5EF4-FFF2-40B4-BE49-F238E27FC236}">
                    <a16:creationId xmlns:a16="http://schemas.microsoft.com/office/drawing/2014/main" id="{F6284D64-278B-4347-9A6D-7122920AD5B3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78" name="Figura a mano libera: Forma 12577">
                <a:extLst>
                  <a:ext uri="{FF2B5EF4-FFF2-40B4-BE49-F238E27FC236}">
                    <a16:creationId xmlns:a16="http://schemas.microsoft.com/office/drawing/2014/main" id="{C40306DB-FA91-4D1E-90E7-3888D1905AE2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79" name="Figura a mano libera: Forma 12578">
                <a:extLst>
                  <a:ext uri="{FF2B5EF4-FFF2-40B4-BE49-F238E27FC236}">
                    <a16:creationId xmlns:a16="http://schemas.microsoft.com/office/drawing/2014/main" id="{4A99FDE2-EFD7-42B6-989C-DEA245018DAC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80" name="Figura a mano libera: Forma 12579">
                <a:extLst>
                  <a:ext uri="{FF2B5EF4-FFF2-40B4-BE49-F238E27FC236}">
                    <a16:creationId xmlns:a16="http://schemas.microsoft.com/office/drawing/2014/main" id="{7AB74C1E-1C26-48F7-A008-870C2AA06135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81" name="Figura a mano libera: Forma 12580">
                <a:extLst>
                  <a:ext uri="{FF2B5EF4-FFF2-40B4-BE49-F238E27FC236}">
                    <a16:creationId xmlns:a16="http://schemas.microsoft.com/office/drawing/2014/main" id="{F3E253DD-2A07-4B7B-A403-0AEE59A51767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82" name="Figura a mano libera: Forma 12581">
                <a:extLst>
                  <a:ext uri="{FF2B5EF4-FFF2-40B4-BE49-F238E27FC236}">
                    <a16:creationId xmlns:a16="http://schemas.microsoft.com/office/drawing/2014/main" id="{49218DFD-DDFC-4A2B-9367-098EF957DD1C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83" name="Figura a mano libera: Forma 12582">
                <a:extLst>
                  <a:ext uri="{FF2B5EF4-FFF2-40B4-BE49-F238E27FC236}">
                    <a16:creationId xmlns:a16="http://schemas.microsoft.com/office/drawing/2014/main" id="{2D0A9AA3-95D4-4D52-AC65-94A63F0AAE1B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84" name="Figura a mano libera: Forma 12583">
                <a:extLst>
                  <a:ext uri="{FF2B5EF4-FFF2-40B4-BE49-F238E27FC236}">
                    <a16:creationId xmlns:a16="http://schemas.microsoft.com/office/drawing/2014/main" id="{13AA7A7F-4D5C-4AE5-A19F-76FFDFAA3617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85" name="Figura a mano libera: Forma 12584">
                <a:extLst>
                  <a:ext uri="{FF2B5EF4-FFF2-40B4-BE49-F238E27FC236}">
                    <a16:creationId xmlns:a16="http://schemas.microsoft.com/office/drawing/2014/main" id="{34E62288-E476-463D-ABFE-21382850CBAA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86" name="Figura a mano libera: Forma 12585">
                <a:extLst>
                  <a:ext uri="{FF2B5EF4-FFF2-40B4-BE49-F238E27FC236}">
                    <a16:creationId xmlns:a16="http://schemas.microsoft.com/office/drawing/2014/main" id="{52C3FAED-C80E-4E0F-B6B6-5DFB0C13452D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87" name="Figura a mano libera: Forma 12586">
                <a:extLst>
                  <a:ext uri="{FF2B5EF4-FFF2-40B4-BE49-F238E27FC236}">
                    <a16:creationId xmlns:a16="http://schemas.microsoft.com/office/drawing/2014/main" id="{5B7FE717-5299-4106-ABCE-8673ADEC7F84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88" name="Figura a mano libera: Forma 12587">
                <a:extLst>
                  <a:ext uri="{FF2B5EF4-FFF2-40B4-BE49-F238E27FC236}">
                    <a16:creationId xmlns:a16="http://schemas.microsoft.com/office/drawing/2014/main" id="{8773DE71-8417-4568-8B06-5971EE87FBB5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89" name="Figura a mano libera: Forma 12588">
                <a:extLst>
                  <a:ext uri="{FF2B5EF4-FFF2-40B4-BE49-F238E27FC236}">
                    <a16:creationId xmlns:a16="http://schemas.microsoft.com/office/drawing/2014/main" id="{2A372C75-6DDA-4BC2-A32D-0F59D63E4C74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90" name="Figura a mano libera: Forma 12589">
                <a:extLst>
                  <a:ext uri="{FF2B5EF4-FFF2-40B4-BE49-F238E27FC236}">
                    <a16:creationId xmlns:a16="http://schemas.microsoft.com/office/drawing/2014/main" id="{D2C0A971-FDC8-402A-BA74-9F8B92ADEEE7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2591" name="Gruppo 12590">
                <a:extLst>
                  <a:ext uri="{FF2B5EF4-FFF2-40B4-BE49-F238E27FC236}">
                    <a16:creationId xmlns:a16="http://schemas.microsoft.com/office/drawing/2014/main" id="{FE741B30-D0D0-4412-B4DA-C6AAC8583493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2592" name="Figura a mano libera: Forma 12591">
                  <a:extLst>
                    <a:ext uri="{FF2B5EF4-FFF2-40B4-BE49-F238E27FC236}">
                      <a16:creationId xmlns:a16="http://schemas.microsoft.com/office/drawing/2014/main" id="{0D217A36-DAA1-4E93-846E-B235BAD497C7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93" name="Figura a mano libera: Forma 12592">
                  <a:extLst>
                    <a:ext uri="{FF2B5EF4-FFF2-40B4-BE49-F238E27FC236}">
                      <a16:creationId xmlns:a16="http://schemas.microsoft.com/office/drawing/2014/main" id="{21987E14-8126-4343-AA85-F93D02E7C415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94" name="Figura a mano libera: Forma 12593">
                  <a:extLst>
                    <a:ext uri="{FF2B5EF4-FFF2-40B4-BE49-F238E27FC236}">
                      <a16:creationId xmlns:a16="http://schemas.microsoft.com/office/drawing/2014/main" id="{F605531D-BA79-41D3-9CB6-9F7178BC3C14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95" name="Figura a mano libera: Forma 12594">
                  <a:extLst>
                    <a:ext uri="{FF2B5EF4-FFF2-40B4-BE49-F238E27FC236}">
                      <a16:creationId xmlns:a16="http://schemas.microsoft.com/office/drawing/2014/main" id="{3D472A85-B14D-4FBE-9A1A-EE9548DAEC5B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96" name="Figura a mano libera: Forma 12595">
                  <a:extLst>
                    <a:ext uri="{FF2B5EF4-FFF2-40B4-BE49-F238E27FC236}">
                      <a16:creationId xmlns:a16="http://schemas.microsoft.com/office/drawing/2014/main" id="{3041CA79-4A78-4E52-BAAB-BB1755BE773D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97" name="Figura a mano libera: Forma 12596">
                  <a:extLst>
                    <a:ext uri="{FF2B5EF4-FFF2-40B4-BE49-F238E27FC236}">
                      <a16:creationId xmlns:a16="http://schemas.microsoft.com/office/drawing/2014/main" id="{942742A9-C349-460A-B229-65E91353F284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98" name="Figura a mano libera: Forma 12597">
                  <a:extLst>
                    <a:ext uri="{FF2B5EF4-FFF2-40B4-BE49-F238E27FC236}">
                      <a16:creationId xmlns:a16="http://schemas.microsoft.com/office/drawing/2014/main" id="{8311F7D9-834A-4EC5-BC05-069A68B17CD0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99" name="Figura a mano libera: Forma 12598">
                  <a:extLst>
                    <a:ext uri="{FF2B5EF4-FFF2-40B4-BE49-F238E27FC236}">
                      <a16:creationId xmlns:a16="http://schemas.microsoft.com/office/drawing/2014/main" id="{9523C285-104B-4C11-A138-2C7D78C758EE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600" name="Figura a mano libera: Forma 12599">
                  <a:extLst>
                    <a:ext uri="{FF2B5EF4-FFF2-40B4-BE49-F238E27FC236}">
                      <a16:creationId xmlns:a16="http://schemas.microsoft.com/office/drawing/2014/main" id="{2DA5CB7A-97F1-4933-8356-FA3C98D61E56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601" name="Figura a mano libera: Forma 12600">
                  <a:extLst>
                    <a:ext uri="{FF2B5EF4-FFF2-40B4-BE49-F238E27FC236}">
                      <a16:creationId xmlns:a16="http://schemas.microsoft.com/office/drawing/2014/main" id="{E60934BE-9A1D-44FB-8FA9-581CADA0EB55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602" name="Figura a mano libera: Forma 12601">
                  <a:extLst>
                    <a:ext uri="{FF2B5EF4-FFF2-40B4-BE49-F238E27FC236}">
                      <a16:creationId xmlns:a16="http://schemas.microsoft.com/office/drawing/2014/main" id="{7630FBDF-9B64-49A4-BD96-BA5F2B0892FE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603" name="Figura a mano libera: Forma 12602">
                  <a:extLst>
                    <a:ext uri="{FF2B5EF4-FFF2-40B4-BE49-F238E27FC236}">
                      <a16:creationId xmlns:a16="http://schemas.microsoft.com/office/drawing/2014/main" id="{619F49B0-C142-4D1E-B353-4E10C758B057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604" name="Figura a mano libera: Forma 12603">
                  <a:extLst>
                    <a:ext uri="{FF2B5EF4-FFF2-40B4-BE49-F238E27FC236}">
                      <a16:creationId xmlns:a16="http://schemas.microsoft.com/office/drawing/2014/main" id="{6D8B13EC-F7EF-40AF-87E5-73C5D48FDEBD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grpSp>
          <p:nvGrpSpPr>
            <p:cNvPr id="12357" name="Gruppo 12356">
              <a:extLst>
                <a:ext uri="{FF2B5EF4-FFF2-40B4-BE49-F238E27FC236}">
                  <a16:creationId xmlns:a16="http://schemas.microsoft.com/office/drawing/2014/main" id="{F2F207C7-7841-4C74-8D8D-9C697E9EB17E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2499" name="Gruppo 12498">
                <a:extLst>
                  <a:ext uri="{FF2B5EF4-FFF2-40B4-BE49-F238E27FC236}">
                    <a16:creationId xmlns:a16="http://schemas.microsoft.com/office/drawing/2014/main" id="{A79E0703-C46F-4904-A9B1-2F57C1FA11CD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2505" name="Figura a mano libera: Forma 12504">
                  <a:extLst>
                    <a:ext uri="{FF2B5EF4-FFF2-40B4-BE49-F238E27FC236}">
                      <a16:creationId xmlns:a16="http://schemas.microsoft.com/office/drawing/2014/main" id="{33879B83-C945-4898-B91B-A34648CE67B5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06" name="Figura a mano libera: Forma 12505">
                  <a:extLst>
                    <a:ext uri="{FF2B5EF4-FFF2-40B4-BE49-F238E27FC236}">
                      <a16:creationId xmlns:a16="http://schemas.microsoft.com/office/drawing/2014/main" id="{4508CD8A-155D-4024-A0BD-37A6CC5BE709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07" name="Figura a mano libera: Forma 12506">
                  <a:extLst>
                    <a:ext uri="{FF2B5EF4-FFF2-40B4-BE49-F238E27FC236}">
                      <a16:creationId xmlns:a16="http://schemas.microsoft.com/office/drawing/2014/main" id="{0CC7E570-189E-4FA6-BBBE-2BA4AEFE1F51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08" name="Figura a mano libera: Forma 12507">
                  <a:extLst>
                    <a:ext uri="{FF2B5EF4-FFF2-40B4-BE49-F238E27FC236}">
                      <a16:creationId xmlns:a16="http://schemas.microsoft.com/office/drawing/2014/main" id="{2C1D0E54-7E6C-4246-9EEB-0ED758A73514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09" name="Figura a mano libera: Forma 12508">
                  <a:extLst>
                    <a:ext uri="{FF2B5EF4-FFF2-40B4-BE49-F238E27FC236}">
                      <a16:creationId xmlns:a16="http://schemas.microsoft.com/office/drawing/2014/main" id="{933FFF01-4554-4DA4-AE7C-63F1F5F58C9F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10" name="Figura a mano libera: Forma 12509">
                  <a:extLst>
                    <a:ext uri="{FF2B5EF4-FFF2-40B4-BE49-F238E27FC236}">
                      <a16:creationId xmlns:a16="http://schemas.microsoft.com/office/drawing/2014/main" id="{E3B34947-FF87-479E-A76F-D8578A8FA092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11" name="Figura a mano libera: Forma 12510">
                  <a:extLst>
                    <a:ext uri="{FF2B5EF4-FFF2-40B4-BE49-F238E27FC236}">
                      <a16:creationId xmlns:a16="http://schemas.microsoft.com/office/drawing/2014/main" id="{74609687-ADA7-4AAB-BCBF-631C1E81AD0F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12" name="Figura a mano libera: Forma 12511">
                  <a:extLst>
                    <a:ext uri="{FF2B5EF4-FFF2-40B4-BE49-F238E27FC236}">
                      <a16:creationId xmlns:a16="http://schemas.microsoft.com/office/drawing/2014/main" id="{CC73A298-4696-42D3-874B-B98A14CABDDF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13" name="Figura a mano libera: Forma 12512">
                  <a:extLst>
                    <a:ext uri="{FF2B5EF4-FFF2-40B4-BE49-F238E27FC236}">
                      <a16:creationId xmlns:a16="http://schemas.microsoft.com/office/drawing/2014/main" id="{7F0367CF-DA87-4A8A-B314-B1990F4391AB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14" name="Figura a mano libera: Forma 12513">
                  <a:extLst>
                    <a:ext uri="{FF2B5EF4-FFF2-40B4-BE49-F238E27FC236}">
                      <a16:creationId xmlns:a16="http://schemas.microsoft.com/office/drawing/2014/main" id="{3B2D04ED-5EAE-4E32-AF1B-705C0ABEDD73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15" name="Figura a mano libera: Forma 12514">
                  <a:extLst>
                    <a:ext uri="{FF2B5EF4-FFF2-40B4-BE49-F238E27FC236}">
                      <a16:creationId xmlns:a16="http://schemas.microsoft.com/office/drawing/2014/main" id="{BDACDAC2-059A-4334-AC85-807AF90DC0FC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16" name="Figura a mano libera: Forma 12515">
                  <a:extLst>
                    <a:ext uri="{FF2B5EF4-FFF2-40B4-BE49-F238E27FC236}">
                      <a16:creationId xmlns:a16="http://schemas.microsoft.com/office/drawing/2014/main" id="{A11BCA41-82A7-4F02-A050-6BA10AA30A0E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17" name="Figura a mano libera: Forma 12516">
                  <a:extLst>
                    <a:ext uri="{FF2B5EF4-FFF2-40B4-BE49-F238E27FC236}">
                      <a16:creationId xmlns:a16="http://schemas.microsoft.com/office/drawing/2014/main" id="{9FE30DC7-3549-4BBB-AB50-C64A4828E6CD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18" name="Figura a mano libera: Forma 12517">
                  <a:extLst>
                    <a:ext uri="{FF2B5EF4-FFF2-40B4-BE49-F238E27FC236}">
                      <a16:creationId xmlns:a16="http://schemas.microsoft.com/office/drawing/2014/main" id="{8C55507E-3444-469E-8DA1-6586F36C18BE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19" name="Figura a mano libera: Forma 12518">
                  <a:extLst>
                    <a:ext uri="{FF2B5EF4-FFF2-40B4-BE49-F238E27FC236}">
                      <a16:creationId xmlns:a16="http://schemas.microsoft.com/office/drawing/2014/main" id="{F59BD3B3-40CA-44FC-8983-39CF1DB549DF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20" name="Figura a mano libera: Forma 12519">
                  <a:extLst>
                    <a:ext uri="{FF2B5EF4-FFF2-40B4-BE49-F238E27FC236}">
                      <a16:creationId xmlns:a16="http://schemas.microsoft.com/office/drawing/2014/main" id="{50928957-5C7E-45CD-82E0-2DCB72D8B6C4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21" name="Figura a mano libera: Forma 12520">
                  <a:extLst>
                    <a:ext uri="{FF2B5EF4-FFF2-40B4-BE49-F238E27FC236}">
                      <a16:creationId xmlns:a16="http://schemas.microsoft.com/office/drawing/2014/main" id="{A4CAA1B2-5D4C-4EF4-9E6E-16DA1DFB74AD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22" name="Figura a mano libera: Forma 12521">
                  <a:extLst>
                    <a:ext uri="{FF2B5EF4-FFF2-40B4-BE49-F238E27FC236}">
                      <a16:creationId xmlns:a16="http://schemas.microsoft.com/office/drawing/2014/main" id="{14100A9A-8DA3-45E2-8C36-961CD3787778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23" name="Figura a mano libera: Forma 12522">
                  <a:extLst>
                    <a:ext uri="{FF2B5EF4-FFF2-40B4-BE49-F238E27FC236}">
                      <a16:creationId xmlns:a16="http://schemas.microsoft.com/office/drawing/2014/main" id="{886A4EDB-02F5-49F2-A82E-56A2229A2FAD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24" name="Figura a mano libera: Forma 12523">
                  <a:extLst>
                    <a:ext uri="{FF2B5EF4-FFF2-40B4-BE49-F238E27FC236}">
                      <a16:creationId xmlns:a16="http://schemas.microsoft.com/office/drawing/2014/main" id="{28F835EF-40DD-4476-A890-F21457966A24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25" name="Figura a mano libera: Forma 12524">
                  <a:extLst>
                    <a:ext uri="{FF2B5EF4-FFF2-40B4-BE49-F238E27FC236}">
                      <a16:creationId xmlns:a16="http://schemas.microsoft.com/office/drawing/2014/main" id="{7FF3F790-98A6-4EAB-A1F2-51EF41BC3674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26" name="Figura a mano libera: Forma 12525">
                  <a:extLst>
                    <a:ext uri="{FF2B5EF4-FFF2-40B4-BE49-F238E27FC236}">
                      <a16:creationId xmlns:a16="http://schemas.microsoft.com/office/drawing/2014/main" id="{3BFDFD77-1B18-46D6-B6DF-FE4475A68440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27" name="Figura a mano libera: Forma 12526">
                  <a:extLst>
                    <a:ext uri="{FF2B5EF4-FFF2-40B4-BE49-F238E27FC236}">
                      <a16:creationId xmlns:a16="http://schemas.microsoft.com/office/drawing/2014/main" id="{CC804649-1607-4042-9C8B-953A58FEA39A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28" name="Figura a mano libera: Forma 12527">
                  <a:extLst>
                    <a:ext uri="{FF2B5EF4-FFF2-40B4-BE49-F238E27FC236}">
                      <a16:creationId xmlns:a16="http://schemas.microsoft.com/office/drawing/2014/main" id="{D4B92B5A-92E5-482A-95AA-B3D90FA4B5BB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29" name="Figura a mano libera: Forma 12528">
                  <a:extLst>
                    <a:ext uri="{FF2B5EF4-FFF2-40B4-BE49-F238E27FC236}">
                      <a16:creationId xmlns:a16="http://schemas.microsoft.com/office/drawing/2014/main" id="{45B2A9EA-7E4B-430A-BCC8-F75D29541135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30" name="Figura a mano libera: Forma 12529">
                  <a:extLst>
                    <a:ext uri="{FF2B5EF4-FFF2-40B4-BE49-F238E27FC236}">
                      <a16:creationId xmlns:a16="http://schemas.microsoft.com/office/drawing/2014/main" id="{AC4DE6F7-9EED-4744-B172-C23E501620C6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31" name="Figura a mano libera: Forma 12530">
                  <a:extLst>
                    <a:ext uri="{FF2B5EF4-FFF2-40B4-BE49-F238E27FC236}">
                      <a16:creationId xmlns:a16="http://schemas.microsoft.com/office/drawing/2014/main" id="{726703BD-C6E5-4C8E-AF6D-7C64C1269DBC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32" name="Figura a mano libera: Forma 12531">
                  <a:extLst>
                    <a:ext uri="{FF2B5EF4-FFF2-40B4-BE49-F238E27FC236}">
                      <a16:creationId xmlns:a16="http://schemas.microsoft.com/office/drawing/2014/main" id="{CE924A8E-4123-4EEC-9495-E7B1E548D5B4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33" name="Figura a mano libera: Forma 12532">
                  <a:extLst>
                    <a:ext uri="{FF2B5EF4-FFF2-40B4-BE49-F238E27FC236}">
                      <a16:creationId xmlns:a16="http://schemas.microsoft.com/office/drawing/2014/main" id="{53738348-4631-4B9C-8B6C-058AC917F195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34" name="Figura a mano libera: Forma 12533">
                  <a:extLst>
                    <a:ext uri="{FF2B5EF4-FFF2-40B4-BE49-F238E27FC236}">
                      <a16:creationId xmlns:a16="http://schemas.microsoft.com/office/drawing/2014/main" id="{4C9C1FA6-7465-4515-B71B-395ECF6AE658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35" name="Figura a mano libera: Forma 12534">
                  <a:extLst>
                    <a:ext uri="{FF2B5EF4-FFF2-40B4-BE49-F238E27FC236}">
                      <a16:creationId xmlns:a16="http://schemas.microsoft.com/office/drawing/2014/main" id="{45380CC2-3AB2-4C9C-B975-C24CEF511539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36" name="Figura a mano libera: Forma 12535">
                  <a:extLst>
                    <a:ext uri="{FF2B5EF4-FFF2-40B4-BE49-F238E27FC236}">
                      <a16:creationId xmlns:a16="http://schemas.microsoft.com/office/drawing/2014/main" id="{BB3325CF-833C-4270-8D98-04C415B5BA2E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37" name="Figura a mano libera: Forma 12536">
                  <a:extLst>
                    <a:ext uri="{FF2B5EF4-FFF2-40B4-BE49-F238E27FC236}">
                      <a16:creationId xmlns:a16="http://schemas.microsoft.com/office/drawing/2014/main" id="{71EDFB05-94C4-4B14-835F-CE759F063EA0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38" name="Figura a mano libera: Forma 12537">
                  <a:extLst>
                    <a:ext uri="{FF2B5EF4-FFF2-40B4-BE49-F238E27FC236}">
                      <a16:creationId xmlns:a16="http://schemas.microsoft.com/office/drawing/2014/main" id="{4DB144D2-4E25-4D61-ABB8-203A59A7AE9B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39" name="Figura a mano libera: Forma 12538">
                  <a:extLst>
                    <a:ext uri="{FF2B5EF4-FFF2-40B4-BE49-F238E27FC236}">
                      <a16:creationId xmlns:a16="http://schemas.microsoft.com/office/drawing/2014/main" id="{AC0DF42C-A1D3-4DE6-BC44-2482F193C049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40" name="Figura a mano libera: Forma 12539">
                  <a:extLst>
                    <a:ext uri="{FF2B5EF4-FFF2-40B4-BE49-F238E27FC236}">
                      <a16:creationId xmlns:a16="http://schemas.microsoft.com/office/drawing/2014/main" id="{376B8B8F-6360-47B6-8BB0-2D8F129A18BC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41" name="Figura a mano libera: Forma 12540">
                  <a:extLst>
                    <a:ext uri="{FF2B5EF4-FFF2-40B4-BE49-F238E27FC236}">
                      <a16:creationId xmlns:a16="http://schemas.microsoft.com/office/drawing/2014/main" id="{79CE978B-E9E4-46CB-B46F-D4AC350E5412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42" name="Figura a mano libera: Forma 12541">
                  <a:extLst>
                    <a:ext uri="{FF2B5EF4-FFF2-40B4-BE49-F238E27FC236}">
                      <a16:creationId xmlns:a16="http://schemas.microsoft.com/office/drawing/2014/main" id="{FF388086-542B-47C4-AD36-AB0F1E76BEE5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43" name="Figura a mano libera: Forma 12542">
                  <a:extLst>
                    <a:ext uri="{FF2B5EF4-FFF2-40B4-BE49-F238E27FC236}">
                      <a16:creationId xmlns:a16="http://schemas.microsoft.com/office/drawing/2014/main" id="{0938F26E-CC54-4CCF-B754-C41DA6E1400C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44" name="Figura a mano libera: Forma 12543">
                  <a:extLst>
                    <a:ext uri="{FF2B5EF4-FFF2-40B4-BE49-F238E27FC236}">
                      <a16:creationId xmlns:a16="http://schemas.microsoft.com/office/drawing/2014/main" id="{FD3A0C17-4FC6-45FB-AD3F-EF91332A0421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45" name="Figura a mano libera: Forma 12544">
                  <a:extLst>
                    <a:ext uri="{FF2B5EF4-FFF2-40B4-BE49-F238E27FC236}">
                      <a16:creationId xmlns:a16="http://schemas.microsoft.com/office/drawing/2014/main" id="{1366BD31-1479-417E-897E-1C48B7A267DE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46" name="Figura a mano libera: Forma 12545">
                  <a:extLst>
                    <a:ext uri="{FF2B5EF4-FFF2-40B4-BE49-F238E27FC236}">
                      <a16:creationId xmlns:a16="http://schemas.microsoft.com/office/drawing/2014/main" id="{83F22CBD-3D03-4749-AEBC-BAFD127DC05B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47" name="Figura a mano libera: Forma 12546">
                  <a:extLst>
                    <a:ext uri="{FF2B5EF4-FFF2-40B4-BE49-F238E27FC236}">
                      <a16:creationId xmlns:a16="http://schemas.microsoft.com/office/drawing/2014/main" id="{3101A4D5-5538-40CF-AC10-D1681912F065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48" name="Figura a mano libera: Forma 12547">
                  <a:extLst>
                    <a:ext uri="{FF2B5EF4-FFF2-40B4-BE49-F238E27FC236}">
                      <a16:creationId xmlns:a16="http://schemas.microsoft.com/office/drawing/2014/main" id="{53AE2FB1-951A-48F2-9CA9-20371A30E8BD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49" name="Figura a mano libera: Forma 12548">
                  <a:extLst>
                    <a:ext uri="{FF2B5EF4-FFF2-40B4-BE49-F238E27FC236}">
                      <a16:creationId xmlns:a16="http://schemas.microsoft.com/office/drawing/2014/main" id="{D057D71E-0E22-44D9-B4DA-2BE4EAC60EAD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50" name="Figura a mano libera: Forma 12549">
                  <a:extLst>
                    <a:ext uri="{FF2B5EF4-FFF2-40B4-BE49-F238E27FC236}">
                      <a16:creationId xmlns:a16="http://schemas.microsoft.com/office/drawing/2014/main" id="{9B832862-FCCB-4AAD-8E59-691037F9C6C8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51" name="Figura a mano libera: Forma 12550">
                  <a:extLst>
                    <a:ext uri="{FF2B5EF4-FFF2-40B4-BE49-F238E27FC236}">
                      <a16:creationId xmlns:a16="http://schemas.microsoft.com/office/drawing/2014/main" id="{591CDC43-6AEA-42E2-94D6-E685BD037B26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52" name="Figura a mano libera: Forma 12551">
                  <a:extLst>
                    <a:ext uri="{FF2B5EF4-FFF2-40B4-BE49-F238E27FC236}">
                      <a16:creationId xmlns:a16="http://schemas.microsoft.com/office/drawing/2014/main" id="{51E73FF2-8DE8-4973-8F2F-B4C28FDF087C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53" name="Figura a mano libera: Forma 12552">
                  <a:extLst>
                    <a:ext uri="{FF2B5EF4-FFF2-40B4-BE49-F238E27FC236}">
                      <a16:creationId xmlns:a16="http://schemas.microsoft.com/office/drawing/2014/main" id="{6810328D-71E6-4C7C-8D95-87E1A9757329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54" name="Figura a mano libera: Forma 12553">
                  <a:extLst>
                    <a:ext uri="{FF2B5EF4-FFF2-40B4-BE49-F238E27FC236}">
                      <a16:creationId xmlns:a16="http://schemas.microsoft.com/office/drawing/2014/main" id="{6460E495-952D-4811-9EB6-1EE9A85902A0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55" name="Figura a mano libera: Forma 12554">
                  <a:extLst>
                    <a:ext uri="{FF2B5EF4-FFF2-40B4-BE49-F238E27FC236}">
                      <a16:creationId xmlns:a16="http://schemas.microsoft.com/office/drawing/2014/main" id="{4F2B4F32-67FB-4F1A-AD76-FF8D01824EB8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56" name="Figura a mano libera: Forma 12555">
                  <a:extLst>
                    <a:ext uri="{FF2B5EF4-FFF2-40B4-BE49-F238E27FC236}">
                      <a16:creationId xmlns:a16="http://schemas.microsoft.com/office/drawing/2014/main" id="{443AA652-1E7F-4B62-AF17-75893EFD6889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57" name="Figura a mano libera: Forma 12556">
                  <a:extLst>
                    <a:ext uri="{FF2B5EF4-FFF2-40B4-BE49-F238E27FC236}">
                      <a16:creationId xmlns:a16="http://schemas.microsoft.com/office/drawing/2014/main" id="{BAF31061-0EAC-4F04-B8CE-BFC85029CD66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58" name="Figura a mano libera: Forma 12557">
                  <a:extLst>
                    <a:ext uri="{FF2B5EF4-FFF2-40B4-BE49-F238E27FC236}">
                      <a16:creationId xmlns:a16="http://schemas.microsoft.com/office/drawing/2014/main" id="{F3121F44-F16A-480F-8B24-ED25F3C9E6EF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59" name="Figura a mano libera: Forma 12558">
                  <a:extLst>
                    <a:ext uri="{FF2B5EF4-FFF2-40B4-BE49-F238E27FC236}">
                      <a16:creationId xmlns:a16="http://schemas.microsoft.com/office/drawing/2014/main" id="{285283D1-B7A5-4D26-A8FE-C0E8B254C319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60" name="Figura a mano libera: Forma 12559">
                  <a:extLst>
                    <a:ext uri="{FF2B5EF4-FFF2-40B4-BE49-F238E27FC236}">
                      <a16:creationId xmlns:a16="http://schemas.microsoft.com/office/drawing/2014/main" id="{93DDCBA2-C1C4-4F8E-98E1-4F4B908A5E32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561" name="Figura a mano libera: Forma 12560">
                  <a:extLst>
                    <a:ext uri="{FF2B5EF4-FFF2-40B4-BE49-F238E27FC236}">
                      <a16:creationId xmlns:a16="http://schemas.microsoft.com/office/drawing/2014/main" id="{CCB84E46-77CB-4D90-9AC8-39FFF817C646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sp>
            <p:nvSpPr>
              <p:cNvPr id="12500" name="Figura a mano libera: Forma 12499">
                <a:extLst>
                  <a:ext uri="{FF2B5EF4-FFF2-40B4-BE49-F238E27FC236}">
                    <a16:creationId xmlns:a16="http://schemas.microsoft.com/office/drawing/2014/main" id="{A1D47810-7083-4808-9BE2-CAFEAF830A3C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01" name="Figura a mano libera: Forma 12500">
                <a:extLst>
                  <a:ext uri="{FF2B5EF4-FFF2-40B4-BE49-F238E27FC236}">
                    <a16:creationId xmlns:a16="http://schemas.microsoft.com/office/drawing/2014/main" id="{4CA132AE-5523-4522-9ABF-8B2B7999CE4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02" name="Figura a mano libera: Forma 12501">
                <a:extLst>
                  <a:ext uri="{FF2B5EF4-FFF2-40B4-BE49-F238E27FC236}">
                    <a16:creationId xmlns:a16="http://schemas.microsoft.com/office/drawing/2014/main" id="{C0AFAF09-660F-4509-A090-ED5F73B07800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03" name="Figura a mano libera: Forma 12502">
                <a:extLst>
                  <a:ext uri="{FF2B5EF4-FFF2-40B4-BE49-F238E27FC236}">
                    <a16:creationId xmlns:a16="http://schemas.microsoft.com/office/drawing/2014/main" id="{B83E7C17-8681-416A-B14F-4C9C3F690672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04" name="Figura a mano libera: Forma 12503">
                <a:extLst>
                  <a:ext uri="{FF2B5EF4-FFF2-40B4-BE49-F238E27FC236}">
                    <a16:creationId xmlns:a16="http://schemas.microsoft.com/office/drawing/2014/main" id="{17D365F1-D319-4D8D-8E42-AB9B24C32421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2358" name="Figura a mano libera: Forma 12357">
              <a:extLst>
                <a:ext uri="{FF2B5EF4-FFF2-40B4-BE49-F238E27FC236}">
                  <a16:creationId xmlns:a16="http://schemas.microsoft.com/office/drawing/2014/main" id="{4C1DFA96-6AA2-45C4-889E-14A9F834F494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359" name="Figura a mano libera: Forma 12358">
              <a:extLst>
                <a:ext uri="{FF2B5EF4-FFF2-40B4-BE49-F238E27FC236}">
                  <a16:creationId xmlns:a16="http://schemas.microsoft.com/office/drawing/2014/main" id="{412E57D7-4D2C-402A-B9E1-C63B5A4B5568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360" name="Figura a mano libera: Forma 12359">
              <a:extLst>
                <a:ext uri="{FF2B5EF4-FFF2-40B4-BE49-F238E27FC236}">
                  <a16:creationId xmlns:a16="http://schemas.microsoft.com/office/drawing/2014/main" id="{B3E37FEA-E974-487E-A321-0BA3F651BE07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361" name="Figura a mano libera: Forma 12360">
              <a:extLst>
                <a:ext uri="{FF2B5EF4-FFF2-40B4-BE49-F238E27FC236}">
                  <a16:creationId xmlns:a16="http://schemas.microsoft.com/office/drawing/2014/main" id="{3CDE26F1-5923-428E-BFEE-127C1E8896A3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362" name="Figura a mano libera: Forma 12361">
              <a:extLst>
                <a:ext uri="{FF2B5EF4-FFF2-40B4-BE49-F238E27FC236}">
                  <a16:creationId xmlns:a16="http://schemas.microsoft.com/office/drawing/2014/main" id="{0CDD3816-6940-4AD0-A67A-8D2084C46040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363" name="Figura a mano libera: Forma 12362">
              <a:extLst>
                <a:ext uri="{FF2B5EF4-FFF2-40B4-BE49-F238E27FC236}">
                  <a16:creationId xmlns:a16="http://schemas.microsoft.com/office/drawing/2014/main" id="{D19AA6A8-D6AF-4ACE-9D72-68CF79F33305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364" name="Figura a mano libera: Forma 12363">
              <a:extLst>
                <a:ext uri="{FF2B5EF4-FFF2-40B4-BE49-F238E27FC236}">
                  <a16:creationId xmlns:a16="http://schemas.microsoft.com/office/drawing/2014/main" id="{FD5580E0-E2C7-4274-9AEE-F8436ABEA72C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365" name="Figura a mano libera: Forma 12364">
              <a:extLst>
                <a:ext uri="{FF2B5EF4-FFF2-40B4-BE49-F238E27FC236}">
                  <a16:creationId xmlns:a16="http://schemas.microsoft.com/office/drawing/2014/main" id="{43B271A0-02A0-448E-BF37-6BBE81A1B423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366" name="Figura a mano libera: Forma 12365">
              <a:extLst>
                <a:ext uri="{FF2B5EF4-FFF2-40B4-BE49-F238E27FC236}">
                  <a16:creationId xmlns:a16="http://schemas.microsoft.com/office/drawing/2014/main" id="{E0EF8F7E-D4B6-4695-A3E6-410FDDC84E7C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367" name="Figura a mano libera: Forma 12366">
              <a:extLst>
                <a:ext uri="{FF2B5EF4-FFF2-40B4-BE49-F238E27FC236}">
                  <a16:creationId xmlns:a16="http://schemas.microsoft.com/office/drawing/2014/main" id="{C6A9E59D-91CB-4A1A-B559-DC73392C4585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2368" name="Gruppo 12367">
              <a:extLst>
                <a:ext uri="{FF2B5EF4-FFF2-40B4-BE49-F238E27FC236}">
                  <a16:creationId xmlns:a16="http://schemas.microsoft.com/office/drawing/2014/main" id="{1814AEAB-7094-47BD-AF71-874081D305DE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2369" name="Figura a mano libera: Forma 12368">
                <a:extLst>
                  <a:ext uri="{FF2B5EF4-FFF2-40B4-BE49-F238E27FC236}">
                    <a16:creationId xmlns:a16="http://schemas.microsoft.com/office/drawing/2014/main" id="{FFC6FC4A-17BC-48EF-AC29-7D2947E70E37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70" name="Figura a mano libera: Forma 12369">
                <a:extLst>
                  <a:ext uri="{FF2B5EF4-FFF2-40B4-BE49-F238E27FC236}">
                    <a16:creationId xmlns:a16="http://schemas.microsoft.com/office/drawing/2014/main" id="{BBBD429B-3B5B-41D7-A593-B5BFA303ADC9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71" name="Figura a mano libera: Forma 12370">
                <a:extLst>
                  <a:ext uri="{FF2B5EF4-FFF2-40B4-BE49-F238E27FC236}">
                    <a16:creationId xmlns:a16="http://schemas.microsoft.com/office/drawing/2014/main" id="{4E4436AB-102B-4417-9C85-85D25BFAB36F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72" name="Figura a mano libera: Forma 12371">
                <a:extLst>
                  <a:ext uri="{FF2B5EF4-FFF2-40B4-BE49-F238E27FC236}">
                    <a16:creationId xmlns:a16="http://schemas.microsoft.com/office/drawing/2014/main" id="{739609E7-1390-4E64-A9EE-B8E7C9ED08E3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73" name="Figura a mano libera: Forma 12372">
                <a:extLst>
                  <a:ext uri="{FF2B5EF4-FFF2-40B4-BE49-F238E27FC236}">
                    <a16:creationId xmlns:a16="http://schemas.microsoft.com/office/drawing/2014/main" id="{DECBE310-D718-44DB-8E7F-51C7A4AFEF1E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74" name="Figura a mano libera: Forma 12373">
                <a:extLst>
                  <a:ext uri="{FF2B5EF4-FFF2-40B4-BE49-F238E27FC236}">
                    <a16:creationId xmlns:a16="http://schemas.microsoft.com/office/drawing/2014/main" id="{9933C180-62C7-458D-9F8D-6D0F7DFB18C2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75" name="Figura a mano libera: Forma 12374">
                <a:extLst>
                  <a:ext uri="{FF2B5EF4-FFF2-40B4-BE49-F238E27FC236}">
                    <a16:creationId xmlns:a16="http://schemas.microsoft.com/office/drawing/2014/main" id="{FEE53BAE-52D1-40C2-8393-187F3A980D0C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76" name="Figura a mano libera: Forma 12375">
                <a:extLst>
                  <a:ext uri="{FF2B5EF4-FFF2-40B4-BE49-F238E27FC236}">
                    <a16:creationId xmlns:a16="http://schemas.microsoft.com/office/drawing/2014/main" id="{E02DF638-FDB7-46D4-92C6-7AA1CFF53A05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77" name="Figura a mano libera: Forma 12376">
                <a:extLst>
                  <a:ext uri="{FF2B5EF4-FFF2-40B4-BE49-F238E27FC236}">
                    <a16:creationId xmlns:a16="http://schemas.microsoft.com/office/drawing/2014/main" id="{D6178C79-5806-4292-9B03-8183E2126CAF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78" name="Figura a mano libera: Forma 12377">
                <a:extLst>
                  <a:ext uri="{FF2B5EF4-FFF2-40B4-BE49-F238E27FC236}">
                    <a16:creationId xmlns:a16="http://schemas.microsoft.com/office/drawing/2014/main" id="{40455433-297F-4C40-9818-117F386D08EA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79" name="Figura a mano libera: Forma 12378">
                <a:extLst>
                  <a:ext uri="{FF2B5EF4-FFF2-40B4-BE49-F238E27FC236}">
                    <a16:creationId xmlns:a16="http://schemas.microsoft.com/office/drawing/2014/main" id="{3A40DEF3-26DD-488A-997B-A523A2CC5B51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80" name="Figura a mano libera: Forma 12379">
                <a:extLst>
                  <a:ext uri="{FF2B5EF4-FFF2-40B4-BE49-F238E27FC236}">
                    <a16:creationId xmlns:a16="http://schemas.microsoft.com/office/drawing/2014/main" id="{035864CB-263A-475D-B8EA-A6C95CA6C882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81" name="Figura a mano libera: Forma 12380">
                <a:extLst>
                  <a:ext uri="{FF2B5EF4-FFF2-40B4-BE49-F238E27FC236}">
                    <a16:creationId xmlns:a16="http://schemas.microsoft.com/office/drawing/2014/main" id="{DCDA8D2F-EB1C-4F50-8E70-9897902424E3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82" name="Figura a mano libera: Forma 12381">
                <a:extLst>
                  <a:ext uri="{FF2B5EF4-FFF2-40B4-BE49-F238E27FC236}">
                    <a16:creationId xmlns:a16="http://schemas.microsoft.com/office/drawing/2014/main" id="{ECB888E8-F0B4-462B-B42D-63F950C7B423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83" name="Figura a mano libera: Forma 12382">
                <a:extLst>
                  <a:ext uri="{FF2B5EF4-FFF2-40B4-BE49-F238E27FC236}">
                    <a16:creationId xmlns:a16="http://schemas.microsoft.com/office/drawing/2014/main" id="{931410EE-C411-4330-B978-458C26E524F4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84" name="Figura a mano libera: Forma 12383">
                <a:extLst>
                  <a:ext uri="{FF2B5EF4-FFF2-40B4-BE49-F238E27FC236}">
                    <a16:creationId xmlns:a16="http://schemas.microsoft.com/office/drawing/2014/main" id="{35A89B43-B2CC-413C-BD1A-FB3628FF9382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85" name="Figura a mano libera: Forma 12384">
                <a:extLst>
                  <a:ext uri="{FF2B5EF4-FFF2-40B4-BE49-F238E27FC236}">
                    <a16:creationId xmlns:a16="http://schemas.microsoft.com/office/drawing/2014/main" id="{B108E6AF-11C4-4393-A7A5-2F95A307EB6E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86" name="Figura a mano libera: Forma 12385">
                <a:extLst>
                  <a:ext uri="{FF2B5EF4-FFF2-40B4-BE49-F238E27FC236}">
                    <a16:creationId xmlns:a16="http://schemas.microsoft.com/office/drawing/2014/main" id="{25B78FDB-78B5-40AA-8F7E-88C003DEB1F2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87" name="Figura a mano libera: Forma 12386">
                <a:extLst>
                  <a:ext uri="{FF2B5EF4-FFF2-40B4-BE49-F238E27FC236}">
                    <a16:creationId xmlns:a16="http://schemas.microsoft.com/office/drawing/2014/main" id="{088B8AFC-0A01-45EB-A9EB-6ABCA84E0E51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88" name="Figura a mano libera: Forma 12387">
                <a:extLst>
                  <a:ext uri="{FF2B5EF4-FFF2-40B4-BE49-F238E27FC236}">
                    <a16:creationId xmlns:a16="http://schemas.microsoft.com/office/drawing/2014/main" id="{AC4571B0-C99A-4F29-8578-8C591CBD1715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89" name="Figura a mano libera: Forma 12388">
                <a:extLst>
                  <a:ext uri="{FF2B5EF4-FFF2-40B4-BE49-F238E27FC236}">
                    <a16:creationId xmlns:a16="http://schemas.microsoft.com/office/drawing/2014/main" id="{75CC1C8B-D1F7-472E-B93C-892C7EDE735E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90" name="Figura a mano libera: Forma 12389">
                <a:extLst>
                  <a:ext uri="{FF2B5EF4-FFF2-40B4-BE49-F238E27FC236}">
                    <a16:creationId xmlns:a16="http://schemas.microsoft.com/office/drawing/2014/main" id="{C635796C-42C7-48F0-9836-713913E569E5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91" name="Figura a mano libera: Forma 12390">
                <a:extLst>
                  <a:ext uri="{FF2B5EF4-FFF2-40B4-BE49-F238E27FC236}">
                    <a16:creationId xmlns:a16="http://schemas.microsoft.com/office/drawing/2014/main" id="{5C54EA68-0191-49D8-B0A8-CE1BD80944F0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92" name="Figura a mano libera: Forma 12391">
                <a:extLst>
                  <a:ext uri="{FF2B5EF4-FFF2-40B4-BE49-F238E27FC236}">
                    <a16:creationId xmlns:a16="http://schemas.microsoft.com/office/drawing/2014/main" id="{309D378E-91F2-4EAF-83CA-9CF935ED2790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93" name="Figura a mano libera: Forma 12392">
                <a:extLst>
                  <a:ext uri="{FF2B5EF4-FFF2-40B4-BE49-F238E27FC236}">
                    <a16:creationId xmlns:a16="http://schemas.microsoft.com/office/drawing/2014/main" id="{2EB1F098-C3C0-48F4-8DFE-68E9D1F8E545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94" name="Figura a mano libera: Forma 12393">
                <a:extLst>
                  <a:ext uri="{FF2B5EF4-FFF2-40B4-BE49-F238E27FC236}">
                    <a16:creationId xmlns:a16="http://schemas.microsoft.com/office/drawing/2014/main" id="{8358C79B-3240-412C-8162-57F7ABCB7F56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95" name="Figura a mano libera: Forma 12394">
                <a:extLst>
                  <a:ext uri="{FF2B5EF4-FFF2-40B4-BE49-F238E27FC236}">
                    <a16:creationId xmlns:a16="http://schemas.microsoft.com/office/drawing/2014/main" id="{0046EA79-2DC6-452D-A3DF-DCB18A5A80C0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96" name="Figura a mano libera: Forma 12395">
                <a:extLst>
                  <a:ext uri="{FF2B5EF4-FFF2-40B4-BE49-F238E27FC236}">
                    <a16:creationId xmlns:a16="http://schemas.microsoft.com/office/drawing/2014/main" id="{FB55D64A-0332-4609-AD04-79F368EF6ACD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97" name="Figura a mano libera: Forma 12396">
                <a:extLst>
                  <a:ext uri="{FF2B5EF4-FFF2-40B4-BE49-F238E27FC236}">
                    <a16:creationId xmlns:a16="http://schemas.microsoft.com/office/drawing/2014/main" id="{63923B94-E5B6-4A15-9BE7-EA8656C41FAB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98" name="Figura a mano libera: Forma 12397">
                <a:extLst>
                  <a:ext uri="{FF2B5EF4-FFF2-40B4-BE49-F238E27FC236}">
                    <a16:creationId xmlns:a16="http://schemas.microsoft.com/office/drawing/2014/main" id="{F5DE22A3-9C7B-4514-B399-661C1B3C4B66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99" name="Figura a mano libera: Forma 12398">
                <a:extLst>
                  <a:ext uri="{FF2B5EF4-FFF2-40B4-BE49-F238E27FC236}">
                    <a16:creationId xmlns:a16="http://schemas.microsoft.com/office/drawing/2014/main" id="{DB15D442-B212-4DAD-A960-96AFF5610E75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00" name="Figura a mano libera: Forma 12399">
                <a:extLst>
                  <a:ext uri="{FF2B5EF4-FFF2-40B4-BE49-F238E27FC236}">
                    <a16:creationId xmlns:a16="http://schemas.microsoft.com/office/drawing/2014/main" id="{FC03EA66-4CC8-4369-99AA-2EAAC2DBFBEA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01" name="Figura a mano libera: Forma 12400">
                <a:extLst>
                  <a:ext uri="{FF2B5EF4-FFF2-40B4-BE49-F238E27FC236}">
                    <a16:creationId xmlns:a16="http://schemas.microsoft.com/office/drawing/2014/main" id="{7624DB8B-9480-453E-A002-1637CC56077A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02" name="Figura a mano libera: Forma 12401">
                <a:extLst>
                  <a:ext uri="{FF2B5EF4-FFF2-40B4-BE49-F238E27FC236}">
                    <a16:creationId xmlns:a16="http://schemas.microsoft.com/office/drawing/2014/main" id="{BB4A6530-1F5E-450C-A18F-BDD23CCEBEC4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03" name="Figura a mano libera: Forma 12402">
                <a:extLst>
                  <a:ext uri="{FF2B5EF4-FFF2-40B4-BE49-F238E27FC236}">
                    <a16:creationId xmlns:a16="http://schemas.microsoft.com/office/drawing/2014/main" id="{24FD8F8D-D9C0-4750-9EAD-CD49EE2A4CAC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04" name="Figura a mano libera: Forma 12403">
                <a:extLst>
                  <a:ext uri="{FF2B5EF4-FFF2-40B4-BE49-F238E27FC236}">
                    <a16:creationId xmlns:a16="http://schemas.microsoft.com/office/drawing/2014/main" id="{36A7FDD5-283A-4E8B-AC63-36CA5A7F228E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05" name="Figura a mano libera: Forma 12404">
                <a:extLst>
                  <a:ext uri="{FF2B5EF4-FFF2-40B4-BE49-F238E27FC236}">
                    <a16:creationId xmlns:a16="http://schemas.microsoft.com/office/drawing/2014/main" id="{B834759F-CDD0-4504-AEC5-1A93A9C0BC9A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06" name="Figura a mano libera: Forma 12405">
                <a:extLst>
                  <a:ext uri="{FF2B5EF4-FFF2-40B4-BE49-F238E27FC236}">
                    <a16:creationId xmlns:a16="http://schemas.microsoft.com/office/drawing/2014/main" id="{101AF3E3-01C7-45B4-AFF0-E70EFAEBAA22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07" name="Figura a mano libera: Forma 12406">
                <a:extLst>
                  <a:ext uri="{FF2B5EF4-FFF2-40B4-BE49-F238E27FC236}">
                    <a16:creationId xmlns:a16="http://schemas.microsoft.com/office/drawing/2014/main" id="{E02FB803-7D35-4752-B693-4AA30BB20BE6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08" name="Figura a mano libera: Forma 12407">
                <a:extLst>
                  <a:ext uri="{FF2B5EF4-FFF2-40B4-BE49-F238E27FC236}">
                    <a16:creationId xmlns:a16="http://schemas.microsoft.com/office/drawing/2014/main" id="{D0950856-3F6F-4953-9E21-CBD1A6D2C335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09" name="Figura a mano libera: Forma 12408">
                <a:extLst>
                  <a:ext uri="{FF2B5EF4-FFF2-40B4-BE49-F238E27FC236}">
                    <a16:creationId xmlns:a16="http://schemas.microsoft.com/office/drawing/2014/main" id="{0395287C-6C33-48D3-9E51-67D22845EF05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10" name="Figura a mano libera: Forma 12409">
                <a:extLst>
                  <a:ext uri="{FF2B5EF4-FFF2-40B4-BE49-F238E27FC236}">
                    <a16:creationId xmlns:a16="http://schemas.microsoft.com/office/drawing/2014/main" id="{E65DAC66-B53D-44E1-9717-3F7EE1413FBF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11" name="Figura a mano libera: Forma 12410">
                <a:extLst>
                  <a:ext uri="{FF2B5EF4-FFF2-40B4-BE49-F238E27FC236}">
                    <a16:creationId xmlns:a16="http://schemas.microsoft.com/office/drawing/2014/main" id="{55EC61FA-73A5-4A12-9654-ACE5C5B44830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12" name="Figura a mano libera: Forma 12411">
                <a:extLst>
                  <a:ext uri="{FF2B5EF4-FFF2-40B4-BE49-F238E27FC236}">
                    <a16:creationId xmlns:a16="http://schemas.microsoft.com/office/drawing/2014/main" id="{0306FE54-7CAB-4573-BF5F-7A058C888AE9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13" name="Figura a mano libera: Forma 12412">
                <a:extLst>
                  <a:ext uri="{FF2B5EF4-FFF2-40B4-BE49-F238E27FC236}">
                    <a16:creationId xmlns:a16="http://schemas.microsoft.com/office/drawing/2014/main" id="{C0920D06-B1FF-4924-BE69-D1E6D1B0A3BB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14" name="Figura a mano libera: Forma 12413">
                <a:extLst>
                  <a:ext uri="{FF2B5EF4-FFF2-40B4-BE49-F238E27FC236}">
                    <a16:creationId xmlns:a16="http://schemas.microsoft.com/office/drawing/2014/main" id="{797665C6-A55B-431C-BB30-FD2B0C8A5192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15" name="Figura a mano libera: Forma 12414">
                <a:extLst>
                  <a:ext uri="{FF2B5EF4-FFF2-40B4-BE49-F238E27FC236}">
                    <a16:creationId xmlns:a16="http://schemas.microsoft.com/office/drawing/2014/main" id="{84A042AE-3361-47D6-90C2-3A034DB79310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16" name="Figura a mano libera: Forma 12415">
                <a:extLst>
                  <a:ext uri="{FF2B5EF4-FFF2-40B4-BE49-F238E27FC236}">
                    <a16:creationId xmlns:a16="http://schemas.microsoft.com/office/drawing/2014/main" id="{422ABFA1-7B60-442A-B0AF-AAF225B5A977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17" name="Figura a mano libera: Forma 12416">
                <a:extLst>
                  <a:ext uri="{FF2B5EF4-FFF2-40B4-BE49-F238E27FC236}">
                    <a16:creationId xmlns:a16="http://schemas.microsoft.com/office/drawing/2014/main" id="{E75B4D60-A7E0-4B8B-B4AA-8AE7BB8EA200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18" name="Figura a mano libera: Forma 12417">
                <a:extLst>
                  <a:ext uri="{FF2B5EF4-FFF2-40B4-BE49-F238E27FC236}">
                    <a16:creationId xmlns:a16="http://schemas.microsoft.com/office/drawing/2014/main" id="{FE8AC61D-4E0E-4A2E-998B-47C812BE0F3F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19" name="Figura a mano libera: Forma 12418">
                <a:extLst>
                  <a:ext uri="{FF2B5EF4-FFF2-40B4-BE49-F238E27FC236}">
                    <a16:creationId xmlns:a16="http://schemas.microsoft.com/office/drawing/2014/main" id="{96BDC554-28E6-42ED-917B-25AA0FD32B67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20" name="Figura a mano libera: Forma 12419">
                <a:extLst>
                  <a:ext uri="{FF2B5EF4-FFF2-40B4-BE49-F238E27FC236}">
                    <a16:creationId xmlns:a16="http://schemas.microsoft.com/office/drawing/2014/main" id="{D2B86EC2-B5F3-4A76-9175-009773B749F5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21" name="Figura a mano libera: Forma 12420">
                <a:extLst>
                  <a:ext uri="{FF2B5EF4-FFF2-40B4-BE49-F238E27FC236}">
                    <a16:creationId xmlns:a16="http://schemas.microsoft.com/office/drawing/2014/main" id="{7C896E00-1848-4B02-8F7B-E750FB4DC0A4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22" name="Figura a mano libera: Forma 12421">
                <a:extLst>
                  <a:ext uri="{FF2B5EF4-FFF2-40B4-BE49-F238E27FC236}">
                    <a16:creationId xmlns:a16="http://schemas.microsoft.com/office/drawing/2014/main" id="{E1F81163-8DB5-4E23-9C99-66B864F2E633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23" name="Figura a mano libera: Forma 12422">
                <a:extLst>
                  <a:ext uri="{FF2B5EF4-FFF2-40B4-BE49-F238E27FC236}">
                    <a16:creationId xmlns:a16="http://schemas.microsoft.com/office/drawing/2014/main" id="{3E82099A-BD9D-4F39-A07A-188D532BA76B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24" name="Figura a mano libera: Forma 12423">
                <a:extLst>
                  <a:ext uri="{FF2B5EF4-FFF2-40B4-BE49-F238E27FC236}">
                    <a16:creationId xmlns:a16="http://schemas.microsoft.com/office/drawing/2014/main" id="{4143303F-B60B-4BE7-B1C1-B08AAC75F320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25" name="Figura a mano libera: Forma 12424">
                <a:extLst>
                  <a:ext uri="{FF2B5EF4-FFF2-40B4-BE49-F238E27FC236}">
                    <a16:creationId xmlns:a16="http://schemas.microsoft.com/office/drawing/2014/main" id="{52505FE0-60E8-4C1B-9BAF-8DFE367C681D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26" name="Figura a mano libera: Forma 12425">
                <a:extLst>
                  <a:ext uri="{FF2B5EF4-FFF2-40B4-BE49-F238E27FC236}">
                    <a16:creationId xmlns:a16="http://schemas.microsoft.com/office/drawing/2014/main" id="{21C63710-8E40-49DD-86F7-5CD86E728CE9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27" name="Figura a mano libera: Forma 12426">
                <a:extLst>
                  <a:ext uri="{FF2B5EF4-FFF2-40B4-BE49-F238E27FC236}">
                    <a16:creationId xmlns:a16="http://schemas.microsoft.com/office/drawing/2014/main" id="{CDD5C694-2DDC-48B3-84A4-FBE76BDDBFFF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28" name="Figura a mano libera: Forma 12427">
                <a:extLst>
                  <a:ext uri="{FF2B5EF4-FFF2-40B4-BE49-F238E27FC236}">
                    <a16:creationId xmlns:a16="http://schemas.microsoft.com/office/drawing/2014/main" id="{489A482D-19A6-49E5-87AF-CE2EDB6402A0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29" name="Figura a mano libera: Forma 12428">
                <a:extLst>
                  <a:ext uri="{FF2B5EF4-FFF2-40B4-BE49-F238E27FC236}">
                    <a16:creationId xmlns:a16="http://schemas.microsoft.com/office/drawing/2014/main" id="{CB0FE3BA-9037-4446-AFD8-B40D0A128058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30" name="Figura a mano libera: Forma 12429">
                <a:extLst>
                  <a:ext uri="{FF2B5EF4-FFF2-40B4-BE49-F238E27FC236}">
                    <a16:creationId xmlns:a16="http://schemas.microsoft.com/office/drawing/2014/main" id="{6C8E6D0E-4EBB-4826-AC36-D78BF7773BBF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31" name="Figura a mano libera: Forma 12430">
                <a:extLst>
                  <a:ext uri="{FF2B5EF4-FFF2-40B4-BE49-F238E27FC236}">
                    <a16:creationId xmlns:a16="http://schemas.microsoft.com/office/drawing/2014/main" id="{EDEA81F4-56EA-4FE3-AFDD-D94D7E2D8372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32" name="Figura a mano libera: Forma 12431">
                <a:extLst>
                  <a:ext uri="{FF2B5EF4-FFF2-40B4-BE49-F238E27FC236}">
                    <a16:creationId xmlns:a16="http://schemas.microsoft.com/office/drawing/2014/main" id="{440317D6-33DE-41FE-8041-C90F4A159944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33" name="Figura a mano libera: Forma 12432">
                <a:extLst>
                  <a:ext uri="{FF2B5EF4-FFF2-40B4-BE49-F238E27FC236}">
                    <a16:creationId xmlns:a16="http://schemas.microsoft.com/office/drawing/2014/main" id="{E795F159-CA84-452B-A97B-7D0A85743475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34" name="Figura a mano libera: Forma 12433">
                <a:extLst>
                  <a:ext uri="{FF2B5EF4-FFF2-40B4-BE49-F238E27FC236}">
                    <a16:creationId xmlns:a16="http://schemas.microsoft.com/office/drawing/2014/main" id="{F169A20D-5E7B-443A-A41A-901CF03FF4BB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35" name="Figura a mano libera: Forma 12434">
                <a:extLst>
                  <a:ext uri="{FF2B5EF4-FFF2-40B4-BE49-F238E27FC236}">
                    <a16:creationId xmlns:a16="http://schemas.microsoft.com/office/drawing/2014/main" id="{AA3350FF-8273-4293-827C-C1978CF59280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36" name="Figura a mano libera: Forma 12435">
                <a:extLst>
                  <a:ext uri="{FF2B5EF4-FFF2-40B4-BE49-F238E27FC236}">
                    <a16:creationId xmlns:a16="http://schemas.microsoft.com/office/drawing/2014/main" id="{C856CD35-7409-4A97-AB79-8F700F20DA87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37" name="Figura a mano libera: Forma 12436">
                <a:extLst>
                  <a:ext uri="{FF2B5EF4-FFF2-40B4-BE49-F238E27FC236}">
                    <a16:creationId xmlns:a16="http://schemas.microsoft.com/office/drawing/2014/main" id="{74D72830-1460-4A5E-9BD2-C64188E3BD5E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38" name="Figura a mano libera: Forma 12437">
                <a:extLst>
                  <a:ext uri="{FF2B5EF4-FFF2-40B4-BE49-F238E27FC236}">
                    <a16:creationId xmlns:a16="http://schemas.microsoft.com/office/drawing/2014/main" id="{F7EB8629-B51D-4297-9741-95EFA80425E8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39" name="Figura a mano libera: Forma 12438">
                <a:extLst>
                  <a:ext uri="{FF2B5EF4-FFF2-40B4-BE49-F238E27FC236}">
                    <a16:creationId xmlns:a16="http://schemas.microsoft.com/office/drawing/2014/main" id="{353B5B36-D95A-48F0-8898-B79653620EBA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40" name="Figura a mano libera: Forma 12439">
                <a:extLst>
                  <a:ext uri="{FF2B5EF4-FFF2-40B4-BE49-F238E27FC236}">
                    <a16:creationId xmlns:a16="http://schemas.microsoft.com/office/drawing/2014/main" id="{DE793177-42C9-440B-B370-7A0064F37A67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41" name="Figura a mano libera: Forma 12440">
                <a:extLst>
                  <a:ext uri="{FF2B5EF4-FFF2-40B4-BE49-F238E27FC236}">
                    <a16:creationId xmlns:a16="http://schemas.microsoft.com/office/drawing/2014/main" id="{9FFC8111-B663-4F2C-AD99-A259229E0B3D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42" name="Figura a mano libera: Forma 12441">
                <a:extLst>
                  <a:ext uri="{FF2B5EF4-FFF2-40B4-BE49-F238E27FC236}">
                    <a16:creationId xmlns:a16="http://schemas.microsoft.com/office/drawing/2014/main" id="{275912E8-0A4B-498E-B163-DE2EFCF62A2E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43" name="Figura a mano libera: Forma 12442">
                <a:extLst>
                  <a:ext uri="{FF2B5EF4-FFF2-40B4-BE49-F238E27FC236}">
                    <a16:creationId xmlns:a16="http://schemas.microsoft.com/office/drawing/2014/main" id="{7F4CC954-0DD2-4F91-90B0-C497E7646C95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44" name="Figura a mano libera: Forma 12443">
                <a:extLst>
                  <a:ext uri="{FF2B5EF4-FFF2-40B4-BE49-F238E27FC236}">
                    <a16:creationId xmlns:a16="http://schemas.microsoft.com/office/drawing/2014/main" id="{93AA72D5-01EA-479E-95AC-66A82943F537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45" name="Figura a mano libera: Forma 12444">
                <a:extLst>
                  <a:ext uri="{FF2B5EF4-FFF2-40B4-BE49-F238E27FC236}">
                    <a16:creationId xmlns:a16="http://schemas.microsoft.com/office/drawing/2014/main" id="{1FB94E91-8627-4834-AE4D-BC37ACFC0D55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46" name="Figura a mano libera: Forma 12445">
                <a:extLst>
                  <a:ext uri="{FF2B5EF4-FFF2-40B4-BE49-F238E27FC236}">
                    <a16:creationId xmlns:a16="http://schemas.microsoft.com/office/drawing/2014/main" id="{967E3AE0-6768-4114-AABE-4AE64BDC7863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47" name="Figura a mano libera: Forma 12446">
                <a:extLst>
                  <a:ext uri="{FF2B5EF4-FFF2-40B4-BE49-F238E27FC236}">
                    <a16:creationId xmlns:a16="http://schemas.microsoft.com/office/drawing/2014/main" id="{BFEFC253-52F8-4C3C-9BA3-4DE4D2DB3297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48" name="Figura a mano libera: Forma 12447">
                <a:extLst>
                  <a:ext uri="{FF2B5EF4-FFF2-40B4-BE49-F238E27FC236}">
                    <a16:creationId xmlns:a16="http://schemas.microsoft.com/office/drawing/2014/main" id="{DF3B0CC8-C587-45C9-A013-27CE4D9518E9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49" name="Figura a mano libera: Forma 12448">
                <a:extLst>
                  <a:ext uri="{FF2B5EF4-FFF2-40B4-BE49-F238E27FC236}">
                    <a16:creationId xmlns:a16="http://schemas.microsoft.com/office/drawing/2014/main" id="{DC36F291-461F-40C2-8B9A-6F4E7E36BE13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50" name="Figura a mano libera: Forma 12449">
                <a:extLst>
                  <a:ext uri="{FF2B5EF4-FFF2-40B4-BE49-F238E27FC236}">
                    <a16:creationId xmlns:a16="http://schemas.microsoft.com/office/drawing/2014/main" id="{802F5A17-5797-4933-99D6-CC0373C83FEB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51" name="Figura a mano libera: Forma 12450">
                <a:extLst>
                  <a:ext uri="{FF2B5EF4-FFF2-40B4-BE49-F238E27FC236}">
                    <a16:creationId xmlns:a16="http://schemas.microsoft.com/office/drawing/2014/main" id="{0B283959-FB97-4537-882D-D54E759DFCC6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52" name="Figura a mano libera: Forma 12451">
                <a:extLst>
                  <a:ext uri="{FF2B5EF4-FFF2-40B4-BE49-F238E27FC236}">
                    <a16:creationId xmlns:a16="http://schemas.microsoft.com/office/drawing/2014/main" id="{C77E0181-E49F-4029-AA91-182CD60C2752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53" name="Figura a mano libera: Forma 12452">
                <a:extLst>
                  <a:ext uri="{FF2B5EF4-FFF2-40B4-BE49-F238E27FC236}">
                    <a16:creationId xmlns:a16="http://schemas.microsoft.com/office/drawing/2014/main" id="{709B696B-0403-45A2-A099-F943E2675D95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54" name="Figura a mano libera: Forma 12453">
                <a:extLst>
                  <a:ext uri="{FF2B5EF4-FFF2-40B4-BE49-F238E27FC236}">
                    <a16:creationId xmlns:a16="http://schemas.microsoft.com/office/drawing/2014/main" id="{77D0853F-426F-4433-BD1D-E1030B2C685F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55" name="Figura a mano libera: Forma 12454">
                <a:extLst>
                  <a:ext uri="{FF2B5EF4-FFF2-40B4-BE49-F238E27FC236}">
                    <a16:creationId xmlns:a16="http://schemas.microsoft.com/office/drawing/2014/main" id="{9287B72B-C6D1-4345-A03F-DB432C085F8E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56" name="Figura a mano libera: Forma 12455">
                <a:extLst>
                  <a:ext uri="{FF2B5EF4-FFF2-40B4-BE49-F238E27FC236}">
                    <a16:creationId xmlns:a16="http://schemas.microsoft.com/office/drawing/2014/main" id="{AC4DEDEF-BEE8-4406-9AA5-6FBF1D71A14F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57" name="Figura a mano libera: Forma 12456">
                <a:extLst>
                  <a:ext uri="{FF2B5EF4-FFF2-40B4-BE49-F238E27FC236}">
                    <a16:creationId xmlns:a16="http://schemas.microsoft.com/office/drawing/2014/main" id="{9F1729AE-AC84-4C78-B17D-AA60A3B33A05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58" name="Figura a mano libera: Forma 12457">
                <a:extLst>
                  <a:ext uri="{FF2B5EF4-FFF2-40B4-BE49-F238E27FC236}">
                    <a16:creationId xmlns:a16="http://schemas.microsoft.com/office/drawing/2014/main" id="{B9A8F6BB-BD06-4207-92E6-AB32FD899375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59" name="Figura a mano libera: Forma 12458">
                <a:extLst>
                  <a:ext uri="{FF2B5EF4-FFF2-40B4-BE49-F238E27FC236}">
                    <a16:creationId xmlns:a16="http://schemas.microsoft.com/office/drawing/2014/main" id="{EA81CE62-5FD2-4C57-8598-6D3B3AE4A024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60" name="Figura a mano libera: Forma 12459">
                <a:extLst>
                  <a:ext uri="{FF2B5EF4-FFF2-40B4-BE49-F238E27FC236}">
                    <a16:creationId xmlns:a16="http://schemas.microsoft.com/office/drawing/2014/main" id="{F7076398-644C-4635-8A1C-065B714E32A3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61" name="Figura a mano libera: Forma 12460">
                <a:extLst>
                  <a:ext uri="{FF2B5EF4-FFF2-40B4-BE49-F238E27FC236}">
                    <a16:creationId xmlns:a16="http://schemas.microsoft.com/office/drawing/2014/main" id="{790A8EF5-00B3-4BD8-8927-73FD07253C08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62" name="Figura a mano libera: Forma 12461">
                <a:extLst>
                  <a:ext uri="{FF2B5EF4-FFF2-40B4-BE49-F238E27FC236}">
                    <a16:creationId xmlns:a16="http://schemas.microsoft.com/office/drawing/2014/main" id="{3729FAB9-A264-4FCC-86C7-222B382ACB84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63" name="Figura a mano libera: Forma 12462">
                <a:extLst>
                  <a:ext uri="{FF2B5EF4-FFF2-40B4-BE49-F238E27FC236}">
                    <a16:creationId xmlns:a16="http://schemas.microsoft.com/office/drawing/2014/main" id="{B1A027A5-4C74-4989-9162-FFD38AF58AE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64" name="Figura a mano libera: Forma 12463">
                <a:extLst>
                  <a:ext uri="{FF2B5EF4-FFF2-40B4-BE49-F238E27FC236}">
                    <a16:creationId xmlns:a16="http://schemas.microsoft.com/office/drawing/2014/main" id="{C13A0F15-70F2-41AE-9AC6-F74A2E417230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65" name="Figura a mano libera: Forma 12464">
                <a:extLst>
                  <a:ext uri="{FF2B5EF4-FFF2-40B4-BE49-F238E27FC236}">
                    <a16:creationId xmlns:a16="http://schemas.microsoft.com/office/drawing/2014/main" id="{21879A20-3F10-42A1-AEDA-80F4568FCB2D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66" name="Figura a mano libera: Forma 12465">
                <a:extLst>
                  <a:ext uri="{FF2B5EF4-FFF2-40B4-BE49-F238E27FC236}">
                    <a16:creationId xmlns:a16="http://schemas.microsoft.com/office/drawing/2014/main" id="{E32CF8B0-3798-44E8-8687-51F94B16E8B1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67" name="Figura a mano libera: Forma 12466">
                <a:extLst>
                  <a:ext uri="{FF2B5EF4-FFF2-40B4-BE49-F238E27FC236}">
                    <a16:creationId xmlns:a16="http://schemas.microsoft.com/office/drawing/2014/main" id="{65706481-7F35-4CA1-A267-268A153AE0CB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68" name="Figura a mano libera: Forma 12467">
                <a:extLst>
                  <a:ext uri="{FF2B5EF4-FFF2-40B4-BE49-F238E27FC236}">
                    <a16:creationId xmlns:a16="http://schemas.microsoft.com/office/drawing/2014/main" id="{0F0886FE-D887-4DEF-B8D1-DDF22B29F37E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69" name="Figura a mano libera: Forma 12468">
                <a:extLst>
                  <a:ext uri="{FF2B5EF4-FFF2-40B4-BE49-F238E27FC236}">
                    <a16:creationId xmlns:a16="http://schemas.microsoft.com/office/drawing/2014/main" id="{28020990-9E99-47E3-A5BF-77EBC244F001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70" name="Figura a mano libera: Forma 12469">
                <a:extLst>
                  <a:ext uri="{FF2B5EF4-FFF2-40B4-BE49-F238E27FC236}">
                    <a16:creationId xmlns:a16="http://schemas.microsoft.com/office/drawing/2014/main" id="{F4E6780C-DEC2-468C-ACC6-9A608C49AAD0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71" name="Figura a mano libera: Forma 12470">
                <a:extLst>
                  <a:ext uri="{FF2B5EF4-FFF2-40B4-BE49-F238E27FC236}">
                    <a16:creationId xmlns:a16="http://schemas.microsoft.com/office/drawing/2014/main" id="{5ED78F83-1F2C-42E7-90A0-2125C3F0631C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72" name="Figura a mano libera: Forma 12471">
                <a:extLst>
                  <a:ext uri="{FF2B5EF4-FFF2-40B4-BE49-F238E27FC236}">
                    <a16:creationId xmlns:a16="http://schemas.microsoft.com/office/drawing/2014/main" id="{322C8FA5-AFB7-4A17-832F-A4BEBFBD383C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73" name="Figura a mano libera: Forma 12472">
                <a:extLst>
                  <a:ext uri="{FF2B5EF4-FFF2-40B4-BE49-F238E27FC236}">
                    <a16:creationId xmlns:a16="http://schemas.microsoft.com/office/drawing/2014/main" id="{2042D37A-D20D-4ACC-8914-ADA0BEFC4CC0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74" name="Figura a mano libera: Forma 12473">
                <a:extLst>
                  <a:ext uri="{FF2B5EF4-FFF2-40B4-BE49-F238E27FC236}">
                    <a16:creationId xmlns:a16="http://schemas.microsoft.com/office/drawing/2014/main" id="{0A04D7D1-4173-4818-AE52-E97A79ABDF7E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75" name="Figura a mano libera: Forma 12474">
                <a:extLst>
                  <a:ext uri="{FF2B5EF4-FFF2-40B4-BE49-F238E27FC236}">
                    <a16:creationId xmlns:a16="http://schemas.microsoft.com/office/drawing/2014/main" id="{11886831-AF2D-45A1-8367-668C7502BEBD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76" name="Figura a mano libera: Forma 12475">
                <a:extLst>
                  <a:ext uri="{FF2B5EF4-FFF2-40B4-BE49-F238E27FC236}">
                    <a16:creationId xmlns:a16="http://schemas.microsoft.com/office/drawing/2014/main" id="{549ED101-AB87-438F-8480-EF12F98F12F6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77" name="Figura a mano libera: Forma 12476">
                <a:extLst>
                  <a:ext uri="{FF2B5EF4-FFF2-40B4-BE49-F238E27FC236}">
                    <a16:creationId xmlns:a16="http://schemas.microsoft.com/office/drawing/2014/main" id="{CE1D42D3-D0B7-47C2-9BC6-46894D01FBF1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78" name="Figura a mano libera: Forma 12477">
                <a:extLst>
                  <a:ext uri="{FF2B5EF4-FFF2-40B4-BE49-F238E27FC236}">
                    <a16:creationId xmlns:a16="http://schemas.microsoft.com/office/drawing/2014/main" id="{3ACEA47C-EC08-4B87-8814-DCE7A7654D09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79" name="Figura a mano libera: Forma 12478">
                <a:extLst>
                  <a:ext uri="{FF2B5EF4-FFF2-40B4-BE49-F238E27FC236}">
                    <a16:creationId xmlns:a16="http://schemas.microsoft.com/office/drawing/2014/main" id="{E1A29524-86C7-4A59-BAAC-E0EB0FC08AA3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80" name="Figura a mano libera: Forma 12479">
                <a:extLst>
                  <a:ext uri="{FF2B5EF4-FFF2-40B4-BE49-F238E27FC236}">
                    <a16:creationId xmlns:a16="http://schemas.microsoft.com/office/drawing/2014/main" id="{1B1F8B31-AA2C-41F6-B7EC-AB55858682E3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81" name="Figura a mano libera: Forma 12480">
                <a:extLst>
                  <a:ext uri="{FF2B5EF4-FFF2-40B4-BE49-F238E27FC236}">
                    <a16:creationId xmlns:a16="http://schemas.microsoft.com/office/drawing/2014/main" id="{0FB63A05-CAD8-4BD4-8245-73529DC2E735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82" name="Figura a mano libera: Forma 12481">
                <a:extLst>
                  <a:ext uri="{FF2B5EF4-FFF2-40B4-BE49-F238E27FC236}">
                    <a16:creationId xmlns:a16="http://schemas.microsoft.com/office/drawing/2014/main" id="{86276F76-2A3B-478E-8AEF-2045BE053CB8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83" name="Figura a mano libera: Forma 12482">
                <a:extLst>
                  <a:ext uri="{FF2B5EF4-FFF2-40B4-BE49-F238E27FC236}">
                    <a16:creationId xmlns:a16="http://schemas.microsoft.com/office/drawing/2014/main" id="{70FE615C-9B4F-4CA1-81C6-AD112869B98F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84" name="Figura a mano libera: Forma 12483">
                <a:extLst>
                  <a:ext uri="{FF2B5EF4-FFF2-40B4-BE49-F238E27FC236}">
                    <a16:creationId xmlns:a16="http://schemas.microsoft.com/office/drawing/2014/main" id="{5ECDF162-5BD0-4690-9A78-30CC22E8F5FB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2485" name="Elemento grafico 20">
                <a:extLst>
                  <a:ext uri="{FF2B5EF4-FFF2-40B4-BE49-F238E27FC236}">
                    <a16:creationId xmlns:a16="http://schemas.microsoft.com/office/drawing/2014/main" id="{5AC58DA1-CE04-47A5-97BD-920BD80AFA36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2486" name="Figura a mano libera: Forma 12485">
                  <a:extLst>
                    <a:ext uri="{FF2B5EF4-FFF2-40B4-BE49-F238E27FC236}">
                      <a16:creationId xmlns:a16="http://schemas.microsoft.com/office/drawing/2014/main" id="{69D7354A-E1C1-45A3-84BB-919886256B6A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487" name="Figura a mano libera: Forma 12486">
                  <a:extLst>
                    <a:ext uri="{FF2B5EF4-FFF2-40B4-BE49-F238E27FC236}">
                      <a16:creationId xmlns:a16="http://schemas.microsoft.com/office/drawing/2014/main" id="{DFE671CD-487D-416F-B7E6-F63C85C732C3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488" name="Figura a mano libera: Forma 12487">
                  <a:extLst>
                    <a:ext uri="{FF2B5EF4-FFF2-40B4-BE49-F238E27FC236}">
                      <a16:creationId xmlns:a16="http://schemas.microsoft.com/office/drawing/2014/main" id="{362FE433-3EB3-43AF-92C5-6030BACC89C2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489" name="Figura a mano libera: Forma 12488">
                  <a:extLst>
                    <a:ext uri="{FF2B5EF4-FFF2-40B4-BE49-F238E27FC236}">
                      <a16:creationId xmlns:a16="http://schemas.microsoft.com/office/drawing/2014/main" id="{0330FE53-39CA-4D6C-BA8C-DA93BA84E36F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490" name="Figura a mano libera: Forma 12489">
                  <a:extLst>
                    <a:ext uri="{FF2B5EF4-FFF2-40B4-BE49-F238E27FC236}">
                      <a16:creationId xmlns:a16="http://schemas.microsoft.com/office/drawing/2014/main" id="{7C52C3A5-7098-4BAE-A1C6-E0BBCC6915FB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491" name="Figura a mano libera: Forma 12490">
                  <a:extLst>
                    <a:ext uri="{FF2B5EF4-FFF2-40B4-BE49-F238E27FC236}">
                      <a16:creationId xmlns:a16="http://schemas.microsoft.com/office/drawing/2014/main" id="{7BA72C29-9712-494D-AF0C-E14BB40B0220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492" name="Figura a mano libera: Forma 12491">
                  <a:extLst>
                    <a:ext uri="{FF2B5EF4-FFF2-40B4-BE49-F238E27FC236}">
                      <a16:creationId xmlns:a16="http://schemas.microsoft.com/office/drawing/2014/main" id="{0AFA3D15-91DC-4347-8553-F23C26CE7793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493" name="Figura a mano libera: Forma 12492">
                  <a:extLst>
                    <a:ext uri="{FF2B5EF4-FFF2-40B4-BE49-F238E27FC236}">
                      <a16:creationId xmlns:a16="http://schemas.microsoft.com/office/drawing/2014/main" id="{82729378-0F8D-4DA0-8DF2-38A749226C7B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494" name="Figura a mano libera: Forma 12493">
                  <a:extLst>
                    <a:ext uri="{FF2B5EF4-FFF2-40B4-BE49-F238E27FC236}">
                      <a16:creationId xmlns:a16="http://schemas.microsoft.com/office/drawing/2014/main" id="{D11024F9-0CAC-46B5-A942-C0E5DE8F940D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495" name="Figura a mano libera: Forma 12494">
                  <a:extLst>
                    <a:ext uri="{FF2B5EF4-FFF2-40B4-BE49-F238E27FC236}">
                      <a16:creationId xmlns:a16="http://schemas.microsoft.com/office/drawing/2014/main" id="{649E9F7B-79B0-476D-A5CE-666E139A8E31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496" name="Figura a mano libera: Forma 12495">
                  <a:extLst>
                    <a:ext uri="{FF2B5EF4-FFF2-40B4-BE49-F238E27FC236}">
                      <a16:creationId xmlns:a16="http://schemas.microsoft.com/office/drawing/2014/main" id="{AE1C99E1-1B14-438E-8DB3-6305A29F008B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497" name="Figura a mano libera: Forma 12496">
                  <a:extLst>
                    <a:ext uri="{FF2B5EF4-FFF2-40B4-BE49-F238E27FC236}">
                      <a16:creationId xmlns:a16="http://schemas.microsoft.com/office/drawing/2014/main" id="{AB2012EA-31F5-420C-8AD5-26DFB61FD861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498" name="Figura a mano libera: Forma 12497">
                  <a:extLst>
                    <a:ext uri="{FF2B5EF4-FFF2-40B4-BE49-F238E27FC236}">
                      <a16:creationId xmlns:a16="http://schemas.microsoft.com/office/drawing/2014/main" id="{2816925E-8FF6-450E-801A-913B8AD4977C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</p:grpSp>
      <p:grpSp>
        <p:nvGrpSpPr>
          <p:cNvPr id="12209" name="Gruppo 12208" descr="Coniglietto in una tazza">
            <a:extLst>
              <a:ext uri="{FF2B5EF4-FFF2-40B4-BE49-F238E27FC236}">
                <a16:creationId xmlns:a16="http://schemas.microsoft.com/office/drawing/2014/main" id="{0A01C290-41F8-46A7-9429-541543694B70}"/>
              </a:ext>
            </a:extLst>
          </p:cNvPr>
          <p:cNvGrpSpPr/>
          <p:nvPr/>
        </p:nvGrpSpPr>
        <p:grpSpPr>
          <a:xfrm>
            <a:off x="3258885" y="12941484"/>
            <a:ext cx="1285687" cy="1335886"/>
            <a:chOff x="6332410" y="6365975"/>
            <a:chExt cx="2475357" cy="2572007"/>
          </a:xfrm>
        </p:grpSpPr>
        <p:sp>
          <p:nvSpPr>
            <p:cNvPr id="12235" name="Figura a mano libera: Forma 12234">
              <a:extLst>
                <a:ext uri="{FF2B5EF4-FFF2-40B4-BE49-F238E27FC236}">
                  <a16:creationId xmlns:a16="http://schemas.microsoft.com/office/drawing/2014/main" id="{713AE21D-557A-42E8-802E-6C468E2C19EA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236" name="Figura a mano libera: Forma 12235">
              <a:extLst>
                <a:ext uri="{FF2B5EF4-FFF2-40B4-BE49-F238E27FC236}">
                  <a16:creationId xmlns:a16="http://schemas.microsoft.com/office/drawing/2014/main" id="{FE5FBEBF-E9E0-4148-93C3-5D55B0BFC162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237" name="Figura a mano libera: Forma 12236">
              <a:extLst>
                <a:ext uri="{FF2B5EF4-FFF2-40B4-BE49-F238E27FC236}">
                  <a16:creationId xmlns:a16="http://schemas.microsoft.com/office/drawing/2014/main" id="{4BA78E7B-4C76-4B21-8058-DE8F298E8EE9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2238" name="Gruppo 12237">
              <a:extLst>
                <a:ext uri="{FF2B5EF4-FFF2-40B4-BE49-F238E27FC236}">
                  <a16:creationId xmlns:a16="http://schemas.microsoft.com/office/drawing/2014/main" id="{A8F4770B-53FA-4AA5-83F2-FE07E535C3FC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2336" name="Figura a mano libera: Forma 12335">
                <a:extLst>
                  <a:ext uri="{FF2B5EF4-FFF2-40B4-BE49-F238E27FC236}">
                    <a16:creationId xmlns:a16="http://schemas.microsoft.com/office/drawing/2014/main" id="{FD1407E1-4F5A-4E63-941C-CB071BE8C5D3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37" name="Figura a mano libera: Forma 12336">
                <a:extLst>
                  <a:ext uri="{FF2B5EF4-FFF2-40B4-BE49-F238E27FC236}">
                    <a16:creationId xmlns:a16="http://schemas.microsoft.com/office/drawing/2014/main" id="{BB111F64-633E-4EEE-B0CB-3433BE08F141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38" name="Figura a mano libera: Forma 12337">
                <a:extLst>
                  <a:ext uri="{FF2B5EF4-FFF2-40B4-BE49-F238E27FC236}">
                    <a16:creationId xmlns:a16="http://schemas.microsoft.com/office/drawing/2014/main" id="{A81869D3-1C39-457A-A713-F2288DF374B2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39" name="Figura a mano libera: Forma 12338">
                <a:extLst>
                  <a:ext uri="{FF2B5EF4-FFF2-40B4-BE49-F238E27FC236}">
                    <a16:creationId xmlns:a16="http://schemas.microsoft.com/office/drawing/2014/main" id="{978C82CF-04F6-40B4-865F-A2984D1175C1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40" name="Figura a mano libera: Forma 12339">
                <a:extLst>
                  <a:ext uri="{FF2B5EF4-FFF2-40B4-BE49-F238E27FC236}">
                    <a16:creationId xmlns:a16="http://schemas.microsoft.com/office/drawing/2014/main" id="{4E97C916-8689-422B-89A4-754AA090FEAE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41" name="Figura a mano libera: Forma 12340">
                <a:extLst>
                  <a:ext uri="{FF2B5EF4-FFF2-40B4-BE49-F238E27FC236}">
                    <a16:creationId xmlns:a16="http://schemas.microsoft.com/office/drawing/2014/main" id="{AE62FFCA-BA41-4984-BF92-13C746D36B4F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42" name="Figura a mano libera: Forma 12341">
                <a:extLst>
                  <a:ext uri="{FF2B5EF4-FFF2-40B4-BE49-F238E27FC236}">
                    <a16:creationId xmlns:a16="http://schemas.microsoft.com/office/drawing/2014/main" id="{39BB8569-2B59-4924-8BE9-6BFF9430DEFC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43" name="Figura a mano libera: Forma 12342">
                <a:extLst>
                  <a:ext uri="{FF2B5EF4-FFF2-40B4-BE49-F238E27FC236}">
                    <a16:creationId xmlns:a16="http://schemas.microsoft.com/office/drawing/2014/main" id="{8D19F5E9-6D09-4EA0-A1A2-2D0AAF031A18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44" name="Figura a mano libera: Forma 12343">
                <a:extLst>
                  <a:ext uri="{FF2B5EF4-FFF2-40B4-BE49-F238E27FC236}">
                    <a16:creationId xmlns:a16="http://schemas.microsoft.com/office/drawing/2014/main" id="{BAC2C488-30CF-456D-963C-7DE7B29BC4AC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45" name="Figura a mano libera: Forma 12344">
                <a:extLst>
                  <a:ext uri="{FF2B5EF4-FFF2-40B4-BE49-F238E27FC236}">
                    <a16:creationId xmlns:a16="http://schemas.microsoft.com/office/drawing/2014/main" id="{E21895BD-4CC2-4EA4-A2DE-9218E238B0F1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46" name="Figura a mano libera: Forma 12345">
                <a:extLst>
                  <a:ext uri="{FF2B5EF4-FFF2-40B4-BE49-F238E27FC236}">
                    <a16:creationId xmlns:a16="http://schemas.microsoft.com/office/drawing/2014/main" id="{341967B3-2284-45D4-915D-AEE5F4622620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47" name="Figura a mano libera: Forma 12346">
                <a:extLst>
                  <a:ext uri="{FF2B5EF4-FFF2-40B4-BE49-F238E27FC236}">
                    <a16:creationId xmlns:a16="http://schemas.microsoft.com/office/drawing/2014/main" id="{B3D63679-3549-4D21-AB39-C3233E54A02C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48" name="Figura a mano libera: Forma 12347">
                <a:extLst>
                  <a:ext uri="{FF2B5EF4-FFF2-40B4-BE49-F238E27FC236}">
                    <a16:creationId xmlns:a16="http://schemas.microsoft.com/office/drawing/2014/main" id="{2A777598-565C-4D58-8FF7-DBA3BE3DCC93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49" name="Figura a mano libera: Forma 12348">
                <a:extLst>
                  <a:ext uri="{FF2B5EF4-FFF2-40B4-BE49-F238E27FC236}">
                    <a16:creationId xmlns:a16="http://schemas.microsoft.com/office/drawing/2014/main" id="{774434AA-6AA6-45ED-9E61-918B81C5BBFE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50" name="Figura a mano libera: Forma 12349">
                <a:extLst>
                  <a:ext uri="{FF2B5EF4-FFF2-40B4-BE49-F238E27FC236}">
                    <a16:creationId xmlns:a16="http://schemas.microsoft.com/office/drawing/2014/main" id="{E6BC6273-8F46-44AA-858D-38499F6E1FBB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51" name="Figura a mano libera: Forma 12350">
                <a:extLst>
                  <a:ext uri="{FF2B5EF4-FFF2-40B4-BE49-F238E27FC236}">
                    <a16:creationId xmlns:a16="http://schemas.microsoft.com/office/drawing/2014/main" id="{9B8CF5BD-4A37-4695-AB08-A857D7657345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52" name="Figura a mano libera: Forma 12351">
                <a:extLst>
                  <a:ext uri="{FF2B5EF4-FFF2-40B4-BE49-F238E27FC236}">
                    <a16:creationId xmlns:a16="http://schemas.microsoft.com/office/drawing/2014/main" id="{2AC176C1-CDCF-46D8-8AE4-53BA1E5D1193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53" name="Figura a mano libera: Forma 12352">
                <a:extLst>
                  <a:ext uri="{FF2B5EF4-FFF2-40B4-BE49-F238E27FC236}">
                    <a16:creationId xmlns:a16="http://schemas.microsoft.com/office/drawing/2014/main" id="{5ECDAC44-556D-4E27-AF51-4ED6573B09C0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54" name="Figura a mano libera: Forma 12353">
                <a:extLst>
                  <a:ext uri="{FF2B5EF4-FFF2-40B4-BE49-F238E27FC236}">
                    <a16:creationId xmlns:a16="http://schemas.microsoft.com/office/drawing/2014/main" id="{35FF0465-56E7-45C4-B371-E319B28FE8F5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55" name="Figura a mano libera: Forma 12354">
                <a:extLst>
                  <a:ext uri="{FF2B5EF4-FFF2-40B4-BE49-F238E27FC236}">
                    <a16:creationId xmlns:a16="http://schemas.microsoft.com/office/drawing/2014/main" id="{898773EB-3176-4647-8AF9-EAB4A388CC8A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2239" name="Gruppo 12238">
              <a:extLst>
                <a:ext uri="{FF2B5EF4-FFF2-40B4-BE49-F238E27FC236}">
                  <a16:creationId xmlns:a16="http://schemas.microsoft.com/office/drawing/2014/main" id="{3D1724E2-87C0-43C8-A728-29711EA5E2CC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2334" name="Figura a mano libera: Forma 12333">
                <a:extLst>
                  <a:ext uri="{FF2B5EF4-FFF2-40B4-BE49-F238E27FC236}">
                    <a16:creationId xmlns:a16="http://schemas.microsoft.com/office/drawing/2014/main" id="{244444A0-D836-402C-80F3-62B75FAB1FE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35" name="Figura a mano libera: Forma 12334">
                <a:extLst>
                  <a:ext uri="{FF2B5EF4-FFF2-40B4-BE49-F238E27FC236}">
                    <a16:creationId xmlns:a16="http://schemas.microsoft.com/office/drawing/2014/main" id="{617A8DAE-C1A2-4CB9-8D36-EE6CE01B4F7E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2240" name="Figura a mano libera: Forma 12239">
              <a:extLst>
                <a:ext uri="{FF2B5EF4-FFF2-40B4-BE49-F238E27FC236}">
                  <a16:creationId xmlns:a16="http://schemas.microsoft.com/office/drawing/2014/main" id="{1CEDC32F-A7E3-4758-BF6D-8C400C19375A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2241" name="Gruppo 12240">
              <a:extLst>
                <a:ext uri="{FF2B5EF4-FFF2-40B4-BE49-F238E27FC236}">
                  <a16:creationId xmlns:a16="http://schemas.microsoft.com/office/drawing/2014/main" id="{64D99BD7-183B-4EFE-A90F-14078D296962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2313" name="Figura a mano libera: Forma 12312">
                <a:extLst>
                  <a:ext uri="{FF2B5EF4-FFF2-40B4-BE49-F238E27FC236}">
                    <a16:creationId xmlns:a16="http://schemas.microsoft.com/office/drawing/2014/main" id="{39DE38BD-A522-4441-BA14-A91864F0BA96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14" name="Figura a mano libera: Forma 12313">
                <a:extLst>
                  <a:ext uri="{FF2B5EF4-FFF2-40B4-BE49-F238E27FC236}">
                    <a16:creationId xmlns:a16="http://schemas.microsoft.com/office/drawing/2014/main" id="{03C0AC45-FB5F-4EA3-8812-1E83D30706D1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15" name="Figura a mano libera: Forma 12314">
                <a:extLst>
                  <a:ext uri="{FF2B5EF4-FFF2-40B4-BE49-F238E27FC236}">
                    <a16:creationId xmlns:a16="http://schemas.microsoft.com/office/drawing/2014/main" id="{1F377251-E026-4DAA-B3BF-997530BED24D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2316" name="Elemento grafico 20">
                <a:extLst>
                  <a:ext uri="{FF2B5EF4-FFF2-40B4-BE49-F238E27FC236}">
                    <a16:creationId xmlns:a16="http://schemas.microsoft.com/office/drawing/2014/main" id="{10473FEF-B59E-4B2A-B8D1-E31FDF56828E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2332" name="Figura a mano libera: Forma 12331">
                  <a:extLst>
                    <a:ext uri="{FF2B5EF4-FFF2-40B4-BE49-F238E27FC236}">
                      <a16:creationId xmlns:a16="http://schemas.microsoft.com/office/drawing/2014/main" id="{53586593-8ABE-4B56-8643-7C7E77EBA176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333" name="Figura a mano libera: Forma 12332">
                  <a:extLst>
                    <a:ext uri="{FF2B5EF4-FFF2-40B4-BE49-F238E27FC236}">
                      <a16:creationId xmlns:a16="http://schemas.microsoft.com/office/drawing/2014/main" id="{8616E9EE-04A1-46B9-B95E-2BF03ACDB31E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2317" name="Elemento grafico 20">
                <a:extLst>
                  <a:ext uri="{FF2B5EF4-FFF2-40B4-BE49-F238E27FC236}">
                    <a16:creationId xmlns:a16="http://schemas.microsoft.com/office/drawing/2014/main" id="{0C8CD11B-0AC8-4D94-AF0E-7825D1A448D0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2330" name="Figura a mano libera: Forma 12329">
                  <a:extLst>
                    <a:ext uri="{FF2B5EF4-FFF2-40B4-BE49-F238E27FC236}">
                      <a16:creationId xmlns:a16="http://schemas.microsoft.com/office/drawing/2014/main" id="{7F8BA0F2-DC8E-4B18-8184-F001CB755903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331" name="Figura a mano libera: Forma 12330">
                  <a:extLst>
                    <a:ext uri="{FF2B5EF4-FFF2-40B4-BE49-F238E27FC236}">
                      <a16:creationId xmlns:a16="http://schemas.microsoft.com/office/drawing/2014/main" id="{4A1E65F3-C7BF-4B96-B8EF-3907173D3F52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2318" name="Elemento grafico 20">
                <a:extLst>
                  <a:ext uri="{FF2B5EF4-FFF2-40B4-BE49-F238E27FC236}">
                    <a16:creationId xmlns:a16="http://schemas.microsoft.com/office/drawing/2014/main" id="{0DACD575-7EAB-4AB3-9BCC-E4A482FEF423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2328" name="Figura a mano libera: Forma 12327">
                  <a:extLst>
                    <a:ext uri="{FF2B5EF4-FFF2-40B4-BE49-F238E27FC236}">
                      <a16:creationId xmlns:a16="http://schemas.microsoft.com/office/drawing/2014/main" id="{E6931289-877E-40B7-A3AC-8EC09B4CBF2B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329" name="Figura a mano libera: Forma 12328">
                  <a:extLst>
                    <a:ext uri="{FF2B5EF4-FFF2-40B4-BE49-F238E27FC236}">
                      <a16:creationId xmlns:a16="http://schemas.microsoft.com/office/drawing/2014/main" id="{FF7CE5EA-3312-4F92-929B-B748EA885132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2319" name="Elemento grafico 20">
                <a:extLst>
                  <a:ext uri="{FF2B5EF4-FFF2-40B4-BE49-F238E27FC236}">
                    <a16:creationId xmlns:a16="http://schemas.microsoft.com/office/drawing/2014/main" id="{AA80961D-BFCE-40F1-B9B2-8EAAB7B52757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2326" name="Figura a mano libera: Forma 12325">
                  <a:extLst>
                    <a:ext uri="{FF2B5EF4-FFF2-40B4-BE49-F238E27FC236}">
                      <a16:creationId xmlns:a16="http://schemas.microsoft.com/office/drawing/2014/main" id="{F329F6C9-B766-4C80-811C-F3B4EC0956CA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327" name="Figura a mano libera: Forma 12326">
                  <a:extLst>
                    <a:ext uri="{FF2B5EF4-FFF2-40B4-BE49-F238E27FC236}">
                      <a16:creationId xmlns:a16="http://schemas.microsoft.com/office/drawing/2014/main" id="{354E8DD6-A4F3-4CCA-B9BE-63F3C575BFFC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2320" name="Elemento grafico 20">
                <a:extLst>
                  <a:ext uri="{FF2B5EF4-FFF2-40B4-BE49-F238E27FC236}">
                    <a16:creationId xmlns:a16="http://schemas.microsoft.com/office/drawing/2014/main" id="{40F1C5CB-A550-4C3C-877D-E42AF72C6BE3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2324" name="Figura a mano libera: Forma 12323">
                  <a:extLst>
                    <a:ext uri="{FF2B5EF4-FFF2-40B4-BE49-F238E27FC236}">
                      <a16:creationId xmlns:a16="http://schemas.microsoft.com/office/drawing/2014/main" id="{FADCEB8E-4692-485A-BF5E-03B9F7B35415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325" name="Figura a mano libera: Forma 12324">
                  <a:extLst>
                    <a:ext uri="{FF2B5EF4-FFF2-40B4-BE49-F238E27FC236}">
                      <a16:creationId xmlns:a16="http://schemas.microsoft.com/office/drawing/2014/main" id="{E41ECEB6-4528-43C4-AB80-AAABF58B9986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2321" name="Elemento grafico 20">
                <a:extLst>
                  <a:ext uri="{FF2B5EF4-FFF2-40B4-BE49-F238E27FC236}">
                    <a16:creationId xmlns:a16="http://schemas.microsoft.com/office/drawing/2014/main" id="{130E9A8F-E06B-445E-A4B9-06ECB50AD2F8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2322" name="Figura a mano libera: Forma 12321">
                  <a:extLst>
                    <a:ext uri="{FF2B5EF4-FFF2-40B4-BE49-F238E27FC236}">
                      <a16:creationId xmlns:a16="http://schemas.microsoft.com/office/drawing/2014/main" id="{A8F04F89-9CF0-40BA-A401-0EC342264D90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2323" name="Figura a mano libera: Forma 12322">
                  <a:extLst>
                    <a:ext uri="{FF2B5EF4-FFF2-40B4-BE49-F238E27FC236}">
                      <a16:creationId xmlns:a16="http://schemas.microsoft.com/office/drawing/2014/main" id="{5450DDE8-9067-4F76-8D86-9EF5E487D41F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12242" name="Figura a mano libera: Forma 12241">
              <a:extLst>
                <a:ext uri="{FF2B5EF4-FFF2-40B4-BE49-F238E27FC236}">
                  <a16:creationId xmlns:a16="http://schemas.microsoft.com/office/drawing/2014/main" id="{EC30174B-A215-4E9F-89E3-C405B81E4DCA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243" name="Figura a mano libera: Forma 12242">
              <a:extLst>
                <a:ext uri="{FF2B5EF4-FFF2-40B4-BE49-F238E27FC236}">
                  <a16:creationId xmlns:a16="http://schemas.microsoft.com/office/drawing/2014/main" id="{A47643C6-30BF-4125-AD2F-FE16D058467C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244" name="Figura a mano libera: Forma 12243">
              <a:extLst>
                <a:ext uri="{FF2B5EF4-FFF2-40B4-BE49-F238E27FC236}">
                  <a16:creationId xmlns:a16="http://schemas.microsoft.com/office/drawing/2014/main" id="{98CF9E9D-03BD-44D2-A471-C5B211496909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245" name="Figura a mano libera: Forma 12244">
              <a:extLst>
                <a:ext uri="{FF2B5EF4-FFF2-40B4-BE49-F238E27FC236}">
                  <a16:creationId xmlns:a16="http://schemas.microsoft.com/office/drawing/2014/main" id="{74207ED2-180D-4312-AE16-F1ACB9A7762F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246" name="Figura a mano libera: Forma 12245">
              <a:extLst>
                <a:ext uri="{FF2B5EF4-FFF2-40B4-BE49-F238E27FC236}">
                  <a16:creationId xmlns:a16="http://schemas.microsoft.com/office/drawing/2014/main" id="{07743A3B-93F6-40A2-A887-9CC6C96727F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247" name="Figura a mano libera: Forma 12246">
              <a:extLst>
                <a:ext uri="{FF2B5EF4-FFF2-40B4-BE49-F238E27FC236}">
                  <a16:creationId xmlns:a16="http://schemas.microsoft.com/office/drawing/2014/main" id="{FB8AC5B4-6265-4945-9DF5-B927A67D060C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2248" name="Gruppo 12247">
              <a:extLst>
                <a:ext uri="{FF2B5EF4-FFF2-40B4-BE49-F238E27FC236}">
                  <a16:creationId xmlns:a16="http://schemas.microsoft.com/office/drawing/2014/main" id="{DF37C822-90E0-45CD-8858-5307BB4991EB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2296" name="Figura a mano libera: Forma 12295">
                <a:extLst>
                  <a:ext uri="{FF2B5EF4-FFF2-40B4-BE49-F238E27FC236}">
                    <a16:creationId xmlns:a16="http://schemas.microsoft.com/office/drawing/2014/main" id="{09CACE3F-8569-4971-89B0-9B6A0174A689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97" name="Figura a mano libera: Forma 12296">
                <a:extLst>
                  <a:ext uri="{FF2B5EF4-FFF2-40B4-BE49-F238E27FC236}">
                    <a16:creationId xmlns:a16="http://schemas.microsoft.com/office/drawing/2014/main" id="{643C1A58-F2A6-4243-BC6D-2EA1BA62DDE9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98" name="Figura a mano libera: Forma 12297">
                <a:extLst>
                  <a:ext uri="{FF2B5EF4-FFF2-40B4-BE49-F238E27FC236}">
                    <a16:creationId xmlns:a16="http://schemas.microsoft.com/office/drawing/2014/main" id="{63A4673B-3AF9-432F-AEF0-185A7A31D4DE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99" name="Figura a mano libera: Forma 12298">
                <a:extLst>
                  <a:ext uri="{FF2B5EF4-FFF2-40B4-BE49-F238E27FC236}">
                    <a16:creationId xmlns:a16="http://schemas.microsoft.com/office/drawing/2014/main" id="{BB9258E1-A7DB-4180-A1E8-2D82E4BA8DD7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00" name="Figura a mano libera: Forma 12299">
                <a:extLst>
                  <a:ext uri="{FF2B5EF4-FFF2-40B4-BE49-F238E27FC236}">
                    <a16:creationId xmlns:a16="http://schemas.microsoft.com/office/drawing/2014/main" id="{1DB520E0-1FBF-4CAC-BDC3-A43E17BD40A5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01" name="Figura a mano libera: Forma 12300">
                <a:extLst>
                  <a:ext uri="{FF2B5EF4-FFF2-40B4-BE49-F238E27FC236}">
                    <a16:creationId xmlns:a16="http://schemas.microsoft.com/office/drawing/2014/main" id="{B52510CF-0EE1-44F4-A9FA-EF6ADF8D9552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02" name="Figura a mano libera: Forma 12301">
                <a:extLst>
                  <a:ext uri="{FF2B5EF4-FFF2-40B4-BE49-F238E27FC236}">
                    <a16:creationId xmlns:a16="http://schemas.microsoft.com/office/drawing/2014/main" id="{85188F3E-4312-4EBA-A14C-179CA3F88E34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03" name="Figura a mano libera: Forma 12302">
                <a:extLst>
                  <a:ext uri="{FF2B5EF4-FFF2-40B4-BE49-F238E27FC236}">
                    <a16:creationId xmlns:a16="http://schemas.microsoft.com/office/drawing/2014/main" id="{073EECE1-E4EE-4524-827E-F8D7B49A921A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04" name="Figura a mano libera: Forma 12303">
                <a:extLst>
                  <a:ext uri="{FF2B5EF4-FFF2-40B4-BE49-F238E27FC236}">
                    <a16:creationId xmlns:a16="http://schemas.microsoft.com/office/drawing/2014/main" id="{04778F45-E85E-4121-B1C4-F6B51A33C091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05" name="Figura a mano libera: Forma 12304">
                <a:extLst>
                  <a:ext uri="{FF2B5EF4-FFF2-40B4-BE49-F238E27FC236}">
                    <a16:creationId xmlns:a16="http://schemas.microsoft.com/office/drawing/2014/main" id="{EF4BE4B3-908B-4F16-844C-FE79D5069757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06" name="Figura a mano libera: Forma 12305">
                <a:extLst>
                  <a:ext uri="{FF2B5EF4-FFF2-40B4-BE49-F238E27FC236}">
                    <a16:creationId xmlns:a16="http://schemas.microsoft.com/office/drawing/2014/main" id="{F16B7252-B546-451E-ABFA-D73552B34807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07" name="Figura a mano libera: Forma 12306">
                <a:extLst>
                  <a:ext uri="{FF2B5EF4-FFF2-40B4-BE49-F238E27FC236}">
                    <a16:creationId xmlns:a16="http://schemas.microsoft.com/office/drawing/2014/main" id="{99D54CE7-3889-4EA7-AA2E-B3892F54FD64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08" name="Figura a mano libera: Forma 12307">
                <a:extLst>
                  <a:ext uri="{FF2B5EF4-FFF2-40B4-BE49-F238E27FC236}">
                    <a16:creationId xmlns:a16="http://schemas.microsoft.com/office/drawing/2014/main" id="{EDDF60FC-554F-4047-B678-62C1648D184A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09" name="Figura a mano libera: Forma 12308">
                <a:extLst>
                  <a:ext uri="{FF2B5EF4-FFF2-40B4-BE49-F238E27FC236}">
                    <a16:creationId xmlns:a16="http://schemas.microsoft.com/office/drawing/2014/main" id="{7751CCD0-B0CF-4E6E-AE31-562D42936ED0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10" name="Figura a mano libera: Forma 12309">
                <a:extLst>
                  <a:ext uri="{FF2B5EF4-FFF2-40B4-BE49-F238E27FC236}">
                    <a16:creationId xmlns:a16="http://schemas.microsoft.com/office/drawing/2014/main" id="{DD75033F-4E6E-4D20-A06D-79784FDECD5F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11" name="Figura a mano libera: Forma 12310">
                <a:extLst>
                  <a:ext uri="{FF2B5EF4-FFF2-40B4-BE49-F238E27FC236}">
                    <a16:creationId xmlns:a16="http://schemas.microsoft.com/office/drawing/2014/main" id="{551D2542-EA5A-4D42-A682-BEAB6984FB12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12" name="Figura a mano libera: Forma 12311">
                <a:extLst>
                  <a:ext uri="{FF2B5EF4-FFF2-40B4-BE49-F238E27FC236}">
                    <a16:creationId xmlns:a16="http://schemas.microsoft.com/office/drawing/2014/main" id="{A214572C-CCEA-4F15-9813-FDA31D870622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2249" name="Gruppo 12248">
              <a:extLst>
                <a:ext uri="{FF2B5EF4-FFF2-40B4-BE49-F238E27FC236}">
                  <a16:creationId xmlns:a16="http://schemas.microsoft.com/office/drawing/2014/main" id="{A81D1351-A448-4C68-A026-FD3FEB29A36A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2250" name="Figura a mano libera: Forma 12249">
                <a:extLst>
                  <a:ext uri="{FF2B5EF4-FFF2-40B4-BE49-F238E27FC236}">
                    <a16:creationId xmlns:a16="http://schemas.microsoft.com/office/drawing/2014/main" id="{77FAD15E-5DA7-4FD3-8B80-AA53F9982B71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51" name="Figura a mano libera: Forma 12250">
                <a:extLst>
                  <a:ext uri="{FF2B5EF4-FFF2-40B4-BE49-F238E27FC236}">
                    <a16:creationId xmlns:a16="http://schemas.microsoft.com/office/drawing/2014/main" id="{2B0FD4DF-B1F6-448A-9B82-8F9AABFF53C0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52" name="Figura a mano libera: Forma 12251">
                <a:extLst>
                  <a:ext uri="{FF2B5EF4-FFF2-40B4-BE49-F238E27FC236}">
                    <a16:creationId xmlns:a16="http://schemas.microsoft.com/office/drawing/2014/main" id="{8CF27863-5A55-4066-9DBB-665B5E6F0DB9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53" name="Figura a mano libera: Forma 12252">
                <a:extLst>
                  <a:ext uri="{FF2B5EF4-FFF2-40B4-BE49-F238E27FC236}">
                    <a16:creationId xmlns:a16="http://schemas.microsoft.com/office/drawing/2014/main" id="{EA6456BC-16E6-4A0B-84B0-DB18CA7A4854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54" name="Figura a mano libera: Forma 12253">
                <a:extLst>
                  <a:ext uri="{FF2B5EF4-FFF2-40B4-BE49-F238E27FC236}">
                    <a16:creationId xmlns:a16="http://schemas.microsoft.com/office/drawing/2014/main" id="{F2762D82-3AD8-445D-9CCD-499B3E203D3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55" name="Figura a mano libera: Forma 12254">
                <a:extLst>
                  <a:ext uri="{FF2B5EF4-FFF2-40B4-BE49-F238E27FC236}">
                    <a16:creationId xmlns:a16="http://schemas.microsoft.com/office/drawing/2014/main" id="{742C0DF3-CBDB-48BD-B736-C82CB0B311E8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56" name="Figura a mano libera: Forma 12255">
                <a:extLst>
                  <a:ext uri="{FF2B5EF4-FFF2-40B4-BE49-F238E27FC236}">
                    <a16:creationId xmlns:a16="http://schemas.microsoft.com/office/drawing/2014/main" id="{AF048456-71BC-4B24-8475-2CA1D01583A3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57" name="Figura a mano libera: Forma 12256">
                <a:extLst>
                  <a:ext uri="{FF2B5EF4-FFF2-40B4-BE49-F238E27FC236}">
                    <a16:creationId xmlns:a16="http://schemas.microsoft.com/office/drawing/2014/main" id="{24267937-1E75-4AF9-996C-147F775963C6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58" name="Figura a mano libera: Forma 12257">
                <a:extLst>
                  <a:ext uri="{FF2B5EF4-FFF2-40B4-BE49-F238E27FC236}">
                    <a16:creationId xmlns:a16="http://schemas.microsoft.com/office/drawing/2014/main" id="{ACA01997-3421-4F88-9FE7-EA98F49C26B9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59" name="Figura a mano libera: Forma 12258">
                <a:extLst>
                  <a:ext uri="{FF2B5EF4-FFF2-40B4-BE49-F238E27FC236}">
                    <a16:creationId xmlns:a16="http://schemas.microsoft.com/office/drawing/2014/main" id="{B397DF58-A285-4318-8B81-088764B365CA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60" name="Figura a mano libera: Forma 12259">
                <a:extLst>
                  <a:ext uri="{FF2B5EF4-FFF2-40B4-BE49-F238E27FC236}">
                    <a16:creationId xmlns:a16="http://schemas.microsoft.com/office/drawing/2014/main" id="{80E616DC-E3B7-4698-B34D-222786365C3F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61" name="Figura a mano libera: Forma 12260">
                <a:extLst>
                  <a:ext uri="{FF2B5EF4-FFF2-40B4-BE49-F238E27FC236}">
                    <a16:creationId xmlns:a16="http://schemas.microsoft.com/office/drawing/2014/main" id="{6607B04C-14D5-4C6C-9AD4-A77DB3878A35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62" name="Figura a mano libera: Forma 12261">
                <a:extLst>
                  <a:ext uri="{FF2B5EF4-FFF2-40B4-BE49-F238E27FC236}">
                    <a16:creationId xmlns:a16="http://schemas.microsoft.com/office/drawing/2014/main" id="{B2AAC41D-4A5A-42FF-AFD1-C847FE1E296F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63" name="Figura a mano libera: Forma 12262">
                <a:extLst>
                  <a:ext uri="{FF2B5EF4-FFF2-40B4-BE49-F238E27FC236}">
                    <a16:creationId xmlns:a16="http://schemas.microsoft.com/office/drawing/2014/main" id="{C00EC364-BD31-4B0A-999A-51B54841DB60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64" name="Figura a mano libera: Forma 12263">
                <a:extLst>
                  <a:ext uri="{FF2B5EF4-FFF2-40B4-BE49-F238E27FC236}">
                    <a16:creationId xmlns:a16="http://schemas.microsoft.com/office/drawing/2014/main" id="{BABA4A43-1136-4D44-9EF7-A48CE6B423CF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65" name="Figura a mano libera: Forma 12264">
                <a:extLst>
                  <a:ext uri="{FF2B5EF4-FFF2-40B4-BE49-F238E27FC236}">
                    <a16:creationId xmlns:a16="http://schemas.microsoft.com/office/drawing/2014/main" id="{1CED9920-CC68-4440-9BEF-3E7637998C76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66" name="Figura a mano libera: Forma 12265">
                <a:extLst>
                  <a:ext uri="{FF2B5EF4-FFF2-40B4-BE49-F238E27FC236}">
                    <a16:creationId xmlns:a16="http://schemas.microsoft.com/office/drawing/2014/main" id="{87C791F0-4E96-4EAB-86E6-529123435342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67" name="Figura a mano libera: Forma 12266">
                <a:extLst>
                  <a:ext uri="{FF2B5EF4-FFF2-40B4-BE49-F238E27FC236}">
                    <a16:creationId xmlns:a16="http://schemas.microsoft.com/office/drawing/2014/main" id="{05B46DCA-FF2F-4283-84CC-068513F73EC1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68" name="Figura a mano libera: Forma 12267">
                <a:extLst>
                  <a:ext uri="{FF2B5EF4-FFF2-40B4-BE49-F238E27FC236}">
                    <a16:creationId xmlns:a16="http://schemas.microsoft.com/office/drawing/2014/main" id="{0D25C86E-C742-4924-824A-825E53088202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69" name="Figura a mano libera: Forma 12268">
                <a:extLst>
                  <a:ext uri="{FF2B5EF4-FFF2-40B4-BE49-F238E27FC236}">
                    <a16:creationId xmlns:a16="http://schemas.microsoft.com/office/drawing/2014/main" id="{8C648E9D-23BA-458B-BE78-DA5B0E0583F7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70" name="Figura a mano libera: Forma 12269">
                <a:extLst>
                  <a:ext uri="{FF2B5EF4-FFF2-40B4-BE49-F238E27FC236}">
                    <a16:creationId xmlns:a16="http://schemas.microsoft.com/office/drawing/2014/main" id="{B87D1FC8-CDEF-4AD0-9F72-543E297DCB68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71" name="Figura a mano libera: Forma 12270">
                <a:extLst>
                  <a:ext uri="{FF2B5EF4-FFF2-40B4-BE49-F238E27FC236}">
                    <a16:creationId xmlns:a16="http://schemas.microsoft.com/office/drawing/2014/main" id="{8F116315-B9C2-4DC4-98D3-A11EF50A27F6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72" name="Figura a mano libera: Forma 12271">
                <a:extLst>
                  <a:ext uri="{FF2B5EF4-FFF2-40B4-BE49-F238E27FC236}">
                    <a16:creationId xmlns:a16="http://schemas.microsoft.com/office/drawing/2014/main" id="{FC6A83F9-C88C-4E8D-9009-64E71387E00F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73" name="Figura a mano libera: Forma 12272">
                <a:extLst>
                  <a:ext uri="{FF2B5EF4-FFF2-40B4-BE49-F238E27FC236}">
                    <a16:creationId xmlns:a16="http://schemas.microsoft.com/office/drawing/2014/main" id="{9B17CE45-BE27-470D-8DDD-46967CE23236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74" name="Figura a mano libera: Forma 12273">
                <a:extLst>
                  <a:ext uri="{FF2B5EF4-FFF2-40B4-BE49-F238E27FC236}">
                    <a16:creationId xmlns:a16="http://schemas.microsoft.com/office/drawing/2014/main" id="{6FF5DA3D-C58B-458E-8ECE-AEC841C582EC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75" name="Figura a mano libera: Forma 12274">
                <a:extLst>
                  <a:ext uri="{FF2B5EF4-FFF2-40B4-BE49-F238E27FC236}">
                    <a16:creationId xmlns:a16="http://schemas.microsoft.com/office/drawing/2014/main" id="{41BC8659-8766-404E-80ED-5B6B88348E52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76" name="Figura a mano libera: Forma 12275">
                <a:extLst>
                  <a:ext uri="{FF2B5EF4-FFF2-40B4-BE49-F238E27FC236}">
                    <a16:creationId xmlns:a16="http://schemas.microsoft.com/office/drawing/2014/main" id="{B75E784F-B371-4FF8-935C-E1DEA0325148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77" name="Figura a mano libera: Forma 12276">
                <a:extLst>
                  <a:ext uri="{FF2B5EF4-FFF2-40B4-BE49-F238E27FC236}">
                    <a16:creationId xmlns:a16="http://schemas.microsoft.com/office/drawing/2014/main" id="{B26C60B5-4A95-472F-A88C-0A885FF41908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78" name="Figura a mano libera: Forma 12277">
                <a:extLst>
                  <a:ext uri="{FF2B5EF4-FFF2-40B4-BE49-F238E27FC236}">
                    <a16:creationId xmlns:a16="http://schemas.microsoft.com/office/drawing/2014/main" id="{C5F31164-BF17-4052-9B7E-D43E63891DD3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79" name="Figura a mano libera: Forma 12278">
                <a:extLst>
                  <a:ext uri="{FF2B5EF4-FFF2-40B4-BE49-F238E27FC236}">
                    <a16:creationId xmlns:a16="http://schemas.microsoft.com/office/drawing/2014/main" id="{C32880B7-AE11-4382-AC25-92DDB841B27F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80" name="Figura a mano libera: Forma 12279">
                <a:extLst>
                  <a:ext uri="{FF2B5EF4-FFF2-40B4-BE49-F238E27FC236}">
                    <a16:creationId xmlns:a16="http://schemas.microsoft.com/office/drawing/2014/main" id="{4888B216-DF3A-4C78-AF01-C57E7EB1DB57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81" name="Figura a mano libera: Forma 12280">
                <a:extLst>
                  <a:ext uri="{FF2B5EF4-FFF2-40B4-BE49-F238E27FC236}">
                    <a16:creationId xmlns:a16="http://schemas.microsoft.com/office/drawing/2014/main" id="{C74B2FEA-87EA-4089-A1F5-0C13A70715C4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82" name="Figura a mano libera: Forma 12281">
                <a:extLst>
                  <a:ext uri="{FF2B5EF4-FFF2-40B4-BE49-F238E27FC236}">
                    <a16:creationId xmlns:a16="http://schemas.microsoft.com/office/drawing/2014/main" id="{43DD0263-2F7D-43D1-B627-2ABD15034780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83" name="Figura a mano libera: Forma 12282">
                <a:extLst>
                  <a:ext uri="{FF2B5EF4-FFF2-40B4-BE49-F238E27FC236}">
                    <a16:creationId xmlns:a16="http://schemas.microsoft.com/office/drawing/2014/main" id="{89D34767-36F9-4510-BDB0-AA3488811032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84" name="Figura a mano libera: Forma 12283">
                <a:extLst>
                  <a:ext uri="{FF2B5EF4-FFF2-40B4-BE49-F238E27FC236}">
                    <a16:creationId xmlns:a16="http://schemas.microsoft.com/office/drawing/2014/main" id="{F25614A9-D6A6-4BEF-9AD6-AD793C330D33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85" name="Figura a mano libera: Forma 12284">
                <a:extLst>
                  <a:ext uri="{FF2B5EF4-FFF2-40B4-BE49-F238E27FC236}">
                    <a16:creationId xmlns:a16="http://schemas.microsoft.com/office/drawing/2014/main" id="{3BAF3733-435C-4642-9689-A49DF69481AB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86" name="Figura a mano libera: Forma 12285">
                <a:extLst>
                  <a:ext uri="{FF2B5EF4-FFF2-40B4-BE49-F238E27FC236}">
                    <a16:creationId xmlns:a16="http://schemas.microsoft.com/office/drawing/2014/main" id="{3BBE50E9-86D3-4626-8961-AE6337169DFF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87" name="Figura a mano libera: Forma 12286">
                <a:extLst>
                  <a:ext uri="{FF2B5EF4-FFF2-40B4-BE49-F238E27FC236}">
                    <a16:creationId xmlns:a16="http://schemas.microsoft.com/office/drawing/2014/main" id="{1C14F01F-70FC-4DED-95D4-C6D5B8543838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88" name="Figura a mano libera: Forma 12287">
                <a:extLst>
                  <a:ext uri="{FF2B5EF4-FFF2-40B4-BE49-F238E27FC236}">
                    <a16:creationId xmlns:a16="http://schemas.microsoft.com/office/drawing/2014/main" id="{7EEAAE00-9977-43B3-A4E7-5117F32C4966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89" name="Figura a mano libera: Forma 12288">
                <a:extLst>
                  <a:ext uri="{FF2B5EF4-FFF2-40B4-BE49-F238E27FC236}">
                    <a16:creationId xmlns:a16="http://schemas.microsoft.com/office/drawing/2014/main" id="{66874F84-F7D5-4BB1-891D-376B5DB6159B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90" name="Figura a mano libera: Forma 12289">
                <a:extLst>
                  <a:ext uri="{FF2B5EF4-FFF2-40B4-BE49-F238E27FC236}">
                    <a16:creationId xmlns:a16="http://schemas.microsoft.com/office/drawing/2014/main" id="{E33D01BE-117B-43EA-AD79-0CDE19DAC9FE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91" name="Figura a mano libera: Forma 12290">
                <a:extLst>
                  <a:ext uri="{FF2B5EF4-FFF2-40B4-BE49-F238E27FC236}">
                    <a16:creationId xmlns:a16="http://schemas.microsoft.com/office/drawing/2014/main" id="{238CE14B-F22E-4595-B6CA-049319A402D8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92" name="Figura a mano libera: Forma 12291">
                <a:extLst>
                  <a:ext uri="{FF2B5EF4-FFF2-40B4-BE49-F238E27FC236}">
                    <a16:creationId xmlns:a16="http://schemas.microsoft.com/office/drawing/2014/main" id="{E84AD745-5113-452F-B0A3-BB4D1D23DEFF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93" name="Figura a mano libera: Forma 12292">
                <a:extLst>
                  <a:ext uri="{FF2B5EF4-FFF2-40B4-BE49-F238E27FC236}">
                    <a16:creationId xmlns:a16="http://schemas.microsoft.com/office/drawing/2014/main" id="{E9E9F138-B9C0-404F-9982-294F9A19E249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94" name="Figura a mano libera: Forma 12293">
                <a:extLst>
                  <a:ext uri="{FF2B5EF4-FFF2-40B4-BE49-F238E27FC236}">
                    <a16:creationId xmlns:a16="http://schemas.microsoft.com/office/drawing/2014/main" id="{17BDF43E-5F01-448E-AF64-D3403B3750F3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95" name="Figura a mano libera: Forma 12294">
                <a:extLst>
                  <a:ext uri="{FF2B5EF4-FFF2-40B4-BE49-F238E27FC236}">
                    <a16:creationId xmlns:a16="http://schemas.microsoft.com/office/drawing/2014/main" id="{5050D000-4515-4526-91A7-B288D2152160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12210" name="Gruppo 12209" descr="Illustrazione di coniglio e cuori">
            <a:extLst>
              <a:ext uri="{FF2B5EF4-FFF2-40B4-BE49-F238E27FC236}">
                <a16:creationId xmlns:a16="http://schemas.microsoft.com/office/drawing/2014/main" id="{AA899563-C894-4D61-9559-602848534186}"/>
              </a:ext>
            </a:extLst>
          </p:cNvPr>
          <p:cNvGrpSpPr/>
          <p:nvPr/>
        </p:nvGrpSpPr>
        <p:grpSpPr>
          <a:xfrm>
            <a:off x="7912102" y="13275184"/>
            <a:ext cx="1197538" cy="1276784"/>
            <a:chOff x="5980312" y="2439124"/>
            <a:chExt cx="2866073" cy="3055731"/>
          </a:xfrm>
        </p:grpSpPr>
        <p:sp>
          <p:nvSpPr>
            <p:cNvPr id="12211" name="Figura a mano libera: Forma 12210">
              <a:extLst>
                <a:ext uri="{FF2B5EF4-FFF2-40B4-BE49-F238E27FC236}">
                  <a16:creationId xmlns:a16="http://schemas.microsoft.com/office/drawing/2014/main" id="{41D384DB-BC5E-41E0-A53E-0243B743BE3A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2212" name="Elemento grafico 20">
              <a:extLst>
                <a:ext uri="{FF2B5EF4-FFF2-40B4-BE49-F238E27FC236}">
                  <a16:creationId xmlns:a16="http://schemas.microsoft.com/office/drawing/2014/main" id="{7B3AB0D0-8665-48B5-9A4E-0183557E7FB0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2233" name="Figura a mano libera: Forma 12232">
                <a:extLst>
                  <a:ext uri="{FF2B5EF4-FFF2-40B4-BE49-F238E27FC236}">
                    <a16:creationId xmlns:a16="http://schemas.microsoft.com/office/drawing/2014/main" id="{836996BF-B748-4EB5-812E-4567FCD7D37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34" name="Figura a mano libera: Forma 12233">
                <a:extLst>
                  <a:ext uri="{FF2B5EF4-FFF2-40B4-BE49-F238E27FC236}">
                    <a16:creationId xmlns:a16="http://schemas.microsoft.com/office/drawing/2014/main" id="{7293FDD6-F71F-455A-BF73-24848999AA0E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2213" name="Figura a mano libera: Forma 12212">
              <a:extLst>
                <a:ext uri="{FF2B5EF4-FFF2-40B4-BE49-F238E27FC236}">
                  <a16:creationId xmlns:a16="http://schemas.microsoft.com/office/drawing/2014/main" id="{46B5AD59-0554-4826-8ED8-8056A270B926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214" name="Figura a mano libera: Forma 12213">
              <a:extLst>
                <a:ext uri="{FF2B5EF4-FFF2-40B4-BE49-F238E27FC236}">
                  <a16:creationId xmlns:a16="http://schemas.microsoft.com/office/drawing/2014/main" id="{6F2C5BAA-A7E5-47D5-8217-C52920CBD6CF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2215" name="Gruppo 12214">
              <a:extLst>
                <a:ext uri="{FF2B5EF4-FFF2-40B4-BE49-F238E27FC236}">
                  <a16:creationId xmlns:a16="http://schemas.microsoft.com/office/drawing/2014/main" id="{7FA93651-A5CA-4036-A4F9-217EB2A7BFAD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2224" name="Figura a mano libera: Forma 12223">
                <a:extLst>
                  <a:ext uri="{FF2B5EF4-FFF2-40B4-BE49-F238E27FC236}">
                    <a16:creationId xmlns:a16="http://schemas.microsoft.com/office/drawing/2014/main" id="{E2BAF6F1-73D2-4F18-8482-647C38C1EF7D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25" name="Figura a mano libera: Forma 12224">
                <a:extLst>
                  <a:ext uri="{FF2B5EF4-FFF2-40B4-BE49-F238E27FC236}">
                    <a16:creationId xmlns:a16="http://schemas.microsoft.com/office/drawing/2014/main" id="{2D982573-933F-41D9-BF51-0D6D579F4BA9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26" name="Figura a mano libera: Forma 12225">
                <a:extLst>
                  <a:ext uri="{FF2B5EF4-FFF2-40B4-BE49-F238E27FC236}">
                    <a16:creationId xmlns:a16="http://schemas.microsoft.com/office/drawing/2014/main" id="{94F8DDFE-60CE-4A97-A00F-6460C93C547D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27" name="Figura a mano libera: Forma 12226">
                <a:extLst>
                  <a:ext uri="{FF2B5EF4-FFF2-40B4-BE49-F238E27FC236}">
                    <a16:creationId xmlns:a16="http://schemas.microsoft.com/office/drawing/2014/main" id="{53882E3B-41D8-47DD-A1A8-6AEF6578E803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28" name="Figura a mano libera: Forma 12227">
                <a:extLst>
                  <a:ext uri="{FF2B5EF4-FFF2-40B4-BE49-F238E27FC236}">
                    <a16:creationId xmlns:a16="http://schemas.microsoft.com/office/drawing/2014/main" id="{7BEF155D-8624-48AD-8CEF-75DA29D8329F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29" name="Figura a mano libera: Forma 12228">
                <a:extLst>
                  <a:ext uri="{FF2B5EF4-FFF2-40B4-BE49-F238E27FC236}">
                    <a16:creationId xmlns:a16="http://schemas.microsoft.com/office/drawing/2014/main" id="{DF647645-E4B4-40EC-AF2F-1FF238461AC5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30" name="Figura a mano libera: Forma 12229">
                <a:extLst>
                  <a:ext uri="{FF2B5EF4-FFF2-40B4-BE49-F238E27FC236}">
                    <a16:creationId xmlns:a16="http://schemas.microsoft.com/office/drawing/2014/main" id="{8DE59A2C-34B8-4E0B-AFB3-97F641D0079E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31" name="Figura a mano libera: Forma 12230">
                <a:extLst>
                  <a:ext uri="{FF2B5EF4-FFF2-40B4-BE49-F238E27FC236}">
                    <a16:creationId xmlns:a16="http://schemas.microsoft.com/office/drawing/2014/main" id="{1A551FB4-B169-49EE-8DFD-F56DD658836F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32" name="Figura a mano libera: Forma 12231">
                <a:extLst>
                  <a:ext uri="{FF2B5EF4-FFF2-40B4-BE49-F238E27FC236}">
                    <a16:creationId xmlns:a16="http://schemas.microsoft.com/office/drawing/2014/main" id="{15062CE7-D430-47F5-894A-52A14FDB3C30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2216" name="Gruppo 12215">
              <a:extLst>
                <a:ext uri="{FF2B5EF4-FFF2-40B4-BE49-F238E27FC236}">
                  <a16:creationId xmlns:a16="http://schemas.microsoft.com/office/drawing/2014/main" id="{C8C551A6-DB5C-4EB9-B5AB-7BFB407A592B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2217" name="Figura a mano libera: Forma 12216">
                <a:extLst>
                  <a:ext uri="{FF2B5EF4-FFF2-40B4-BE49-F238E27FC236}">
                    <a16:creationId xmlns:a16="http://schemas.microsoft.com/office/drawing/2014/main" id="{37DCB626-43F9-4571-B542-A1DC3F0C98CB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18" name="Figura a mano libera: Forma 12217">
                <a:extLst>
                  <a:ext uri="{FF2B5EF4-FFF2-40B4-BE49-F238E27FC236}">
                    <a16:creationId xmlns:a16="http://schemas.microsoft.com/office/drawing/2014/main" id="{E0559A9B-1396-4AFA-B709-13515E94B1CC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19" name="Figura a mano libera: Forma 12218">
                <a:extLst>
                  <a:ext uri="{FF2B5EF4-FFF2-40B4-BE49-F238E27FC236}">
                    <a16:creationId xmlns:a16="http://schemas.microsoft.com/office/drawing/2014/main" id="{FBC70CB0-F367-40E1-B31D-BF719DFB69E2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20" name="Figura a mano libera: Forma 12219">
                <a:extLst>
                  <a:ext uri="{FF2B5EF4-FFF2-40B4-BE49-F238E27FC236}">
                    <a16:creationId xmlns:a16="http://schemas.microsoft.com/office/drawing/2014/main" id="{E26D4F72-0DD3-4336-B426-AE15254FA93F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21" name="Figura a mano libera: Forma 12220">
                <a:extLst>
                  <a:ext uri="{FF2B5EF4-FFF2-40B4-BE49-F238E27FC236}">
                    <a16:creationId xmlns:a16="http://schemas.microsoft.com/office/drawing/2014/main" id="{4AECA975-DDAC-449B-8345-678660193ADC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22" name="Figura a mano libera: Forma 12221">
                <a:extLst>
                  <a:ext uri="{FF2B5EF4-FFF2-40B4-BE49-F238E27FC236}">
                    <a16:creationId xmlns:a16="http://schemas.microsoft.com/office/drawing/2014/main" id="{8C730A19-4C78-4A1A-95CE-2FF94A087D94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23" name="Figura a mano libera: Forma 12222">
                <a:extLst>
                  <a:ext uri="{FF2B5EF4-FFF2-40B4-BE49-F238E27FC236}">
                    <a16:creationId xmlns:a16="http://schemas.microsoft.com/office/drawing/2014/main" id="{BEE3F882-6001-4F7B-9614-3D2A3890C321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123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1A8320D-6469-4D5F-B377-9BC45329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Segnaposto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46945D-71BD-4AC3-AFEA-66B3F3BB1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it-IT"/>
              <a:t>Nome completo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50D77D-F6FF-4C1D-BA10-A29F085D3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it-IT"/>
              <a:t>Nome completo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CEF944-810D-4DB4-BDDA-931C3F4FA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7002" y="2505828"/>
            <a:ext cx="2896446" cy="1332000"/>
          </a:xfrm>
        </p:spPr>
        <p:txBody>
          <a:bodyPr rtlCol="0"/>
          <a:lstStyle/>
          <a:p>
            <a:pPr lvl="0" rtl="0"/>
            <a:r>
              <a:rPr lang="it-IT"/>
              <a:t>Nome completo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C9257A-5DFA-4983-944D-AA7C58F609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it-IT"/>
              <a:t>Nome completo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69B8327-6698-4A15-9A0B-D944107313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it-IT"/>
              <a:t>Nome completo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4EB7D61-6B7E-4F38-8DF5-D02B8FE68A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it-IT"/>
              <a:t>Nome completo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7F40BDF-D2AB-413A-86A9-27FFA00A32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it-IT"/>
              <a:t>Nome completo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40EC5F87-CB05-426F-B53A-92EEC3F18F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it-IT"/>
              <a:t>Nome completo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B2AEBFB0-4562-41F3-9191-54A8784409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lvl="0" rtl="0"/>
            <a:r>
              <a:rPr lang="it-IT"/>
              <a:t>Nome completo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622D7E9B-51CC-489C-BEC9-A98016EC16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lvl="0" rtl="0"/>
            <a:r>
              <a:rPr lang="it-IT"/>
              <a:t>Nome completo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4F3261D-F60C-45A8-9EA3-BE394C2FEC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lvl="0" rtl="0"/>
            <a:r>
              <a:rPr lang="it-IT"/>
              <a:t>Nome completo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991CBE2D-09EF-4F66-9B82-4164FA4E98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lvl="0" rtl="0"/>
            <a:r>
              <a:rPr lang="it-IT"/>
              <a:t>Nome completo</a:t>
            </a:r>
          </a:p>
        </p:txBody>
      </p:sp>
      <p:grpSp>
        <p:nvGrpSpPr>
          <p:cNvPr id="243" name="Gruppo 242" descr="Illustrazione di uccello">
            <a:extLst>
              <a:ext uri="{FF2B5EF4-FFF2-40B4-BE49-F238E27FC236}">
                <a16:creationId xmlns:a16="http://schemas.microsoft.com/office/drawing/2014/main" id="{0CD6200C-0861-4E9D-83D8-D52AA7A87C5A}"/>
              </a:ext>
            </a:extLst>
          </p:cNvPr>
          <p:cNvGrpSpPr/>
          <p:nvPr/>
        </p:nvGrpSpPr>
        <p:grpSpPr>
          <a:xfrm rot="10800000">
            <a:off x="1339311" y="891902"/>
            <a:ext cx="1069466" cy="933321"/>
            <a:chOff x="1581227" y="10791486"/>
            <a:chExt cx="2675177" cy="2334621"/>
          </a:xfrm>
        </p:grpSpPr>
        <p:sp>
          <p:nvSpPr>
            <p:cNvPr id="244" name="Figura a mano libera: Forma 243">
              <a:extLst>
                <a:ext uri="{FF2B5EF4-FFF2-40B4-BE49-F238E27FC236}">
                  <a16:creationId xmlns:a16="http://schemas.microsoft.com/office/drawing/2014/main" id="{E118A397-8224-4254-979B-B9D37636F07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45" name="Figura a mano libera: Forma 244">
              <a:extLst>
                <a:ext uri="{FF2B5EF4-FFF2-40B4-BE49-F238E27FC236}">
                  <a16:creationId xmlns:a16="http://schemas.microsoft.com/office/drawing/2014/main" id="{CFC3F0DF-814F-4A61-A9EB-03DA8707171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46" name="Figura a mano libera: Forma 245">
              <a:extLst>
                <a:ext uri="{FF2B5EF4-FFF2-40B4-BE49-F238E27FC236}">
                  <a16:creationId xmlns:a16="http://schemas.microsoft.com/office/drawing/2014/main" id="{156CA1B2-CABD-4005-B911-66C3BBAFFB90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47" name="Figura a mano libera: Forma 246">
              <a:extLst>
                <a:ext uri="{FF2B5EF4-FFF2-40B4-BE49-F238E27FC236}">
                  <a16:creationId xmlns:a16="http://schemas.microsoft.com/office/drawing/2014/main" id="{217D79EF-74ED-435C-AB37-C2361170D2C3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48" name="Figura a mano libera: Forma 247">
              <a:extLst>
                <a:ext uri="{FF2B5EF4-FFF2-40B4-BE49-F238E27FC236}">
                  <a16:creationId xmlns:a16="http://schemas.microsoft.com/office/drawing/2014/main" id="{A47F4974-55E4-423E-BB0D-A71FB048B951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49" name="Figura a mano libera: Forma 248">
              <a:extLst>
                <a:ext uri="{FF2B5EF4-FFF2-40B4-BE49-F238E27FC236}">
                  <a16:creationId xmlns:a16="http://schemas.microsoft.com/office/drawing/2014/main" id="{53DF9535-9AC5-4ADE-A743-22B80F9108F4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50" name="Figura a mano libera: Forma 249">
              <a:extLst>
                <a:ext uri="{FF2B5EF4-FFF2-40B4-BE49-F238E27FC236}">
                  <a16:creationId xmlns:a16="http://schemas.microsoft.com/office/drawing/2014/main" id="{07E934F0-A774-4718-B803-74DAD89833F6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51" name="Figura a mano libera: Forma 250">
              <a:extLst>
                <a:ext uri="{FF2B5EF4-FFF2-40B4-BE49-F238E27FC236}">
                  <a16:creationId xmlns:a16="http://schemas.microsoft.com/office/drawing/2014/main" id="{7C4173A6-0D95-4E89-82FC-A5030AEAB662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52" name="Elemento grafico 20">
              <a:extLst>
                <a:ext uri="{FF2B5EF4-FFF2-40B4-BE49-F238E27FC236}">
                  <a16:creationId xmlns:a16="http://schemas.microsoft.com/office/drawing/2014/main" id="{B51FC9F3-3B60-4465-A07F-C6A3A22FADE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56" name="Figura a mano libera: Forma 255">
                <a:extLst>
                  <a:ext uri="{FF2B5EF4-FFF2-40B4-BE49-F238E27FC236}">
                    <a16:creationId xmlns:a16="http://schemas.microsoft.com/office/drawing/2014/main" id="{661D8DF2-F9E8-40AF-A374-7F41B9A7B4D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57" name="Figura a mano libera: Forma 256">
                <a:extLst>
                  <a:ext uri="{FF2B5EF4-FFF2-40B4-BE49-F238E27FC236}">
                    <a16:creationId xmlns:a16="http://schemas.microsoft.com/office/drawing/2014/main" id="{769967E4-8A8D-418C-9F01-24A690D3D16E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53" name="Elemento grafico 20">
              <a:extLst>
                <a:ext uri="{FF2B5EF4-FFF2-40B4-BE49-F238E27FC236}">
                  <a16:creationId xmlns:a16="http://schemas.microsoft.com/office/drawing/2014/main" id="{DD3EA88D-9C16-471C-9BCC-12C341DC05C9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54" name="Figura a mano libera: Forma 253">
                <a:extLst>
                  <a:ext uri="{FF2B5EF4-FFF2-40B4-BE49-F238E27FC236}">
                    <a16:creationId xmlns:a16="http://schemas.microsoft.com/office/drawing/2014/main" id="{845082BA-4492-4680-AFEA-AF2FCBF615A7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55" name="Figura a mano libera: Forma 254">
                <a:extLst>
                  <a:ext uri="{FF2B5EF4-FFF2-40B4-BE49-F238E27FC236}">
                    <a16:creationId xmlns:a16="http://schemas.microsoft.com/office/drawing/2014/main" id="{9C541BA7-2A65-45A1-A6BE-B52C53B8531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258" name="Gruppo 257" descr="Illustrazione di uccello">
            <a:extLst>
              <a:ext uri="{FF2B5EF4-FFF2-40B4-BE49-F238E27FC236}">
                <a16:creationId xmlns:a16="http://schemas.microsoft.com/office/drawing/2014/main" id="{461E2814-6CBF-4A06-BFDA-56FE901B6024}"/>
              </a:ext>
            </a:extLst>
          </p:cNvPr>
          <p:cNvGrpSpPr/>
          <p:nvPr/>
        </p:nvGrpSpPr>
        <p:grpSpPr>
          <a:xfrm rot="10800000">
            <a:off x="4546630" y="894859"/>
            <a:ext cx="1069466" cy="933321"/>
            <a:chOff x="1581227" y="10791486"/>
            <a:chExt cx="2675177" cy="2334621"/>
          </a:xfrm>
        </p:grpSpPr>
        <p:sp>
          <p:nvSpPr>
            <p:cNvPr id="259" name="Figura a mano libera: Forma 258">
              <a:extLst>
                <a:ext uri="{FF2B5EF4-FFF2-40B4-BE49-F238E27FC236}">
                  <a16:creationId xmlns:a16="http://schemas.microsoft.com/office/drawing/2014/main" id="{3CA1C0EC-0E3B-4681-83D8-CA1F8C180D18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60" name="Figura a mano libera: Forma 259">
              <a:extLst>
                <a:ext uri="{FF2B5EF4-FFF2-40B4-BE49-F238E27FC236}">
                  <a16:creationId xmlns:a16="http://schemas.microsoft.com/office/drawing/2014/main" id="{26365D80-D839-4EDC-90C7-F590C4CCADA7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61" name="Figura a mano libera: Forma 260">
              <a:extLst>
                <a:ext uri="{FF2B5EF4-FFF2-40B4-BE49-F238E27FC236}">
                  <a16:creationId xmlns:a16="http://schemas.microsoft.com/office/drawing/2014/main" id="{041F37FC-0137-4033-AF9B-8C3C85918D18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62" name="Figura a mano libera: Forma 261">
              <a:extLst>
                <a:ext uri="{FF2B5EF4-FFF2-40B4-BE49-F238E27FC236}">
                  <a16:creationId xmlns:a16="http://schemas.microsoft.com/office/drawing/2014/main" id="{EF2FA10D-1F14-48FE-8456-B8AB975DBD2D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63" name="Figura a mano libera: Forma 262">
              <a:extLst>
                <a:ext uri="{FF2B5EF4-FFF2-40B4-BE49-F238E27FC236}">
                  <a16:creationId xmlns:a16="http://schemas.microsoft.com/office/drawing/2014/main" id="{584E31FB-356E-4E32-AD21-9418F4AED3E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64" name="Figura a mano libera: Forma 263">
              <a:extLst>
                <a:ext uri="{FF2B5EF4-FFF2-40B4-BE49-F238E27FC236}">
                  <a16:creationId xmlns:a16="http://schemas.microsoft.com/office/drawing/2014/main" id="{1880B5F4-5FE7-4167-AE9A-B2331F17111E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65" name="Figura a mano libera: Forma 264">
              <a:extLst>
                <a:ext uri="{FF2B5EF4-FFF2-40B4-BE49-F238E27FC236}">
                  <a16:creationId xmlns:a16="http://schemas.microsoft.com/office/drawing/2014/main" id="{A93954C7-3103-4993-A776-8A828D0C3C92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66" name="Figura a mano libera: Forma 265">
              <a:extLst>
                <a:ext uri="{FF2B5EF4-FFF2-40B4-BE49-F238E27FC236}">
                  <a16:creationId xmlns:a16="http://schemas.microsoft.com/office/drawing/2014/main" id="{7B2252CD-7757-43C2-9388-AAFAE3ABBA31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67" name="Elemento grafico 20">
              <a:extLst>
                <a:ext uri="{FF2B5EF4-FFF2-40B4-BE49-F238E27FC236}">
                  <a16:creationId xmlns:a16="http://schemas.microsoft.com/office/drawing/2014/main" id="{AAFA3C01-66D6-4B40-91EC-BC9F7386877D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71" name="Figura a mano libera: Forma 270">
                <a:extLst>
                  <a:ext uri="{FF2B5EF4-FFF2-40B4-BE49-F238E27FC236}">
                    <a16:creationId xmlns:a16="http://schemas.microsoft.com/office/drawing/2014/main" id="{CEFAAC02-AC78-4F63-B02A-178E6528C823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72" name="Figura a mano libera: Forma 271">
                <a:extLst>
                  <a:ext uri="{FF2B5EF4-FFF2-40B4-BE49-F238E27FC236}">
                    <a16:creationId xmlns:a16="http://schemas.microsoft.com/office/drawing/2014/main" id="{A4F8CD05-AAF0-489D-A970-712410DBCC18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68" name="Elemento grafico 20">
              <a:extLst>
                <a:ext uri="{FF2B5EF4-FFF2-40B4-BE49-F238E27FC236}">
                  <a16:creationId xmlns:a16="http://schemas.microsoft.com/office/drawing/2014/main" id="{5C9F3410-DE9F-4B49-9E82-BB83A35FBD35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69" name="Figura a mano libera: Forma 268">
                <a:extLst>
                  <a:ext uri="{FF2B5EF4-FFF2-40B4-BE49-F238E27FC236}">
                    <a16:creationId xmlns:a16="http://schemas.microsoft.com/office/drawing/2014/main" id="{A8BA085F-0D48-4A58-B583-237D2AE8E7FA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70" name="Figura a mano libera: Forma 269">
                <a:extLst>
                  <a:ext uri="{FF2B5EF4-FFF2-40B4-BE49-F238E27FC236}">
                    <a16:creationId xmlns:a16="http://schemas.microsoft.com/office/drawing/2014/main" id="{70468E72-022F-4B49-8C68-E78BC7F2C0D1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273" name="Gruppo 272" descr="Illustrazione di uccello">
            <a:extLst>
              <a:ext uri="{FF2B5EF4-FFF2-40B4-BE49-F238E27FC236}">
                <a16:creationId xmlns:a16="http://schemas.microsoft.com/office/drawing/2014/main" id="{1F08BBDB-03D9-47BF-B61D-C10BE3153009}"/>
              </a:ext>
            </a:extLst>
          </p:cNvPr>
          <p:cNvGrpSpPr/>
          <p:nvPr/>
        </p:nvGrpSpPr>
        <p:grpSpPr>
          <a:xfrm rot="10800000">
            <a:off x="7763475" y="888290"/>
            <a:ext cx="1069466" cy="933321"/>
            <a:chOff x="1581227" y="10791486"/>
            <a:chExt cx="2675177" cy="2334621"/>
          </a:xfrm>
        </p:grpSpPr>
        <p:sp>
          <p:nvSpPr>
            <p:cNvPr id="274" name="Figura a mano libera: Forma 273">
              <a:extLst>
                <a:ext uri="{FF2B5EF4-FFF2-40B4-BE49-F238E27FC236}">
                  <a16:creationId xmlns:a16="http://schemas.microsoft.com/office/drawing/2014/main" id="{11908BAF-9FB0-4BAA-921C-6F1238F90AFD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75" name="Figura a mano libera: Forma 274">
              <a:extLst>
                <a:ext uri="{FF2B5EF4-FFF2-40B4-BE49-F238E27FC236}">
                  <a16:creationId xmlns:a16="http://schemas.microsoft.com/office/drawing/2014/main" id="{2C43077C-4222-4096-B1CD-620FF530CC0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76" name="Figura a mano libera: Forma 275">
              <a:extLst>
                <a:ext uri="{FF2B5EF4-FFF2-40B4-BE49-F238E27FC236}">
                  <a16:creationId xmlns:a16="http://schemas.microsoft.com/office/drawing/2014/main" id="{947EC64C-14F5-47A4-B4AD-2C193B21FCBB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77" name="Figura a mano libera: Forma 276">
              <a:extLst>
                <a:ext uri="{FF2B5EF4-FFF2-40B4-BE49-F238E27FC236}">
                  <a16:creationId xmlns:a16="http://schemas.microsoft.com/office/drawing/2014/main" id="{E6A1566C-E28E-4F0B-ADB6-177DA342BA6A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78" name="Figura a mano libera: Forma 277">
              <a:extLst>
                <a:ext uri="{FF2B5EF4-FFF2-40B4-BE49-F238E27FC236}">
                  <a16:creationId xmlns:a16="http://schemas.microsoft.com/office/drawing/2014/main" id="{859CD6A1-D287-4934-A92F-A0E1E11AE129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79" name="Figura a mano libera: Forma 278">
              <a:extLst>
                <a:ext uri="{FF2B5EF4-FFF2-40B4-BE49-F238E27FC236}">
                  <a16:creationId xmlns:a16="http://schemas.microsoft.com/office/drawing/2014/main" id="{CEFED7CA-14CA-4890-A80B-015FFD96D25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80" name="Figura a mano libera: Forma 279">
              <a:extLst>
                <a:ext uri="{FF2B5EF4-FFF2-40B4-BE49-F238E27FC236}">
                  <a16:creationId xmlns:a16="http://schemas.microsoft.com/office/drawing/2014/main" id="{6D88B298-212D-42F6-835C-10943B559B7A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81" name="Figura a mano libera: Forma 280">
              <a:extLst>
                <a:ext uri="{FF2B5EF4-FFF2-40B4-BE49-F238E27FC236}">
                  <a16:creationId xmlns:a16="http://schemas.microsoft.com/office/drawing/2014/main" id="{8D54E38C-5A63-403F-990D-114EE9CE2C2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82" name="Elemento grafico 20">
              <a:extLst>
                <a:ext uri="{FF2B5EF4-FFF2-40B4-BE49-F238E27FC236}">
                  <a16:creationId xmlns:a16="http://schemas.microsoft.com/office/drawing/2014/main" id="{618CE7A3-6AFE-4F36-86CF-A5EFA4033DE2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86" name="Figura a mano libera: Forma 285">
                <a:extLst>
                  <a:ext uri="{FF2B5EF4-FFF2-40B4-BE49-F238E27FC236}">
                    <a16:creationId xmlns:a16="http://schemas.microsoft.com/office/drawing/2014/main" id="{5C54DBAF-A34F-40D8-83F4-5B4F740FBC7B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87" name="Figura a mano libera: Forma 286">
                <a:extLst>
                  <a:ext uri="{FF2B5EF4-FFF2-40B4-BE49-F238E27FC236}">
                    <a16:creationId xmlns:a16="http://schemas.microsoft.com/office/drawing/2014/main" id="{8FCED7AB-7987-4AC8-A567-B182FCCF1007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83" name="Elemento grafico 20">
              <a:extLst>
                <a:ext uri="{FF2B5EF4-FFF2-40B4-BE49-F238E27FC236}">
                  <a16:creationId xmlns:a16="http://schemas.microsoft.com/office/drawing/2014/main" id="{B68040CA-91CC-4261-AE74-536EB719CE8C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84" name="Figura a mano libera: Forma 283">
                <a:extLst>
                  <a:ext uri="{FF2B5EF4-FFF2-40B4-BE49-F238E27FC236}">
                    <a16:creationId xmlns:a16="http://schemas.microsoft.com/office/drawing/2014/main" id="{142531C4-A177-4781-8111-B45A3318ED1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85" name="Figura a mano libera: Forma 284">
                <a:extLst>
                  <a:ext uri="{FF2B5EF4-FFF2-40B4-BE49-F238E27FC236}">
                    <a16:creationId xmlns:a16="http://schemas.microsoft.com/office/drawing/2014/main" id="{8CE178AE-363E-4E95-9102-DF85E356F730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288" name="Gruppo 287" descr="Illustrazione di uccello">
            <a:extLst>
              <a:ext uri="{FF2B5EF4-FFF2-40B4-BE49-F238E27FC236}">
                <a16:creationId xmlns:a16="http://schemas.microsoft.com/office/drawing/2014/main" id="{6C3FD5AE-1CB6-4B27-B231-679045C3AF5A}"/>
              </a:ext>
            </a:extLst>
          </p:cNvPr>
          <p:cNvGrpSpPr/>
          <p:nvPr/>
        </p:nvGrpSpPr>
        <p:grpSpPr>
          <a:xfrm rot="10800000">
            <a:off x="1340548" y="4547182"/>
            <a:ext cx="1069466" cy="933321"/>
            <a:chOff x="1581227" y="10791486"/>
            <a:chExt cx="2675177" cy="2334621"/>
          </a:xfrm>
        </p:grpSpPr>
        <p:sp>
          <p:nvSpPr>
            <p:cNvPr id="289" name="Figura a mano libera: Forma 288">
              <a:extLst>
                <a:ext uri="{FF2B5EF4-FFF2-40B4-BE49-F238E27FC236}">
                  <a16:creationId xmlns:a16="http://schemas.microsoft.com/office/drawing/2014/main" id="{62E78030-43FB-47B1-BA09-F8E3B9E7DD9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0" name="Figura a mano libera: Forma 289">
              <a:extLst>
                <a:ext uri="{FF2B5EF4-FFF2-40B4-BE49-F238E27FC236}">
                  <a16:creationId xmlns:a16="http://schemas.microsoft.com/office/drawing/2014/main" id="{074A95BB-E47C-45E1-A22F-43D1074BDF26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1" name="Figura a mano libera: Forma 290">
              <a:extLst>
                <a:ext uri="{FF2B5EF4-FFF2-40B4-BE49-F238E27FC236}">
                  <a16:creationId xmlns:a16="http://schemas.microsoft.com/office/drawing/2014/main" id="{AF230AE3-BBFE-4251-B88B-26F9643E0409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2" name="Figura a mano libera: Forma 291">
              <a:extLst>
                <a:ext uri="{FF2B5EF4-FFF2-40B4-BE49-F238E27FC236}">
                  <a16:creationId xmlns:a16="http://schemas.microsoft.com/office/drawing/2014/main" id="{84F223C6-B96B-4C89-9F4D-CE5B55AF5AE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3" name="Figura a mano libera: Forma 292">
              <a:extLst>
                <a:ext uri="{FF2B5EF4-FFF2-40B4-BE49-F238E27FC236}">
                  <a16:creationId xmlns:a16="http://schemas.microsoft.com/office/drawing/2014/main" id="{56EC7DBF-7741-4DE0-A026-A4E092F92094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4" name="Figura a mano libera: Forma 293">
              <a:extLst>
                <a:ext uri="{FF2B5EF4-FFF2-40B4-BE49-F238E27FC236}">
                  <a16:creationId xmlns:a16="http://schemas.microsoft.com/office/drawing/2014/main" id="{A6ACD33C-D8DD-42DF-BA87-17C15C973808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5" name="Figura a mano libera: Forma 294">
              <a:extLst>
                <a:ext uri="{FF2B5EF4-FFF2-40B4-BE49-F238E27FC236}">
                  <a16:creationId xmlns:a16="http://schemas.microsoft.com/office/drawing/2014/main" id="{CB3DD79B-709B-442D-8C01-0A9BF483D350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96" name="Figura a mano libera: Forma 295">
              <a:extLst>
                <a:ext uri="{FF2B5EF4-FFF2-40B4-BE49-F238E27FC236}">
                  <a16:creationId xmlns:a16="http://schemas.microsoft.com/office/drawing/2014/main" id="{04C10526-1B09-43CE-99AE-0A7F7F07077A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97" name="Elemento grafico 20">
              <a:extLst>
                <a:ext uri="{FF2B5EF4-FFF2-40B4-BE49-F238E27FC236}">
                  <a16:creationId xmlns:a16="http://schemas.microsoft.com/office/drawing/2014/main" id="{A4FAE6C1-27ED-454E-A9AE-127D2FC0947D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01" name="Figura a mano libera: Forma 300">
                <a:extLst>
                  <a:ext uri="{FF2B5EF4-FFF2-40B4-BE49-F238E27FC236}">
                    <a16:creationId xmlns:a16="http://schemas.microsoft.com/office/drawing/2014/main" id="{B20D4775-EE58-46D6-94C7-214A1B5EA123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2" name="Figura a mano libera: Forma 301">
                <a:extLst>
                  <a:ext uri="{FF2B5EF4-FFF2-40B4-BE49-F238E27FC236}">
                    <a16:creationId xmlns:a16="http://schemas.microsoft.com/office/drawing/2014/main" id="{76057686-D0B9-4E45-8DD1-4A3D76715357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98" name="Elemento grafico 20">
              <a:extLst>
                <a:ext uri="{FF2B5EF4-FFF2-40B4-BE49-F238E27FC236}">
                  <a16:creationId xmlns:a16="http://schemas.microsoft.com/office/drawing/2014/main" id="{68CB2F87-6CD2-45A1-8DEF-D8B4ED303012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99" name="Figura a mano libera: Forma 298">
                <a:extLst>
                  <a:ext uri="{FF2B5EF4-FFF2-40B4-BE49-F238E27FC236}">
                    <a16:creationId xmlns:a16="http://schemas.microsoft.com/office/drawing/2014/main" id="{4515972E-C4FD-46D6-B9A2-5874D5C5C972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00" name="Figura a mano libera: Forma 299">
                <a:extLst>
                  <a:ext uri="{FF2B5EF4-FFF2-40B4-BE49-F238E27FC236}">
                    <a16:creationId xmlns:a16="http://schemas.microsoft.com/office/drawing/2014/main" id="{CC049E76-CE96-48BA-92DC-EF638D743902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303" name="Gruppo 302" descr="Illustrazione di uccello">
            <a:extLst>
              <a:ext uri="{FF2B5EF4-FFF2-40B4-BE49-F238E27FC236}">
                <a16:creationId xmlns:a16="http://schemas.microsoft.com/office/drawing/2014/main" id="{9DDDDCEA-A445-44E1-B52F-F63083E89040}"/>
              </a:ext>
            </a:extLst>
          </p:cNvPr>
          <p:cNvGrpSpPr/>
          <p:nvPr/>
        </p:nvGrpSpPr>
        <p:grpSpPr>
          <a:xfrm rot="10800000">
            <a:off x="4547867" y="4550139"/>
            <a:ext cx="1069466" cy="933321"/>
            <a:chOff x="1581227" y="10791486"/>
            <a:chExt cx="2675177" cy="2334621"/>
          </a:xfrm>
        </p:grpSpPr>
        <p:sp>
          <p:nvSpPr>
            <p:cNvPr id="304" name="Figura a mano libera: Forma 303">
              <a:extLst>
                <a:ext uri="{FF2B5EF4-FFF2-40B4-BE49-F238E27FC236}">
                  <a16:creationId xmlns:a16="http://schemas.microsoft.com/office/drawing/2014/main" id="{87A45755-4AF8-4A21-8CE0-A2CDFA3F08E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05" name="Figura a mano libera: Forma 304">
              <a:extLst>
                <a:ext uri="{FF2B5EF4-FFF2-40B4-BE49-F238E27FC236}">
                  <a16:creationId xmlns:a16="http://schemas.microsoft.com/office/drawing/2014/main" id="{BC72E9F0-00BC-46C7-B11B-34178CA27B09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06" name="Figura a mano libera: Forma 305">
              <a:extLst>
                <a:ext uri="{FF2B5EF4-FFF2-40B4-BE49-F238E27FC236}">
                  <a16:creationId xmlns:a16="http://schemas.microsoft.com/office/drawing/2014/main" id="{D80CD68E-CF50-4C02-B33C-ED332E98D698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07" name="Figura a mano libera: Forma 306">
              <a:extLst>
                <a:ext uri="{FF2B5EF4-FFF2-40B4-BE49-F238E27FC236}">
                  <a16:creationId xmlns:a16="http://schemas.microsoft.com/office/drawing/2014/main" id="{8F1AB752-B065-42CC-91A4-B6D09C686B19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08" name="Figura a mano libera: Forma 307">
              <a:extLst>
                <a:ext uri="{FF2B5EF4-FFF2-40B4-BE49-F238E27FC236}">
                  <a16:creationId xmlns:a16="http://schemas.microsoft.com/office/drawing/2014/main" id="{5378E135-AF84-4CF9-9390-3D074152ACB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09" name="Figura a mano libera: Forma 308">
              <a:extLst>
                <a:ext uri="{FF2B5EF4-FFF2-40B4-BE49-F238E27FC236}">
                  <a16:creationId xmlns:a16="http://schemas.microsoft.com/office/drawing/2014/main" id="{E87E744E-A77D-4404-86E4-A402E151AAC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10" name="Figura a mano libera: Forma 309">
              <a:extLst>
                <a:ext uri="{FF2B5EF4-FFF2-40B4-BE49-F238E27FC236}">
                  <a16:creationId xmlns:a16="http://schemas.microsoft.com/office/drawing/2014/main" id="{90522E02-2A4F-4346-B235-FEFE40AFE848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11" name="Figura a mano libera: Forma 310">
              <a:extLst>
                <a:ext uri="{FF2B5EF4-FFF2-40B4-BE49-F238E27FC236}">
                  <a16:creationId xmlns:a16="http://schemas.microsoft.com/office/drawing/2014/main" id="{029943DA-6D0C-46CB-8743-3E33242F8BB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12" name="Elemento grafico 20">
              <a:extLst>
                <a:ext uri="{FF2B5EF4-FFF2-40B4-BE49-F238E27FC236}">
                  <a16:creationId xmlns:a16="http://schemas.microsoft.com/office/drawing/2014/main" id="{AEF632AE-2008-4BA7-BF0A-365898D4D748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16" name="Figura a mano libera: Forma 315">
                <a:extLst>
                  <a:ext uri="{FF2B5EF4-FFF2-40B4-BE49-F238E27FC236}">
                    <a16:creationId xmlns:a16="http://schemas.microsoft.com/office/drawing/2014/main" id="{17549214-C836-498A-BEA0-5233A5587988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7" name="Figura a mano libera: Forma 316">
                <a:extLst>
                  <a:ext uri="{FF2B5EF4-FFF2-40B4-BE49-F238E27FC236}">
                    <a16:creationId xmlns:a16="http://schemas.microsoft.com/office/drawing/2014/main" id="{0C62CB0C-E99C-4450-898F-17A6B41697CD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13" name="Elemento grafico 20">
              <a:extLst>
                <a:ext uri="{FF2B5EF4-FFF2-40B4-BE49-F238E27FC236}">
                  <a16:creationId xmlns:a16="http://schemas.microsoft.com/office/drawing/2014/main" id="{8EE1AC65-AD70-4AB4-AABC-C7F2581DCCDF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14" name="Figura a mano libera: Forma 313">
                <a:extLst>
                  <a:ext uri="{FF2B5EF4-FFF2-40B4-BE49-F238E27FC236}">
                    <a16:creationId xmlns:a16="http://schemas.microsoft.com/office/drawing/2014/main" id="{B0ED316E-D43C-4F24-B6EE-0C9866BF052E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15" name="Figura a mano libera: Forma 314">
                <a:extLst>
                  <a:ext uri="{FF2B5EF4-FFF2-40B4-BE49-F238E27FC236}">
                    <a16:creationId xmlns:a16="http://schemas.microsoft.com/office/drawing/2014/main" id="{76CAEC17-922D-4961-BD70-EB7630544388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318" name="Gruppo 317" descr="Illustrazione di uccello">
            <a:extLst>
              <a:ext uri="{FF2B5EF4-FFF2-40B4-BE49-F238E27FC236}">
                <a16:creationId xmlns:a16="http://schemas.microsoft.com/office/drawing/2014/main" id="{ABA3EE7D-E3BB-4B28-AB89-8888E3034D46}"/>
              </a:ext>
            </a:extLst>
          </p:cNvPr>
          <p:cNvGrpSpPr/>
          <p:nvPr/>
        </p:nvGrpSpPr>
        <p:grpSpPr>
          <a:xfrm rot="10800000">
            <a:off x="7764712" y="4543570"/>
            <a:ext cx="1069466" cy="933321"/>
            <a:chOff x="1581227" y="10791486"/>
            <a:chExt cx="2675177" cy="2334621"/>
          </a:xfrm>
        </p:grpSpPr>
        <p:sp>
          <p:nvSpPr>
            <p:cNvPr id="319" name="Figura a mano libera: Forma 318">
              <a:extLst>
                <a:ext uri="{FF2B5EF4-FFF2-40B4-BE49-F238E27FC236}">
                  <a16:creationId xmlns:a16="http://schemas.microsoft.com/office/drawing/2014/main" id="{50D40723-7D53-4EED-B664-6151B8B1B29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20" name="Figura a mano libera: Forma 319">
              <a:extLst>
                <a:ext uri="{FF2B5EF4-FFF2-40B4-BE49-F238E27FC236}">
                  <a16:creationId xmlns:a16="http://schemas.microsoft.com/office/drawing/2014/main" id="{DBD74CF2-2ED5-4481-8824-4F6F6718AF79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21" name="Figura a mano libera: Forma 320">
              <a:extLst>
                <a:ext uri="{FF2B5EF4-FFF2-40B4-BE49-F238E27FC236}">
                  <a16:creationId xmlns:a16="http://schemas.microsoft.com/office/drawing/2014/main" id="{EEA8EA15-F0F2-4BB5-9AB1-2B2680FA26ED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22" name="Figura a mano libera: Forma 321">
              <a:extLst>
                <a:ext uri="{FF2B5EF4-FFF2-40B4-BE49-F238E27FC236}">
                  <a16:creationId xmlns:a16="http://schemas.microsoft.com/office/drawing/2014/main" id="{0BB952ED-7C48-403F-AC9C-E52DAD8AC36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23" name="Figura a mano libera: Forma 322">
              <a:extLst>
                <a:ext uri="{FF2B5EF4-FFF2-40B4-BE49-F238E27FC236}">
                  <a16:creationId xmlns:a16="http://schemas.microsoft.com/office/drawing/2014/main" id="{02899DCA-D838-46F2-8005-6A4D1D77BC83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24" name="Figura a mano libera: Forma 323">
              <a:extLst>
                <a:ext uri="{FF2B5EF4-FFF2-40B4-BE49-F238E27FC236}">
                  <a16:creationId xmlns:a16="http://schemas.microsoft.com/office/drawing/2014/main" id="{A68BB40B-A8DA-46FE-B1BA-74901DFAA52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25" name="Figura a mano libera: Forma 324">
              <a:extLst>
                <a:ext uri="{FF2B5EF4-FFF2-40B4-BE49-F238E27FC236}">
                  <a16:creationId xmlns:a16="http://schemas.microsoft.com/office/drawing/2014/main" id="{CB2011EF-FABA-4A0A-8796-3F69AD35B615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26" name="Figura a mano libera: Forma 325">
              <a:extLst>
                <a:ext uri="{FF2B5EF4-FFF2-40B4-BE49-F238E27FC236}">
                  <a16:creationId xmlns:a16="http://schemas.microsoft.com/office/drawing/2014/main" id="{4001082C-9D7B-4C32-8C31-95858ECB7BCE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27" name="Elemento grafico 20">
              <a:extLst>
                <a:ext uri="{FF2B5EF4-FFF2-40B4-BE49-F238E27FC236}">
                  <a16:creationId xmlns:a16="http://schemas.microsoft.com/office/drawing/2014/main" id="{6B88B295-DBDF-4AA8-8815-FDEA01F1C9E2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31" name="Figura a mano libera: Forma 330">
                <a:extLst>
                  <a:ext uri="{FF2B5EF4-FFF2-40B4-BE49-F238E27FC236}">
                    <a16:creationId xmlns:a16="http://schemas.microsoft.com/office/drawing/2014/main" id="{14BC9C47-E9A1-43B5-B8C6-DE7C9F56ED9C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2" name="Figura a mano libera: Forma 331">
                <a:extLst>
                  <a:ext uri="{FF2B5EF4-FFF2-40B4-BE49-F238E27FC236}">
                    <a16:creationId xmlns:a16="http://schemas.microsoft.com/office/drawing/2014/main" id="{C7F0F87B-CE60-46BE-8CE2-0A16996041DA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28" name="Elemento grafico 20">
              <a:extLst>
                <a:ext uri="{FF2B5EF4-FFF2-40B4-BE49-F238E27FC236}">
                  <a16:creationId xmlns:a16="http://schemas.microsoft.com/office/drawing/2014/main" id="{73A9B2A9-78F8-42A8-803E-04F7735B36D5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29" name="Figura a mano libera: Forma 328">
                <a:extLst>
                  <a:ext uri="{FF2B5EF4-FFF2-40B4-BE49-F238E27FC236}">
                    <a16:creationId xmlns:a16="http://schemas.microsoft.com/office/drawing/2014/main" id="{325869E1-8EB3-491D-8DAE-942A1DC7E3B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30" name="Figura a mano libera: Forma 329">
                <a:extLst>
                  <a:ext uri="{FF2B5EF4-FFF2-40B4-BE49-F238E27FC236}">
                    <a16:creationId xmlns:a16="http://schemas.microsoft.com/office/drawing/2014/main" id="{441B1B03-6ECD-48A5-9B30-1A48326E442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333" name="Gruppo 332" descr="Illustrazione di uccello">
            <a:extLst>
              <a:ext uri="{FF2B5EF4-FFF2-40B4-BE49-F238E27FC236}">
                <a16:creationId xmlns:a16="http://schemas.microsoft.com/office/drawing/2014/main" id="{457B6A9C-F9F5-4754-9665-09D7F46E4972}"/>
              </a:ext>
            </a:extLst>
          </p:cNvPr>
          <p:cNvGrpSpPr/>
          <p:nvPr/>
        </p:nvGrpSpPr>
        <p:grpSpPr>
          <a:xfrm rot="10800000">
            <a:off x="1349405" y="8248182"/>
            <a:ext cx="1069466" cy="933321"/>
            <a:chOff x="1581227" y="10791486"/>
            <a:chExt cx="2675177" cy="2334621"/>
          </a:xfrm>
        </p:grpSpPr>
        <p:sp>
          <p:nvSpPr>
            <p:cNvPr id="334" name="Figura a mano libera: Forma 333">
              <a:extLst>
                <a:ext uri="{FF2B5EF4-FFF2-40B4-BE49-F238E27FC236}">
                  <a16:creationId xmlns:a16="http://schemas.microsoft.com/office/drawing/2014/main" id="{D86AA804-76D3-410A-ABDC-EA0DF61681C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35" name="Figura a mano libera: Forma 334">
              <a:extLst>
                <a:ext uri="{FF2B5EF4-FFF2-40B4-BE49-F238E27FC236}">
                  <a16:creationId xmlns:a16="http://schemas.microsoft.com/office/drawing/2014/main" id="{65C52318-7B5B-4F5C-930E-797F427D0FEC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36" name="Figura a mano libera: Forma 335">
              <a:extLst>
                <a:ext uri="{FF2B5EF4-FFF2-40B4-BE49-F238E27FC236}">
                  <a16:creationId xmlns:a16="http://schemas.microsoft.com/office/drawing/2014/main" id="{8E79A25B-598C-48B5-9367-FE4C7FA20213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37" name="Figura a mano libera: Forma 336">
              <a:extLst>
                <a:ext uri="{FF2B5EF4-FFF2-40B4-BE49-F238E27FC236}">
                  <a16:creationId xmlns:a16="http://schemas.microsoft.com/office/drawing/2014/main" id="{CBED817A-A031-4C2B-9BC6-848DDA91665B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38" name="Figura a mano libera: Forma 337">
              <a:extLst>
                <a:ext uri="{FF2B5EF4-FFF2-40B4-BE49-F238E27FC236}">
                  <a16:creationId xmlns:a16="http://schemas.microsoft.com/office/drawing/2014/main" id="{4B248D6C-86DF-4C8B-8C79-22B15E5F7C91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39" name="Figura a mano libera: Forma 338">
              <a:extLst>
                <a:ext uri="{FF2B5EF4-FFF2-40B4-BE49-F238E27FC236}">
                  <a16:creationId xmlns:a16="http://schemas.microsoft.com/office/drawing/2014/main" id="{A2D523E4-C2F6-4E0D-8CA1-95E1A986DC65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40" name="Figura a mano libera: Forma 339">
              <a:extLst>
                <a:ext uri="{FF2B5EF4-FFF2-40B4-BE49-F238E27FC236}">
                  <a16:creationId xmlns:a16="http://schemas.microsoft.com/office/drawing/2014/main" id="{AC3C56BE-59DB-4BB9-9354-0C4507BA83F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41" name="Figura a mano libera: Forma 340">
              <a:extLst>
                <a:ext uri="{FF2B5EF4-FFF2-40B4-BE49-F238E27FC236}">
                  <a16:creationId xmlns:a16="http://schemas.microsoft.com/office/drawing/2014/main" id="{471DA26D-2C99-4B20-8027-D766A41EFF24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42" name="Elemento grafico 20">
              <a:extLst>
                <a:ext uri="{FF2B5EF4-FFF2-40B4-BE49-F238E27FC236}">
                  <a16:creationId xmlns:a16="http://schemas.microsoft.com/office/drawing/2014/main" id="{35A965BD-945D-459C-91E0-D9E4C44B64FD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46" name="Figura a mano libera: Forma 345">
                <a:extLst>
                  <a:ext uri="{FF2B5EF4-FFF2-40B4-BE49-F238E27FC236}">
                    <a16:creationId xmlns:a16="http://schemas.microsoft.com/office/drawing/2014/main" id="{CDAAF19E-87FD-4CFB-A6EA-3387964E378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7" name="Figura a mano libera: Forma 346">
                <a:extLst>
                  <a:ext uri="{FF2B5EF4-FFF2-40B4-BE49-F238E27FC236}">
                    <a16:creationId xmlns:a16="http://schemas.microsoft.com/office/drawing/2014/main" id="{AEE9C04B-96D6-4A89-8746-C6496228F04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43" name="Elemento grafico 20">
              <a:extLst>
                <a:ext uri="{FF2B5EF4-FFF2-40B4-BE49-F238E27FC236}">
                  <a16:creationId xmlns:a16="http://schemas.microsoft.com/office/drawing/2014/main" id="{2849EA87-F8E7-428A-832E-B6CE2665F233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44" name="Figura a mano libera: Forma 343">
                <a:extLst>
                  <a:ext uri="{FF2B5EF4-FFF2-40B4-BE49-F238E27FC236}">
                    <a16:creationId xmlns:a16="http://schemas.microsoft.com/office/drawing/2014/main" id="{FBF9B0A7-A9BC-4B27-BB5B-0D78E756FBE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45" name="Figura a mano libera: Forma 344">
                <a:extLst>
                  <a:ext uri="{FF2B5EF4-FFF2-40B4-BE49-F238E27FC236}">
                    <a16:creationId xmlns:a16="http://schemas.microsoft.com/office/drawing/2014/main" id="{0570F15B-6B64-4BCD-AD0B-152B22C52A3E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348" name="Gruppo 347" descr="Illustrazione di uccello">
            <a:extLst>
              <a:ext uri="{FF2B5EF4-FFF2-40B4-BE49-F238E27FC236}">
                <a16:creationId xmlns:a16="http://schemas.microsoft.com/office/drawing/2014/main" id="{44141037-21F2-4A0C-BB19-1922403ABE43}"/>
              </a:ext>
            </a:extLst>
          </p:cNvPr>
          <p:cNvGrpSpPr/>
          <p:nvPr/>
        </p:nvGrpSpPr>
        <p:grpSpPr>
          <a:xfrm rot="10800000">
            <a:off x="4556724" y="8251139"/>
            <a:ext cx="1069466" cy="933321"/>
            <a:chOff x="1581227" y="10791486"/>
            <a:chExt cx="2675177" cy="2334621"/>
          </a:xfrm>
        </p:grpSpPr>
        <p:sp>
          <p:nvSpPr>
            <p:cNvPr id="349" name="Figura a mano libera: Forma 348">
              <a:extLst>
                <a:ext uri="{FF2B5EF4-FFF2-40B4-BE49-F238E27FC236}">
                  <a16:creationId xmlns:a16="http://schemas.microsoft.com/office/drawing/2014/main" id="{CA105462-F508-4A8B-8F10-BB2516091FD1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0" name="Figura a mano libera: Forma 349">
              <a:extLst>
                <a:ext uri="{FF2B5EF4-FFF2-40B4-BE49-F238E27FC236}">
                  <a16:creationId xmlns:a16="http://schemas.microsoft.com/office/drawing/2014/main" id="{7625E229-EA46-4677-899A-B8983A39F7EF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1" name="Figura a mano libera: Forma 350">
              <a:extLst>
                <a:ext uri="{FF2B5EF4-FFF2-40B4-BE49-F238E27FC236}">
                  <a16:creationId xmlns:a16="http://schemas.microsoft.com/office/drawing/2014/main" id="{3739C945-8EFC-45C7-AB1E-06DD8498E2CF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2" name="Figura a mano libera: Forma 351">
              <a:extLst>
                <a:ext uri="{FF2B5EF4-FFF2-40B4-BE49-F238E27FC236}">
                  <a16:creationId xmlns:a16="http://schemas.microsoft.com/office/drawing/2014/main" id="{69F48CCB-F34C-4B8F-932C-71A32F96897F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3" name="Figura a mano libera: Forma 352">
              <a:extLst>
                <a:ext uri="{FF2B5EF4-FFF2-40B4-BE49-F238E27FC236}">
                  <a16:creationId xmlns:a16="http://schemas.microsoft.com/office/drawing/2014/main" id="{F24F940D-5544-4C5C-ADE6-9371584A5ADB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4" name="Figura a mano libera: Forma 353">
              <a:extLst>
                <a:ext uri="{FF2B5EF4-FFF2-40B4-BE49-F238E27FC236}">
                  <a16:creationId xmlns:a16="http://schemas.microsoft.com/office/drawing/2014/main" id="{D0E5715C-E6A9-499A-9C46-017181B4FF25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5" name="Figura a mano libera: Forma 354">
              <a:extLst>
                <a:ext uri="{FF2B5EF4-FFF2-40B4-BE49-F238E27FC236}">
                  <a16:creationId xmlns:a16="http://schemas.microsoft.com/office/drawing/2014/main" id="{38C3DB9C-B3D6-41BA-8FE9-BDECBB7434C1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56" name="Figura a mano libera: Forma 355">
              <a:extLst>
                <a:ext uri="{FF2B5EF4-FFF2-40B4-BE49-F238E27FC236}">
                  <a16:creationId xmlns:a16="http://schemas.microsoft.com/office/drawing/2014/main" id="{15D35B50-D145-4845-8427-BDEA6590F167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57" name="Elemento grafico 20">
              <a:extLst>
                <a:ext uri="{FF2B5EF4-FFF2-40B4-BE49-F238E27FC236}">
                  <a16:creationId xmlns:a16="http://schemas.microsoft.com/office/drawing/2014/main" id="{09596771-C7AC-4512-9556-C433496BB01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61" name="Figura a mano libera: Forma 360">
                <a:extLst>
                  <a:ext uri="{FF2B5EF4-FFF2-40B4-BE49-F238E27FC236}">
                    <a16:creationId xmlns:a16="http://schemas.microsoft.com/office/drawing/2014/main" id="{54E30641-05E2-4F3D-A5D2-B7CBBC781C70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2" name="Figura a mano libera: Forma 361">
                <a:extLst>
                  <a:ext uri="{FF2B5EF4-FFF2-40B4-BE49-F238E27FC236}">
                    <a16:creationId xmlns:a16="http://schemas.microsoft.com/office/drawing/2014/main" id="{7D9FE225-DB42-455D-98E0-8470B2235094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58" name="Elemento grafico 20">
              <a:extLst>
                <a:ext uri="{FF2B5EF4-FFF2-40B4-BE49-F238E27FC236}">
                  <a16:creationId xmlns:a16="http://schemas.microsoft.com/office/drawing/2014/main" id="{35D78001-6D9C-47C8-9358-B8FBF8820811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59" name="Figura a mano libera: Forma 358">
                <a:extLst>
                  <a:ext uri="{FF2B5EF4-FFF2-40B4-BE49-F238E27FC236}">
                    <a16:creationId xmlns:a16="http://schemas.microsoft.com/office/drawing/2014/main" id="{3020325B-B7EB-4362-9BC9-7D152EFBF94F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60" name="Figura a mano libera: Forma 359">
                <a:extLst>
                  <a:ext uri="{FF2B5EF4-FFF2-40B4-BE49-F238E27FC236}">
                    <a16:creationId xmlns:a16="http://schemas.microsoft.com/office/drawing/2014/main" id="{80E6B80C-E0CE-411C-8AF2-F4B995CE943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363" name="Gruppo 362" descr="Illustrazione di uccello">
            <a:extLst>
              <a:ext uri="{FF2B5EF4-FFF2-40B4-BE49-F238E27FC236}">
                <a16:creationId xmlns:a16="http://schemas.microsoft.com/office/drawing/2014/main" id="{DFD9EDD7-B9FA-4101-879D-6AA14BFE21F3}"/>
              </a:ext>
            </a:extLst>
          </p:cNvPr>
          <p:cNvGrpSpPr/>
          <p:nvPr/>
        </p:nvGrpSpPr>
        <p:grpSpPr>
          <a:xfrm rot="10800000">
            <a:off x="7773569" y="8244570"/>
            <a:ext cx="1069466" cy="933321"/>
            <a:chOff x="1581227" y="10791486"/>
            <a:chExt cx="2675177" cy="2334621"/>
          </a:xfrm>
        </p:grpSpPr>
        <p:sp>
          <p:nvSpPr>
            <p:cNvPr id="364" name="Figura a mano libera: Forma 363">
              <a:extLst>
                <a:ext uri="{FF2B5EF4-FFF2-40B4-BE49-F238E27FC236}">
                  <a16:creationId xmlns:a16="http://schemas.microsoft.com/office/drawing/2014/main" id="{1C77F106-3F05-4D6A-813A-425D2830B70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65" name="Figura a mano libera: Forma 364">
              <a:extLst>
                <a:ext uri="{FF2B5EF4-FFF2-40B4-BE49-F238E27FC236}">
                  <a16:creationId xmlns:a16="http://schemas.microsoft.com/office/drawing/2014/main" id="{B7ADF021-81D2-4CF1-BED6-2CE2E23F3225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66" name="Figura a mano libera: Forma 365">
              <a:extLst>
                <a:ext uri="{FF2B5EF4-FFF2-40B4-BE49-F238E27FC236}">
                  <a16:creationId xmlns:a16="http://schemas.microsoft.com/office/drawing/2014/main" id="{0D07C2F6-98D9-4C20-AFBB-913E7C35FFDA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67" name="Figura a mano libera: Forma 366">
              <a:extLst>
                <a:ext uri="{FF2B5EF4-FFF2-40B4-BE49-F238E27FC236}">
                  <a16:creationId xmlns:a16="http://schemas.microsoft.com/office/drawing/2014/main" id="{5E2159C1-B1D4-42AE-962D-3E38D4DB7E6C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68" name="Figura a mano libera: Forma 367">
              <a:extLst>
                <a:ext uri="{FF2B5EF4-FFF2-40B4-BE49-F238E27FC236}">
                  <a16:creationId xmlns:a16="http://schemas.microsoft.com/office/drawing/2014/main" id="{2CBC6A31-78B5-459D-931B-9FDB7938B796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69" name="Figura a mano libera: Forma 368">
              <a:extLst>
                <a:ext uri="{FF2B5EF4-FFF2-40B4-BE49-F238E27FC236}">
                  <a16:creationId xmlns:a16="http://schemas.microsoft.com/office/drawing/2014/main" id="{1F5E381E-94EC-46B0-A03D-D121553CEBB5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70" name="Figura a mano libera: Forma 369">
              <a:extLst>
                <a:ext uri="{FF2B5EF4-FFF2-40B4-BE49-F238E27FC236}">
                  <a16:creationId xmlns:a16="http://schemas.microsoft.com/office/drawing/2014/main" id="{310AA2A6-0C81-4FFA-BE6D-7137C397F1C0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71" name="Figura a mano libera: Forma 370">
              <a:extLst>
                <a:ext uri="{FF2B5EF4-FFF2-40B4-BE49-F238E27FC236}">
                  <a16:creationId xmlns:a16="http://schemas.microsoft.com/office/drawing/2014/main" id="{EB545137-6CA2-47BB-966D-D8A79C67E8AC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72" name="Elemento grafico 20">
              <a:extLst>
                <a:ext uri="{FF2B5EF4-FFF2-40B4-BE49-F238E27FC236}">
                  <a16:creationId xmlns:a16="http://schemas.microsoft.com/office/drawing/2014/main" id="{5B6CC11C-9A91-4017-BEEE-27F82EA67C9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76" name="Figura a mano libera: Forma 375">
                <a:extLst>
                  <a:ext uri="{FF2B5EF4-FFF2-40B4-BE49-F238E27FC236}">
                    <a16:creationId xmlns:a16="http://schemas.microsoft.com/office/drawing/2014/main" id="{FAF9AB1A-B49A-46E2-BC20-06DBE45DF7C0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7" name="Figura a mano libera: Forma 376">
                <a:extLst>
                  <a:ext uri="{FF2B5EF4-FFF2-40B4-BE49-F238E27FC236}">
                    <a16:creationId xmlns:a16="http://schemas.microsoft.com/office/drawing/2014/main" id="{B6FF7F94-20EC-4575-9EF3-A4351170467F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73" name="Elemento grafico 20">
              <a:extLst>
                <a:ext uri="{FF2B5EF4-FFF2-40B4-BE49-F238E27FC236}">
                  <a16:creationId xmlns:a16="http://schemas.microsoft.com/office/drawing/2014/main" id="{D5D32397-6340-4EC5-AD4E-1199D3C91D81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74" name="Figura a mano libera: Forma 373">
                <a:extLst>
                  <a:ext uri="{FF2B5EF4-FFF2-40B4-BE49-F238E27FC236}">
                    <a16:creationId xmlns:a16="http://schemas.microsoft.com/office/drawing/2014/main" id="{7726132D-D503-47A5-AC3A-F7AD08B7E979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75" name="Figura a mano libera: Forma 374">
                <a:extLst>
                  <a:ext uri="{FF2B5EF4-FFF2-40B4-BE49-F238E27FC236}">
                    <a16:creationId xmlns:a16="http://schemas.microsoft.com/office/drawing/2014/main" id="{78ADBF04-AA9B-4C87-BC52-DD5160889382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378" name="Gruppo 377" descr="Illustrazione di uccello">
            <a:extLst>
              <a:ext uri="{FF2B5EF4-FFF2-40B4-BE49-F238E27FC236}">
                <a16:creationId xmlns:a16="http://schemas.microsoft.com/office/drawing/2014/main" id="{BF8AA804-B84A-4C69-8B8B-A79EBAAA4607}"/>
              </a:ext>
            </a:extLst>
          </p:cNvPr>
          <p:cNvGrpSpPr/>
          <p:nvPr/>
        </p:nvGrpSpPr>
        <p:grpSpPr>
          <a:xfrm rot="10800000">
            <a:off x="1335402" y="11911082"/>
            <a:ext cx="1069466" cy="933321"/>
            <a:chOff x="1581227" y="10791486"/>
            <a:chExt cx="2675177" cy="2334621"/>
          </a:xfrm>
        </p:grpSpPr>
        <p:sp>
          <p:nvSpPr>
            <p:cNvPr id="379" name="Figura a mano libera: Forma 378">
              <a:extLst>
                <a:ext uri="{FF2B5EF4-FFF2-40B4-BE49-F238E27FC236}">
                  <a16:creationId xmlns:a16="http://schemas.microsoft.com/office/drawing/2014/main" id="{A919DBC3-C474-4C09-AF23-417AF9FBE7A6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80" name="Figura a mano libera: Forma 379">
              <a:extLst>
                <a:ext uri="{FF2B5EF4-FFF2-40B4-BE49-F238E27FC236}">
                  <a16:creationId xmlns:a16="http://schemas.microsoft.com/office/drawing/2014/main" id="{E50602EF-4B46-47D8-B008-45FAF36DA3A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81" name="Figura a mano libera: Forma 380">
              <a:extLst>
                <a:ext uri="{FF2B5EF4-FFF2-40B4-BE49-F238E27FC236}">
                  <a16:creationId xmlns:a16="http://schemas.microsoft.com/office/drawing/2014/main" id="{D51491FE-14BC-433D-A99A-FF9ABC53F3CD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82" name="Figura a mano libera: Forma 381">
              <a:extLst>
                <a:ext uri="{FF2B5EF4-FFF2-40B4-BE49-F238E27FC236}">
                  <a16:creationId xmlns:a16="http://schemas.microsoft.com/office/drawing/2014/main" id="{FD733357-FEDE-4707-A39E-5CC0E8819FE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83" name="Figura a mano libera: Forma 382">
              <a:extLst>
                <a:ext uri="{FF2B5EF4-FFF2-40B4-BE49-F238E27FC236}">
                  <a16:creationId xmlns:a16="http://schemas.microsoft.com/office/drawing/2014/main" id="{4C966631-551B-47B4-AA5E-B55C2F5B5EF6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84" name="Figura a mano libera: Forma 383">
              <a:extLst>
                <a:ext uri="{FF2B5EF4-FFF2-40B4-BE49-F238E27FC236}">
                  <a16:creationId xmlns:a16="http://schemas.microsoft.com/office/drawing/2014/main" id="{8EC8BF90-3124-4E70-A1EA-904903A27E57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85" name="Figura a mano libera: Forma 384">
              <a:extLst>
                <a:ext uri="{FF2B5EF4-FFF2-40B4-BE49-F238E27FC236}">
                  <a16:creationId xmlns:a16="http://schemas.microsoft.com/office/drawing/2014/main" id="{489CA89D-8E75-4F31-8E89-FCA47C88986B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86" name="Figura a mano libera: Forma 385">
              <a:extLst>
                <a:ext uri="{FF2B5EF4-FFF2-40B4-BE49-F238E27FC236}">
                  <a16:creationId xmlns:a16="http://schemas.microsoft.com/office/drawing/2014/main" id="{94CB79CA-42D6-48FD-92CC-02FAF870FDF7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387" name="Elemento grafico 20">
              <a:extLst>
                <a:ext uri="{FF2B5EF4-FFF2-40B4-BE49-F238E27FC236}">
                  <a16:creationId xmlns:a16="http://schemas.microsoft.com/office/drawing/2014/main" id="{8D681874-A20A-4D64-9AA3-69017ACC682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91" name="Figura a mano libera: Forma 390">
                <a:extLst>
                  <a:ext uri="{FF2B5EF4-FFF2-40B4-BE49-F238E27FC236}">
                    <a16:creationId xmlns:a16="http://schemas.microsoft.com/office/drawing/2014/main" id="{2CA1D7A6-1BE4-476F-A4C6-DFD6F1E0F14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92" name="Figura a mano libera: Forma 391">
                <a:extLst>
                  <a:ext uri="{FF2B5EF4-FFF2-40B4-BE49-F238E27FC236}">
                    <a16:creationId xmlns:a16="http://schemas.microsoft.com/office/drawing/2014/main" id="{4997E9C2-69B8-45B0-BD46-3EF273DEA0C3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388" name="Elemento grafico 20">
              <a:extLst>
                <a:ext uri="{FF2B5EF4-FFF2-40B4-BE49-F238E27FC236}">
                  <a16:creationId xmlns:a16="http://schemas.microsoft.com/office/drawing/2014/main" id="{6B7E6432-95D8-4237-812C-E8D5C1DA40E9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89" name="Figura a mano libera: Forma 388">
                <a:extLst>
                  <a:ext uri="{FF2B5EF4-FFF2-40B4-BE49-F238E27FC236}">
                    <a16:creationId xmlns:a16="http://schemas.microsoft.com/office/drawing/2014/main" id="{C2985726-0DFF-43DC-9481-0CCCB163F5BF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390" name="Figura a mano libera: Forma 389">
                <a:extLst>
                  <a:ext uri="{FF2B5EF4-FFF2-40B4-BE49-F238E27FC236}">
                    <a16:creationId xmlns:a16="http://schemas.microsoft.com/office/drawing/2014/main" id="{A75A9352-FD85-4A9E-8A9F-56558E8CBB08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393" name="Gruppo 392" descr="Illustrazione di uccello">
            <a:extLst>
              <a:ext uri="{FF2B5EF4-FFF2-40B4-BE49-F238E27FC236}">
                <a16:creationId xmlns:a16="http://schemas.microsoft.com/office/drawing/2014/main" id="{B0CA5260-233E-4542-AE6E-F5CF620DFA90}"/>
              </a:ext>
            </a:extLst>
          </p:cNvPr>
          <p:cNvGrpSpPr/>
          <p:nvPr/>
        </p:nvGrpSpPr>
        <p:grpSpPr>
          <a:xfrm rot="10800000">
            <a:off x="4542721" y="11914039"/>
            <a:ext cx="1069466" cy="933321"/>
            <a:chOff x="1581227" y="10791486"/>
            <a:chExt cx="2675177" cy="2334621"/>
          </a:xfrm>
        </p:grpSpPr>
        <p:sp>
          <p:nvSpPr>
            <p:cNvPr id="394" name="Figura a mano libera: Forma 393">
              <a:extLst>
                <a:ext uri="{FF2B5EF4-FFF2-40B4-BE49-F238E27FC236}">
                  <a16:creationId xmlns:a16="http://schemas.microsoft.com/office/drawing/2014/main" id="{661FC668-4B97-498B-9F2D-BCB1A6D00B9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95" name="Figura a mano libera: Forma 394">
              <a:extLst>
                <a:ext uri="{FF2B5EF4-FFF2-40B4-BE49-F238E27FC236}">
                  <a16:creationId xmlns:a16="http://schemas.microsoft.com/office/drawing/2014/main" id="{E203A70F-D9AD-41A0-8B79-2CE1A3072F41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96" name="Figura a mano libera: Forma 395">
              <a:extLst>
                <a:ext uri="{FF2B5EF4-FFF2-40B4-BE49-F238E27FC236}">
                  <a16:creationId xmlns:a16="http://schemas.microsoft.com/office/drawing/2014/main" id="{49C34520-419F-4417-9895-D198BD88C507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97" name="Figura a mano libera: Forma 396">
              <a:extLst>
                <a:ext uri="{FF2B5EF4-FFF2-40B4-BE49-F238E27FC236}">
                  <a16:creationId xmlns:a16="http://schemas.microsoft.com/office/drawing/2014/main" id="{A66B2A02-0444-41E8-B685-D5E10A12A2F6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98" name="Figura a mano libera: Forma 397">
              <a:extLst>
                <a:ext uri="{FF2B5EF4-FFF2-40B4-BE49-F238E27FC236}">
                  <a16:creationId xmlns:a16="http://schemas.microsoft.com/office/drawing/2014/main" id="{F51EBB1A-D6C6-4A77-ACA7-7E404D43AEC4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399" name="Figura a mano libera: Forma 398">
              <a:extLst>
                <a:ext uri="{FF2B5EF4-FFF2-40B4-BE49-F238E27FC236}">
                  <a16:creationId xmlns:a16="http://schemas.microsoft.com/office/drawing/2014/main" id="{1A613996-45D7-4835-839F-431BF015FE2B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00" name="Figura a mano libera: Forma 399">
              <a:extLst>
                <a:ext uri="{FF2B5EF4-FFF2-40B4-BE49-F238E27FC236}">
                  <a16:creationId xmlns:a16="http://schemas.microsoft.com/office/drawing/2014/main" id="{F830409F-9EF0-4158-B8C6-9930BEAFB2A5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01" name="Figura a mano libera: Forma 400">
              <a:extLst>
                <a:ext uri="{FF2B5EF4-FFF2-40B4-BE49-F238E27FC236}">
                  <a16:creationId xmlns:a16="http://schemas.microsoft.com/office/drawing/2014/main" id="{527E6989-470A-45A7-973A-A675648649B3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402" name="Elemento grafico 20">
              <a:extLst>
                <a:ext uri="{FF2B5EF4-FFF2-40B4-BE49-F238E27FC236}">
                  <a16:creationId xmlns:a16="http://schemas.microsoft.com/office/drawing/2014/main" id="{4E4B0786-0F1E-4740-A020-B5F54DEAD276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406" name="Figura a mano libera: Forma 405">
                <a:extLst>
                  <a:ext uri="{FF2B5EF4-FFF2-40B4-BE49-F238E27FC236}">
                    <a16:creationId xmlns:a16="http://schemas.microsoft.com/office/drawing/2014/main" id="{48222E40-56B9-4175-A69D-35CC409EB528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407" name="Figura a mano libera: Forma 406">
                <a:extLst>
                  <a:ext uri="{FF2B5EF4-FFF2-40B4-BE49-F238E27FC236}">
                    <a16:creationId xmlns:a16="http://schemas.microsoft.com/office/drawing/2014/main" id="{403B6145-6AE8-4599-9B6F-822011819324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403" name="Elemento grafico 20">
              <a:extLst>
                <a:ext uri="{FF2B5EF4-FFF2-40B4-BE49-F238E27FC236}">
                  <a16:creationId xmlns:a16="http://schemas.microsoft.com/office/drawing/2014/main" id="{5D2661C5-4A48-4975-B5E3-55F649534D7F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404" name="Figura a mano libera: Forma 403">
                <a:extLst>
                  <a:ext uri="{FF2B5EF4-FFF2-40B4-BE49-F238E27FC236}">
                    <a16:creationId xmlns:a16="http://schemas.microsoft.com/office/drawing/2014/main" id="{3AEC9305-9733-4D80-A098-2BCFB082B36E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405" name="Figura a mano libera: Forma 404">
                <a:extLst>
                  <a:ext uri="{FF2B5EF4-FFF2-40B4-BE49-F238E27FC236}">
                    <a16:creationId xmlns:a16="http://schemas.microsoft.com/office/drawing/2014/main" id="{2C8B9C3E-D51F-4B50-A593-84E440A6A167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408" name="Gruppo 407" descr="Illustrazione di uccello">
            <a:extLst>
              <a:ext uri="{FF2B5EF4-FFF2-40B4-BE49-F238E27FC236}">
                <a16:creationId xmlns:a16="http://schemas.microsoft.com/office/drawing/2014/main" id="{543E2D13-403A-4DAA-AC70-E576C63A1563}"/>
              </a:ext>
            </a:extLst>
          </p:cNvPr>
          <p:cNvGrpSpPr/>
          <p:nvPr/>
        </p:nvGrpSpPr>
        <p:grpSpPr>
          <a:xfrm rot="10800000">
            <a:off x="7759566" y="11907470"/>
            <a:ext cx="1069466" cy="933321"/>
            <a:chOff x="1581227" y="10791486"/>
            <a:chExt cx="2675177" cy="2334621"/>
          </a:xfrm>
        </p:grpSpPr>
        <p:sp>
          <p:nvSpPr>
            <p:cNvPr id="409" name="Figura a mano libera: Forma 408">
              <a:extLst>
                <a:ext uri="{FF2B5EF4-FFF2-40B4-BE49-F238E27FC236}">
                  <a16:creationId xmlns:a16="http://schemas.microsoft.com/office/drawing/2014/main" id="{9A24AF76-313C-4A4F-981E-B40CCEF7FD1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10" name="Figura a mano libera: Forma 409">
              <a:extLst>
                <a:ext uri="{FF2B5EF4-FFF2-40B4-BE49-F238E27FC236}">
                  <a16:creationId xmlns:a16="http://schemas.microsoft.com/office/drawing/2014/main" id="{A0668387-DD4E-49CA-8727-64D837BAA78A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11" name="Figura a mano libera: Forma 410">
              <a:extLst>
                <a:ext uri="{FF2B5EF4-FFF2-40B4-BE49-F238E27FC236}">
                  <a16:creationId xmlns:a16="http://schemas.microsoft.com/office/drawing/2014/main" id="{B3D05F11-BF1E-4CEB-9E96-99C2EA51C5BB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12" name="Figura a mano libera: Forma 411">
              <a:extLst>
                <a:ext uri="{FF2B5EF4-FFF2-40B4-BE49-F238E27FC236}">
                  <a16:creationId xmlns:a16="http://schemas.microsoft.com/office/drawing/2014/main" id="{23150852-0660-40CC-8E92-5B6CE0A395E3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13" name="Figura a mano libera: Forma 412">
              <a:extLst>
                <a:ext uri="{FF2B5EF4-FFF2-40B4-BE49-F238E27FC236}">
                  <a16:creationId xmlns:a16="http://schemas.microsoft.com/office/drawing/2014/main" id="{488462D0-A5DE-48DA-B9FA-F5AD121858EB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14" name="Figura a mano libera: Forma 413">
              <a:extLst>
                <a:ext uri="{FF2B5EF4-FFF2-40B4-BE49-F238E27FC236}">
                  <a16:creationId xmlns:a16="http://schemas.microsoft.com/office/drawing/2014/main" id="{CAA760B3-96BB-40B2-B175-655A248DB313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15" name="Figura a mano libera: Forma 414">
              <a:extLst>
                <a:ext uri="{FF2B5EF4-FFF2-40B4-BE49-F238E27FC236}">
                  <a16:creationId xmlns:a16="http://schemas.microsoft.com/office/drawing/2014/main" id="{E2E88C86-0D17-4DDE-AA39-67FCC30C236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16" name="Figura a mano libera: Forma 415">
              <a:extLst>
                <a:ext uri="{FF2B5EF4-FFF2-40B4-BE49-F238E27FC236}">
                  <a16:creationId xmlns:a16="http://schemas.microsoft.com/office/drawing/2014/main" id="{302460A5-9B8D-466F-9665-5D5FE79B9AD1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417" name="Elemento grafico 20">
              <a:extLst>
                <a:ext uri="{FF2B5EF4-FFF2-40B4-BE49-F238E27FC236}">
                  <a16:creationId xmlns:a16="http://schemas.microsoft.com/office/drawing/2014/main" id="{A2EBC338-2831-40F4-9534-B91626A92AD1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421" name="Figura a mano libera: Forma 420">
                <a:extLst>
                  <a:ext uri="{FF2B5EF4-FFF2-40B4-BE49-F238E27FC236}">
                    <a16:creationId xmlns:a16="http://schemas.microsoft.com/office/drawing/2014/main" id="{2C7E0C99-FE04-49D9-B930-F0111D59C1D4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422" name="Figura a mano libera: Forma 421">
                <a:extLst>
                  <a:ext uri="{FF2B5EF4-FFF2-40B4-BE49-F238E27FC236}">
                    <a16:creationId xmlns:a16="http://schemas.microsoft.com/office/drawing/2014/main" id="{15D60E4B-26B9-4183-997D-65CFACAC4DC4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418" name="Elemento grafico 20">
              <a:extLst>
                <a:ext uri="{FF2B5EF4-FFF2-40B4-BE49-F238E27FC236}">
                  <a16:creationId xmlns:a16="http://schemas.microsoft.com/office/drawing/2014/main" id="{C7B0B357-CDA5-4CD4-9AC3-6ACE46BE993B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419" name="Figura a mano libera: Forma 418">
                <a:extLst>
                  <a:ext uri="{FF2B5EF4-FFF2-40B4-BE49-F238E27FC236}">
                    <a16:creationId xmlns:a16="http://schemas.microsoft.com/office/drawing/2014/main" id="{CAAC0B25-4C21-40A8-BAF9-B76A3838363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420" name="Figura a mano libera: Forma 419">
                <a:extLst>
                  <a:ext uri="{FF2B5EF4-FFF2-40B4-BE49-F238E27FC236}">
                    <a16:creationId xmlns:a16="http://schemas.microsoft.com/office/drawing/2014/main" id="{B5E2298D-094B-4AD7-81B1-29D44BB8D089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309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2BB5241-2067-409B-81BD-A074E3B2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Decorazioni da ritagliare</a:t>
            </a:r>
          </a:p>
        </p:txBody>
      </p:sp>
      <p:sp>
        <p:nvSpPr>
          <p:cNvPr id="693" name="Figura a mano libera: Forma 692">
            <a:extLst>
              <a:ext uri="{FF2B5EF4-FFF2-40B4-BE49-F238E27FC236}">
                <a16:creationId xmlns:a16="http://schemas.microsoft.com/office/drawing/2014/main" id="{FD6D1E89-6636-4EE8-9FE5-0C3EF255C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957" y="1374461"/>
            <a:ext cx="4162425" cy="4133850"/>
          </a:xfrm>
          <a:custGeom>
            <a:avLst/>
            <a:gdLst>
              <a:gd name="connsiteX0" fmla="*/ 185096 w 4162425"/>
              <a:gd name="connsiteY0" fmla="*/ 1199076 h 4133850"/>
              <a:gd name="connsiteX1" fmla="*/ 508946 w 4162425"/>
              <a:gd name="connsiteY1" fmla="*/ 3480314 h 4133850"/>
              <a:gd name="connsiteX2" fmla="*/ 2301551 w 4162425"/>
              <a:gd name="connsiteY2" fmla="*/ 4118489 h 4133850"/>
              <a:gd name="connsiteX3" fmla="*/ 3995096 w 4162425"/>
              <a:gd name="connsiteY3" fmla="*/ 3005017 h 4133850"/>
              <a:gd name="connsiteX4" fmla="*/ 4011289 w 4162425"/>
              <a:gd name="connsiteY4" fmla="*/ 1317186 h 4133850"/>
              <a:gd name="connsiteX5" fmla="*/ 185096 w 4162425"/>
              <a:gd name="connsiteY5" fmla="*/ 1199076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425" h="4133850">
                <a:moveTo>
                  <a:pt x="185096" y="1199076"/>
                </a:moveTo>
                <a:cubicBezTo>
                  <a:pt x="-197809" y="1852491"/>
                  <a:pt x="64129" y="2917386"/>
                  <a:pt x="508946" y="3480314"/>
                </a:cubicBezTo>
                <a:cubicBezTo>
                  <a:pt x="953764" y="4043242"/>
                  <a:pt x="1650994" y="4202309"/>
                  <a:pt x="2301551" y="4118489"/>
                </a:cubicBezTo>
                <a:cubicBezTo>
                  <a:pt x="2960681" y="4035622"/>
                  <a:pt x="3693154" y="3682244"/>
                  <a:pt x="3995096" y="3005017"/>
                </a:cubicBezTo>
                <a:cubicBezTo>
                  <a:pt x="4233221" y="2469711"/>
                  <a:pt x="4209409" y="1854396"/>
                  <a:pt x="4011289" y="1317186"/>
                </a:cubicBezTo>
                <a:cubicBezTo>
                  <a:pt x="3431216" y="-249676"/>
                  <a:pt x="1043299" y="-574479"/>
                  <a:pt x="185096" y="119907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/>
          </a:p>
        </p:txBody>
      </p:sp>
      <p:sp>
        <p:nvSpPr>
          <p:cNvPr id="697" name="Figura a mano libera: Forma 696">
            <a:extLst>
              <a:ext uri="{FF2B5EF4-FFF2-40B4-BE49-F238E27FC236}">
                <a16:creationId xmlns:a16="http://schemas.microsoft.com/office/drawing/2014/main" id="{154661F1-A114-41AB-83C2-CD81B6AE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534" y="1574365"/>
            <a:ext cx="3743325" cy="3724275"/>
          </a:xfrm>
          <a:custGeom>
            <a:avLst/>
            <a:gdLst>
              <a:gd name="connsiteX0" fmla="*/ 1783080 w 3743325"/>
              <a:gd name="connsiteY0" fmla="*/ 3724275 h 3724275"/>
              <a:gd name="connsiteX1" fmla="*/ 1769745 w 3743325"/>
              <a:gd name="connsiteY1" fmla="*/ 3724275 h 3724275"/>
              <a:gd name="connsiteX2" fmla="*/ 1769745 w 3743325"/>
              <a:gd name="connsiteY2" fmla="*/ 3704273 h 3724275"/>
              <a:gd name="connsiteX3" fmla="*/ 1783080 w 3743325"/>
              <a:gd name="connsiteY3" fmla="*/ 3704273 h 3724275"/>
              <a:gd name="connsiteX4" fmla="*/ 1805940 w 3743325"/>
              <a:gd name="connsiteY4" fmla="*/ 3704273 h 3724275"/>
              <a:gd name="connsiteX5" fmla="*/ 1805940 w 3743325"/>
              <a:gd name="connsiteY5" fmla="*/ 3724275 h 3724275"/>
              <a:gd name="connsiteX6" fmla="*/ 1783080 w 3743325"/>
              <a:gd name="connsiteY6" fmla="*/ 3724275 h 3724275"/>
              <a:gd name="connsiteX7" fmla="*/ 1734503 w 3743325"/>
              <a:gd name="connsiteY7" fmla="*/ 3724275 h 3724275"/>
              <a:gd name="connsiteX8" fmla="*/ 1698308 w 3743325"/>
              <a:gd name="connsiteY8" fmla="*/ 3723323 h 3724275"/>
              <a:gd name="connsiteX9" fmla="*/ 1699260 w 3743325"/>
              <a:gd name="connsiteY9" fmla="*/ 3703320 h 3724275"/>
              <a:gd name="connsiteX10" fmla="*/ 1734503 w 3743325"/>
              <a:gd name="connsiteY10" fmla="*/ 3704273 h 3724275"/>
              <a:gd name="connsiteX11" fmla="*/ 1734503 w 3743325"/>
              <a:gd name="connsiteY11" fmla="*/ 3724275 h 3724275"/>
              <a:gd name="connsiteX12" fmla="*/ 1842135 w 3743325"/>
              <a:gd name="connsiteY12" fmla="*/ 3724275 h 3724275"/>
              <a:gd name="connsiteX13" fmla="*/ 1841183 w 3743325"/>
              <a:gd name="connsiteY13" fmla="*/ 3704273 h 3724275"/>
              <a:gd name="connsiteX14" fmla="*/ 1876425 w 3743325"/>
              <a:gd name="connsiteY14" fmla="*/ 3703320 h 3724275"/>
              <a:gd name="connsiteX15" fmla="*/ 1877378 w 3743325"/>
              <a:gd name="connsiteY15" fmla="*/ 3723323 h 3724275"/>
              <a:gd name="connsiteX16" fmla="*/ 1842135 w 3743325"/>
              <a:gd name="connsiteY16" fmla="*/ 3724275 h 3724275"/>
              <a:gd name="connsiteX17" fmla="*/ 1662113 w 3743325"/>
              <a:gd name="connsiteY17" fmla="*/ 3721418 h 3724275"/>
              <a:gd name="connsiteX18" fmla="*/ 1625917 w 3743325"/>
              <a:gd name="connsiteY18" fmla="*/ 3719513 h 3724275"/>
              <a:gd name="connsiteX19" fmla="*/ 1627823 w 3743325"/>
              <a:gd name="connsiteY19" fmla="*/ 3699510 h 3724275"/>
              <a:gd name="connsiteX20" fmla="*/ 1663065 w 3743325"/>
              <a:gd name="connsiteY20" fmla="*/ 3701415 h 3724275"/>
              <a:gd name="connsiteX21" fmla="*/ 1662113 w 3743325"/>
              <a:gd name="connsiteY21" fmla="*/ 3721418 h 3724275"/>
              <a:gd name="connsiteX22" fmla="*/ 1913573 w 3743325"/>
              <a:gd name="connsiteY22" fmla="*/ 3720465 h 3724275"/>
              <a:gd name="connsiteX23" fmla="*/ 1912620 w 3743325"/>
              <a:gd name="connsiteY23" fmla="*/ 3700463 h 3724275"/>
              <a:gd name="connsiteX24" fmla="*/ 1947863 w 3743325"/>
              <a:gd name="connsiteY24" fmla="*/ 3697605 h 3724275"/>
              <a:gd name="connsiteX25" fmla="*/ 1949767 w 3743325"/>
              <a:gd name="connsiteY25" fmla="*/ 3717608 h 3724275"/>
              <a:gd name="connsiteX26" fmla="*/ 1913573 w 3743325"/>
              <a:gd name="connsiteY26" fmla="*/ 3720465 h 3724275"/>
              <a:gd name="connsiteX27" fmla="*/ 1590675 w 3743325"/>
              <a:gd name="connsiteY27" fmla="*/ 3715703 h 3724275"/>
              <a:gd name="connsiteX28" fmla="*/ 1554480 w 3743325"/>
              <a:gd name="connsiteY28" fmla="*/ 3711893 h 3724275"/>
              <a:gd name="connsiteX29" fmla="*/ 1556385 w 3743325"/>
              <a:gd name="connsiteY29" fmla="*/ 3691890 h 3724275"/>
              <a:gd name="connsiteX30" fmla="*/ 1591628 w 3743325"/>
              <a:gd name="connsiteY30" fmla="*/ 3695700 h 3724275"/>
              <a:gd name="connsiteX31" fmla="*/ 1590675 w 3743325"/>
              <a:gd name="connsiteY31" fmla="*/ 3715703 h 3724275"/>
              <a:gd name="connsiteX32" fmla="*/ 1985010 w 3743325"/>
              <a:gd name="connsiteY32" fmla="*/ 3715703 h 3724275"/>
              <a:gd name="connsiteX33" fmla="*/ 1984058 w 3743325"/>
              <a:gd name="connsiteY33" fmla="*/ 3695700 h 3724275"/>
              <a:gd name="connsiteX34" fmla="*/ 2019300 w 3743325"/>
              <a:gd name="connsiteY34" fmla="*/ 3691890 h 3724275"/>
              <a:gd name="connsiteX35" fmla="*/ 2021205 w 3743325"/>
              <a:gd name="connsiteY35" fmla="*/ 3711893 h 3724275"/>
              <a:gd name="connsiteX36" fmla="*/ 1985010 w 3743325"/>
              <a:gd name="connsiteY36" fmla="*/ 3715703 h 3724275"/>
              <a:gd name="connsiteX37" fmla="*/ 1519238 w 3743325"/>
              <a:gd name="connsiteY37" fmla="*/ 3708083 h 3724275"/>
              <a:gd name="connsiteX38" fmla="*/ 1483995 w 3743325"/>
              <a:gd name="connsiteY38" fmla="*/ 3703320 h 3724275"/>
              <a:gd name="connsiteX39" fmla="*/ 1486853 w 3743325"/>
              <a:gd name="connsiteY39" fmla="*/ 3683318 h 3724275"/>
              <a:gd name="connsiteX40" fmla="*/ 1522095 w 3743325"/>
              <a:gd name="connsiteY40" fmla="*/ 3688080 h 3724275"/>
              <a:gd name="connsiteX41" fmla="*/ 1519238 w 3743325"/>
              <a:gd name="connsiteY41" fmla="*/ 3708083 h 3724275"/>
              <a:gd name="connsiteX42" fmla="*/ 2057400 w 3743325"/>
              <a:gd name="connsiteY42" fmla="*/ 3708083 h 3724275"/>
              <a:gd name="connsiteX43" fmla="*/ 2054542 w 3743325"/>
              <a:gd name="connsiteY43" fmla="*/ 3688080 h 3724275"/>
              <a:gd name="connsiteX44" fmla="*/ 2068830 w 3743325"/>
              <a:gd name="connsiteY44" fmla="*/ 3686175 h 3724275"/>
              <a:gd name="connsiteX45" fmla="*/ 2089785 w 3743325"/>
              <a:gd name="connsiteY45" fmla="*/ 3683318 h 3724275"/>
              <a:gd name="connsiteX46" fmla="*/ 2092642 w 3743325"/>
              <a:gd name="connsiteY46" fmla="*/ 3703320 h 3724275"/>
              <a:gd name="connsiteX47" fmla="*/ 2071688 w 3743325"/>
              <a:gd name="connsiteY47" fmla="*/ 3706178 h 3724275"/>
              <a:gd name="connsiteX48" fmla="*/ 2057400 w 3743325"/>
              <a:gd name="connsiteY48" fmla="*/ 3708083 h 3724275"/>
              <a:gd name="connsiteX49" fmla="*/ 2127885 w 3743325"/>
              <a:gd name="connsiteY49" fmla="*/ 3698558 h 3724275"/>
              <a:gd name="connsiteX50" fmla="*/ 2125028 w 3743325"/>
              <a:gd name="connsiteY50" fmla="*/ 3678555 h 3724275"/>
              <a:gd name="connsiteX51" fmla="*/ 2160270 w 3743325"/>
              <a:gd name="connsiteY51" fmla="*/ 3672840 h 3724275"/>
              <a:gd name="connsiteX52" fmla="*/ 2163128 w 3743325"/>
              <a:gd name="connsiteY52" fmla="*/ 3692843 h 3724275"/>
              <a:gd name="connsiteX53" fmla="*/ 2127885 w 3743325"/>
              <a:gd name="connsiteY53" fmla="*/ 3698558 h 3724275"/>
              <a:gd name="connsiteX54" fmla="*/ 1447800 w 3743325"/>
              <a:gd name="connsiteY54" fmla="*/ 3697605 h 3724275"/>
              <a:gd name="connsiteX55" fmla="*/ 1412558 w 3743325"/>
              <a:gd name="connsiteY55" fmla="*/ 3690938 h 3724275"/>
              <a:gd name="connsiteX56" fmla="*/ 1416367 w 3743325"/>
              <a:gd name="connsiteY56" fmla="*/ 3670935 h 3724275"/>
              <a:gd name="connsiteX57" fmla="*/ 1451610 w 3743325"/>
              <a:gd name="connsiteY57" fmla="*/ 3677603 h 3724275"/>
              <a:gd name="connsiteX58" fmla="*/ 1447800 w 3743325"/>
              <a:gd name="connsiteY58" fmla="*/ 3697605 h 3724275"/>
              <a:gd name="connsiteX59" fmla="*/ 2199323 w 3743325"/>
              <a:gd name="connsiteY59" fmla="*/ 3686175 h 3724275"/>
              <a:gd name="connsiteX60" fmla="*/ 2195513 w 3743325"/>
              <a:gd name="connsiteY60" fmla="*/ 3666173 h 3724275"/>
              <a:gd name="connsiteX61" fmla="*/ 2230755 w 3743325"/>
              <a:gd name="connsiteY61" fmla="*/ 3659505 h 3724275"/>
              <a:gd name="connsiteX62" fmla="*/ 2234565 w 3743325"/>
              <a:gd name="connsiteY62" fmla="*/ 3679508 h 3724275"/>
              <a:gd name="connsiteX63" fmla="*/ 2199323 w 3743325"/>
              <a:gd name="connsiteY63" fmla="*/ 3686175 h 3724275"/>
              <a:gd name="connsiteX64" fmla="*/ 1377315 w 3743325"/>
              <a:gd name="connsiteY64" fmla="*/ 3684270 h 3724275"/>
              <a:gd name="connsiteX65" fmla="*/ 1342073 w 3743325"/>
              <a:gd name="connsiteY65" fmla="*/ 3676650 h 3724275"/>
              <a:gd name="connsiteX66" fmla="*/ 1346835 w 3743325"/>
              <a:gd name="connsiteY66" fmla="*/ 3657600 h 3724275"/>
              <a:gd name="connsiteX67" fmla="*/ 1382078 w 3743325"/>
              <a:gd name="connsiteY67" fmla="*/ 3665220 h 3724275"/>
              <a:gd name="connsiteX68" fmla="*/ 1377315 w 3743325"/>
              <a:gd name="connsiteY68" fmla="*/ 3684270 h 3724275"/>
              <a:gd name="connsiteX69" fmla="*/ 2269808 w 3743325"/>
              <a:gd name="connsiteY69" fmla="*/ 3671888 h 3724275"/>
              <a:gd name="connsiteX70" fmla="*/ 2265998 w 3743325"/>
              <a:gd name="connsiteY70" fmla="*/ 3652838 h 3724275"/>
              <a:gd name="connsiteX71" fmla="*/ 2301240 w 3743325"/>
              <a:gd name="connsiteY71" fmla="*/ 3645218 h 3724275"/>
              <a:gd name="connsiteX72" fmla="*/ 2306003 w 3743325"/>
              <a:gd name="connsiteY72" fmla="*/ 3664268 h 3724275"/>
              <a:gd name="connsiteX73" fmla="*/ 2269808 w 3743325"/>
              <a:gd name="connsiteY73" fmla="*/ 3671888 h 3724275"/>
              <a:gd name="connsiteX74" fmla="*/ 1306830 w 3743325"/>
              <a:gd name="connsiteY74" fmla="*/ 3668078 h 3724275"/>
              <a:gd name="connsiteX75" fmla="*/ 1271588 w 3743325"/>
              <a:gd name="connsiteY75" fmla="*/ 3659505 h 3724275"/>
              <a:gd name="connsiteX76" fmla="*/ 1276350 w 3743325"/>
              <a:gd name="connsiteY76" fmla="*/ 3640455 h 3724275"/>
              <a:gd name="connsiteX77" fmla="*/ 1310640 w 3743325"/>
              <a:gd name="connsiteY77" fmla="*/ 3649028 h 3724275"/>
              <a:gd name="connsiteX78" fmla="*/ 1306830 w 3743325"/>
              <a:gd name="connsiteY78" fmla="*/ 3668078 h 3724275"/>
              <a:gd name="connsiteX79" fmla="*/ 2339340 w 3743325"/>
              <a:gd name="connsiteY79" fmla="*/ 3656648 h 3724275"/>
              <a:gd name="connsiteX80" fmla="*/ 2334578 w 3743325"/>
              <a:gd name="connsiteY80" fmla="*/ 3637598 h 3724275"/>
              <a:gd name="connsiteX81" fmla="*/ 2368868 w 3743325"/>
              <a:gd name="connsiteY81" fmla="*/ 3629025 h 3724275"/>
              <a:gd name="connsiteX82" fmla="*/ 2373630 w 3743325"/>
              <a:gd name="connsiteY82" fmla="*/ 3648075 h 3724275"/>
              <a:gd name="connsiteX83" fmla="*/ 2339340 w 3743325"/>
              <a:gd name="connsiteY83" fmla="*/ 3656648 h 3724275"/>
              <a:gd name="connsiteX84" fmla="*/ 1237298 w 3743325"/>
              <a:gd name="connsiteY84" fmla="*/ 3649980 h 3724275"/>
              <a:gd name="connsiteX85" fmla="*/ 1203008 w 3743325"/>
              <a:gd name="connsiteY85" fmla="*/ 3639503 h 3724275"/>
              <a:gd name="connsiteX86" fmla="*/ 1208723 w 3743325"/>
              <a:gd name="connsiteY86" fmla="*/ 3620453 h 3724275"/>
              <a:gd name="connsiteX87" fmla="*/ 1243013 w 3743325"/>
              <a:gd name="connsiteY87" fmla="*/ 3630930 h 3724275"/>
              <a:gd name="connsiteX88" fmla="*/ 1237298 w 3743325"/>
              <a:gd name="connsiteY88" fmla="*/ 3649980 h 3724275"/>
              <a:gd name="connsiteX89" fmla="*/ 2408873 w 3743325"/>
              <a:gd name="connsiteY89" fmla="*/ 3637598 h 3724275"/>
              <a:gd name="connsiteX90" fmla="*/ 2403158 w 3743325"/>
              <a:gd name="connsiteY90" fmla="*/ 3618548 h 3724275"/>
              <a:gd name="connsiteX91" fmla="*/ 2437448 w 3743325"/>
              <a:gd name="connsiteY91" fmla="*/ 3609023 h 3724275"/>
              <a:gd name="connsiteX92" fmla="*/ 2443163 w 3743325"/>
              <a:gd name="connsiteY92" fmla="*/ 3628073 h 3724275"/>
              <a:gd name="connsiteX93" fmla="*/ 2408873 w 3743325"/>
              <a:gd name="connsiteY93" fmla="*/ 3637598 h 3724275"/>
              <a:gd name="connsiteX94" fmla="*/ 1168717 w 3743325"/>
              <a:gd name="connsiteY94" fmla="*/ 3628073 h 3724275"/>
              <a:gd name="connsiteX95" fmla="*/ 1134428 w 3743325"/>
              <a:gd name="connsiteY95" fmla="*/ 3615690 h 3724275"/>
              <a:gd name="connsiteX96" fmla="*/ 1141095 w 3743325"/>
              <a:gd name="connsiteY96" fmla="*/ 3596640 h 3724275"/>
              <a:gd name="connsiteX97" fmla="*/ 1174433 w 3743325"/>
              <a:gd name="connsiteY97" fmla="*/ 3608070 h 3724275"/>
              <a:gd name="connsiteX98" fmla="*/ 1168717 w 3743325"/>
              <a:gd name="connsiteY98" fmla="*/ 3628073 h 3724275"/>
              <a:gd name="connsiteX99" fmla="*/ 2477453 w 3743325"/>
              <a:gd name="connsiteY99" fmla="*/ 3617595 h 3724275"/>
              <a:gd name="connsiteX100" fmla="*/ 2471738 w 3743325"/>
              <a:gd name="connsiteY100" fmla="*/ 3598545 h 3724275"/>
              <a:gd name="connsiteX101" fmla="*/ 2506028 w 3743325"/>
              <a:gd name="connsiteY101" fmla="*/ 3588068 h 3724275"/>
              <a:gd name="connsiteX102" fmla="*/ 2512695 w 3743325"/>
              <a:gd name="connsiteY102" fmla="*/ 3607118 h 3724275"/>
              <a:gd name="connsiteX103" fmla="*/ 2477453 w 3743325"/>
              <a:gd name="connsiteY103" fmla="*/ 3617595 h 3724275"/>
              <a:gd name="connsiteX104" fmla="*/ 1101090 w 3743325"/>
              <a:gd name="connsiteY104" fmla="*/ 3603308 h 3724275"/>
              <a:gd name="connsiteX105" fmla="*/ 1067753 w 3743325"/>
              <a:gd name="connsiteY105" fmla="*/ 3589973 h 3724275"/>
              <a:gd name="connsiteX106" fmla="*/ 1075373 w 3743325"/>
              <a:gd name="connsiteY106" fmla="*/ 3571875 h 3724275"/>
              <a:gd name="connsiteX107" fmla="*/ 1108710 w 3743325"/>
              <a:gd name="connsiteY107" fmla="*/ 3585210 h 3724275"/>
              <a:gd name="connsiteX108" fmla="*/ 1101090 w 3743325"/>
              <a:gd name="connsiteY108" fmla="*/ 3603308 h 3724275"/>
              <a:gd name="connsiteX109" fmla="*/ 2546033 w 3743325"/>
              <a:gd name="connsiteY109" fmla="*/ 3595688 h 3724275"/>
              <a:gd name="connsiteX110" fmla="*/ 2539365 w 3743325"/>
              <a:gd name="connsiteY110" fmla="*/ 3576638 h 3724275"/>
              <a:gd name="connsiteX111" fmla="*/ 2572703 w 3743325"/>
              <a:gd name="connsiteY111" fmla="*/ 3565208 h 3724275"/>
              <a:gd name="connsiteX112" fmla="*/ 2579370 w 3743325"/>
              <a:gd name="connsiteY112" fmla="*/ 3584258 h 3724275"/>
              <a:gd name="connsiteX113" fmla="*/ 2546033 w 3743325"/>
              <a:gd name="connsiteY113" fmla="*/ 3595688 h 3724275"/>
              <a:gd name="connsiteX114" fmla="*/ 1034415 w 3743325"/>
              <a:gd name="connsiteY114" fmla="*/ 3575685 h 3724275"/>
              <a:gd name="connsiteX115" fmla="*/ 1002030 w 3743325"/>
              <a:gd name="connsiteY115" fmla="*/ 3560445 h 3724275"/>
              <a:gd name="connsiteX116" fmla="*/ 1010603 w 3743325"/>
              <a:gd name="connsiteY116" fmla="*/ 3542348 h 3724275"/>
              <a:gd name="connsiteX117" fmla="*/ 1042987 w 3743325"/>
              <a:gd name="connsiteY117" fmla="*/ 3556635 h 3724275"/>
              <a:gd name="connsiteX118" fmla="*/ 1034415 w 3743325"/>
              <a:gd name="connsiteY118" fmla="*/ 3575685 h 3724275"/>
              <a:gd name="connsiteX119" fmla="*/ 2613660 w 3743325"/>
              <a:gd name="connsiteY119" fmla="*/ 3570923 h 3724275"/>
              <a:gd name="connsiteX120" fmla="*/ 2606993 w 3743325"/>
              <a:gd name="connsiteY120" fmla="*/ 3551873 h 3724275"/>
              <a:gd name="connsiteX121" fmla="*/ 2640330 w 3743325"/>
              <a:gd name="connsiteY121" fmla="*/ 3538538 h 3724275"/>
              <a:gd name="connsiteX122" fmla="*/ 2647950 w 3743325"/>
              <a:gd name="connsiteY122" fmla="*/ 3556635 h 3724275"/>
              <a:gd name="connsiteX123" fmla="*/ 2613660 w 3743325"/>
              <a:gd name="connsiteY123" fmla="*/ 3570923 h 3724275"/>
              <a:gd name="connsiteX124" fmla="*/ 969645 w 3743325"/>
              <a:gd name="connsiteY124" fmla="*/ 3545205 h 3724275"/>
              <a:gd name="connsiteX125" fmla="*/ 937260 w 3743325"/>
              <a:gd name="connsiteY125" fmla="*/ 3529013 h 3724275"/>
              <a:gd name="connsiteX126" fmla="*/ 946785 w 3743325"/>
              <a:gd name="connsiteY126" fmla="*/ 3510915 h 3724275"/>
              <a:gd name="connsiteX127" fmla="*/ 978218 w 3743325"/>
              <a:gd name="connsiteY127" fmla="*/ 3527108 h 3724275"/>
              <a:gd name="connsiteX128" fmla="*/ 969645 w 3743325"/>
              <a:gd name="connsiteY128" fmla="*/ 3545205 h 3724275"/>
              <a:gd name="connsiteX129" fmla="*/ 2680335 w 3743325"/>
              <a:gd name="connsiteY129" fmla="*/ 3544253 h 3724275"/>
              <a:gd name="connsiteX130" fmla="*/ 2672715 w 3743325"/>
              <a:gd name="connsiteY130" fmla="*/ 3526155 h 3724275"/>
              <a:gd name="connsiteX131" fmla="*/ 2705100 w 3743325"/>
              <a:gd name="connsiteY131" fmla="*/ 3511868 h 3724275"/>
              <a:gd name="connsiteX132" fmla="*/ 2712720 w 3743325"/>
              <a:gd name="connsiteY132" fmla="*/ 3529965 h 3724275"/>
              <a:gd name="connsiteX133" fmla="*/ 2680335 w 3743325"/>
              <a:gd name="connsiteY133" fmla="*/ 3544253 h 3724275"/>
              <a:gd name="connsiteX134" fmla="*/ 2746058 w 3743325"/>
              <a:gd name="connsiteY134" fmla="*/ 3514725 h 3724275"/>
              <a:gd name="connsiteX135" fmla="*/ 2737485 w 3743325"/>
              <a:gd name="connsiteY135" fmla="*/ 3496628 h 3724275"/>
              <a:gd name="connsiteX136" fmla="*/ 2769870 w 3743325"/>
              <a:gd name="connsiteY136" fmla="*/ 3481388 h 3724275"/>
              <a:gd name="connsiteX137" fmla="*/ 2778443 w 3743325"/>
              <a:gd name="connsiteY137" fmla="*/ 3499485 h 3724275"/>
              <a:gd name="connsiteX138" fmla="*/ 2746058 w 3743325"/>
              <a:gd name="connsiteY138" fmla="*/ 3514725 h 3724275"/>
              <a:gd name="connsiteX139" fmla="*/ 905828 w 3743325"/>
              <a:gd name="connsiteY139" fmla="*/ 3511868 h 3724275"/>
              <a:gd name="connsiteX140" fmla="*/ 874395 w 3743325"/>
              <a:gd name="connsiteY140" fmla="*/ 3493770 h 3724275"/>
              <a:gd name="connsiteX141" fmla="*/ 884873 w 3743325"/>
              <a:gd name="connsiteY141" fmla="*/ 3476625 h 3724275"/>
              <a:gd name="connsiteX142" fmla="*/ 915353 w 3743325"/>
              <a:gd name="connsiteY142" fmla="*/ 3494723 h 3724275"/>
              <a:gd name="connsiteX143" fmla="*/ 905828 w 3743325"/>
              <a:gd name="connsiteY143" fmla="*/ 3511868 h 3724275"/>
              <a:gd name="connsiteX144" fmla="*/ 2810828 w 3743325"/>
              <a:gd name="connsiteY144" fmla="*/ 3484245 h 3724275"/>
              <a:gd name="connsiteX145" fmla="*/ 2802255 w 3743325"/>
              <a:gd name="connsiteY145" fmla="*/ 3466148 h 3724275"/>
              <a:gd name="connsiteX146" fmla="*/ 2833688 w 3743325"/>
              <a:gd name="connsiteY146" fmla="*/ 3449955 h 3724275"/>
              <a:gd name="connsiteX147" fmla="*/ 2843213 w 3743325"/>
              <a:gd name="connsiteY147" fmla="*/ 3468053 h 3724275"/>
              <a:gd name="connsiteX148" fmla="*/ 2810828 w 3743325"/>
              <a:gd name="connsiteY148" fmla="*/ 3484245 h 3724275"/>
              <a:gd name="connsiteX149" fmla="*/ 842962 w 3743325"/>
              <a:gd name="connsiteY149" fmla="*/ 3474720 h 3724275"/>
              <a:gd name="connsiteX150" fmla="*/ 812483 w 3743325"/>
              <a:gd name="connsiteY150" fmla="*/ 3455670 h 3724275"/>
              <a:gd name="connsiteX151" fmla="*/ 822960 w 3743325"/>
              <a:gd name="connsiteY151" fmla="*/ 3438525 h 3724275"/>
              <a:gd name="connsiteX152" fmla="*/ 853440 w 3743325"/>
              <a:gd name="connsiteY152" fmla="*/ 3457575 h 3724275"/>
              <a:gd name="connsiteX153" fmla="*/ 842962 w 3743325"/>
              <a:gd name="connsiteY153" fmla="*/ 3474720 h 3724275"/>
              <a:gd name="connsiteX154" fmla="*/ 2874645 w 3743325"/>
              <a:gd name="connsiteY154" fmla="*/ 3450908 h 3724275"/>
              <a:gd name="connsiteX155" fmla="*/ 2865120 w 3743325"/>
              <a:gd name="connsiteY155" fmla="*/ 3433763 h 3724275"/>
              <a:gd name="connsiteX156" fmla="*/ 2896553 w 3743325"/>
              <a:gd name="connsiteY156" fmla="*/ 3416618 h 3724275"/>
              <a:gd name="connsiteX157" fmla="*/ 2906078 w 3743325"/>
              <a:gd name="connsiteY157" fmla="*/ 3433763 h 3724275"/>
              <a:gd name="connsiteX158" fmla="*/ 2874645 w 3743325"/>
              <a:gd name="connsiteY158" fmla="*/ 3450908 h 3724275"/>
              <a:gd name="connsiteX159" fmla="*/ 782955 w 3743325"/>
              <a:gd name="connsiteY159" fmla="*/ 3435668 h 3724275"/>
              <a:gd name="connsiteX160" fmla="*/ 753428 w 3743325"/>
              <a:gd name="connsiteY160" fmla="*/ 3414713 h 3724275"/>
              <a:gd name="connsiteX161" fmla="*/ 764858 w 3743325"/>
              <a:gd name="connsiteY161" fmla="*/ 3398520 h 3724275"/>
              <a:gd name="connsiteX162" fmla="*/ 794385 w 3743325"/>
              <a:gd name="connsiteY162" fmla="*/ 3419475 h 3724275"/>
              <a:gd name="connsiteX163" fmla="*/ 782955 w 3743325"/>
              <a:gd name="connsiteY163" fmla="*/ 3435668 h 3724275"/>
              <a:gd name="connsiteX164" fmla="*/ 2937510 w 3743325"/>
              <a:gd name="connsiteY164" fmla="*/ 3415665 h 3724275"/>
              <a:gd name="connsiteX165" fmla="*/ 2927033 w 3743325"/>
              <a:gd name="connsiteY165" fmla="*/ 3398520 h 3724275"/>
              <a:gd name="connsiteX166" fmla="*/ 2957513 w 3743325"/>
              <a:gd name="connsiteY166" fmla="*/ 3380423 h 3724275"/>
              <a:gd name="connsiteX167" fmla="*/ 2967990 w 3743325"/>
              <a:gd name="connsiteY167" fmla="*/ 3397568 h 3724275"/>
              <a:gd name="connsiteX168" fmla="*/ 2937510 w 3743325"/>
              <a:gd name="connsiteY168" fmla="*/ 3415665 h 3724275"/>
              <a:gd name="connsiteX169" fmla="*/ 723900 w 3743325"/>
              <a:gd name="connsiteY169" fmla="*/ 3392805 h 3724275"/>
              <a:gd name="connsiteX170" fmla="*/ 695325 w 3743325"/>
              <a:gd name="connsiteY170" fmla="*/ 3370898 h 3724275"/>
              <a:gd name="connsiteX171" fmla="*/ 707708 w 3743325"/>
              <a:gd name="connsiteY171" fmla="*/ 3355658 h 3724275"/>
              <a:gd name="connsiteX172" fmla="*/ 735330 w 3743325"/>
              <a:gd name="connsiteY172" fmla="*/ 3377565 h 3724275"/>
              <a:gd name="connsiteX173" fmla="*/ 723900 w 3743325"/>
              <a:gd name="connsiteY173" fmla="*/ 3392805 h 3724275"/>
              <a:gd name="connsiteX174" fmla="*/ 2998470 w 3743325"/>
              <a:gd name="connsiteY174" fmla="*/ 3377565 h 3724275"/>
              <a:gd name="connsiteX175" fmla="*/ 2987993 w 3743325"/>
              <a:gd name="connsiteY175" fmla="*/ 3360420 h 3724275"/>
              <a:gd name="connsiteX176" fmla="*/ 3017520 w 3743325"/>
              <a:gd name="connsiteY176" fmla="*/ 3340418 h 3724275"/>
              <a:gd name="connsiteX177" fmla="*/ 3028950 w 3743325"/>
              <a:gd name="connsiteY177" fmla="*/ 3356610 h 3724275"/>
              <a:gd name="connsiteX178" fmla="*/ 2998470 w 3743325"/>
              <a:gd name="connsiteY178" fmla="*/ 3377565 h 3724275"/>
              <a:gd name="connsiteX179" fmla="*/ 667703 w 3743325"/>
              <a:gd name="connsiteY179" fmla="*/ 3348038 h 3724275"/>
              <a:gd name="connsiteX180" fmla="*/ 640080 w 3743325"/>
              <a:gd name="connsiteY180" fmla="*/ 3324225 h 3724275"/>
              <a:gd name="connsiteX181" fmla="*/ 653415 w 3743325"/>
              <a:gd name="connsiteY181" fmla="*/ 3308985 h 3724275"/>
              <a:gd name="connsiteX182" fmla="*/ 680085 w 3743325"/>
              <a:gd name="connsiteY182" fmla="*/ 3331845 h 3724275"/>
              <a:gd name="connsiteX183" fmla="*/ 667703 w 3743325"/>
              <a:gd name="connsiteY183" fmla="*/ 3348038 h 3724275"/>
              <a:gd name="connsiteX184" fmla="*/ 3058478 w 3743325"/>
              <a:gd name="connsiteY184" fmla="*/ 3337560 h 3724275"/>
              <a:gd name="connsiteX185" fmla="*/ 3047048 w 3743325"/>
              <a:gd name="connsiteY185" fmla="*/ 3321368 h 3724275"/>
              <a:gd name="connsiteX186" fmla="*/ 3075623 w 3743325"/>
              <a:gd name="connsiteY186" fmla="*/ 3300413 h 3724275"/>
              <a:gd name="connsiteX187" fmla="*/ 3087053 w 3743325"/>
              <a:gd name="connsiteY187" fmla="*/ 3316605 h 3724275"/>
              <a:gd name="connsiteX188" fmla="*/ 3058478 w 3743325"/>
              <a:gd name="connsiteY188" fmla="*/ 3337560 h 3724275"/>
              <a:gd name="connsiteX189" fmla="*/ 614362 w 3743325"/>
              <a:gd name="connsiteY189" fmla="*/ 3300413 h 3724275"/>
              <a:gd name="connsiteX190" fmla="*/ 588645 w 3743325"/>
              <a:gd name="connsiteY190" fmla="*/ 3275648 h 3724275"/>
              <a:gd name="connsiteX191" fmla="*/ 602933 w 3743325"/>
              <a:gd name="connsiteY191" fmla="*/ 3261360 h 3724275"/>
              <a:gd name="connsiteX192" fmla="*/ 628650 w 3743325"/>
              <a:gd name="connsiteY192" fmla="*/ 3286125 h 3724275"/>
              <a:gd name="connsiteX193" fmla="*/ 614362 w 3743325"/>
              <a:gd name="connsiteY193" fmla="*/ 3300413 h 3724275"/>
              <a:gd name="connsiteX194" fmla="*/ 3116580 w 3743325"/>
              <a:gd name="connsiteY194" fmla="*/ 3294698 h 3724275"/>
              <a:gd name="connsiteX195" fmla="*/ 3104198 w 3743325"/>
              <a:gd name="connsiteY195" fmla="*/ 3278505 h 3724275"/>
              <a:gd name="connsiteX196" fmla="*/ 3132773 w 3743325"/>
              <a:gd name="connsiteY196" fmla="*/ 3256598 h 3724275"/>
              <a:gd name="connsiteX197" fmla="*/ 3145155 w 3743325"/>
              <a:gd name="connsiteY197" fmla="*/ 3271838 h 3724275"/>
              <a:gd name="connsiteX198" fmla="*/ 3116580 w 3743325"/>
              <a:gd name="connsiteY198" fmla="*/ 3294698 h 3724275"/>
              <a:gd name="connsiteX199" fmla="*/ 3172778 w 3743325"/>
              <a:gd name="connsiteY199" fmla="*/ 3249930 h 3724275"/>
              <a:gd name="connsiteX200" fmla="*/ 3160395 w 3743325"/>
              <a:gd name="connsiteY200" fmla="*/ 3234690 h 3724275"/>
              <a:gd name="connsiteX201" fmla="*/ 3188018 w 3743325"/>
              <a:gd name="connsiteY201" fmla="*/ 3211830 h 3724275"/>
              <a:gd name="connsiteX202" fmla="*/ 3201353 w 3743325"/>
              <a:gd name="connsiteY202" fmla="*/ 3227070 h 3724275"/>
              <a:gd name="connsiteX203" fmla="*/ 3172778 w 3743325"/>
              <a:gd name="connsiteY203" fmla="*/ 3249930 h 3724275"/>
              <a:gd name="connsiteX204" fmla="*/ 562928 w 3743325"/>
              <a:gd name="connsiteY204" fmla="*/ 3249930 h 3724275"/>
              <a:gd name="connsiteX205" fmla="*/ 538162 w 3743325"/>
              <a:gd name="connsiteY205" fmla="*/ 3224213 h 3724275"/>
              <a:gd name="connsiteX206" fmla="*/ 552450 w 3743325"/>
              <a:gd name="connsiteY206" fmla="*/ 3210878 h 3724275"/>
              <a:gd name="connsiteX207" fmla="*/ 577215 w 3743325"/>
              <a:gd name="connsiteY207" fmla="*/ 3236595 h 3724275"/>
              <a:gd name="connsiteX208" fmla="*/ 562928 w 3743325"/>
              <a:gd name="connsiteY208" fmla="*/ 3249930 h 3724275"/>
              <a:gd name="connsiteX209" fmla="*/ 3227070 w 3743325"/>
              <a:gd name="connsiteY209" fmla="*/ 3203258 h 3724275"/>
              <a:gd name="connsiteX210" fmla="*/ 3213735 w 3743325"/>
              <a:gd name="connsiteY210" fmla="*/ 3188018 h 3724275"/>
              <a:gd name="connsiteX211" fmla="*/ 3239453 w 3743325"/>
              <a:gd name="connsiteY211" fmla="*/ 3164205 h 3724275"/>
              <a:gd name="connsiteX212" fmla="*/ 3252788 w 3743325"/>
              <a:gd name="connsiteY212" fmla="*/ 3178493 h 3724275"/>
              <a:gd name="connsiteX213" fmla="*/ 3227070 w 3743325"/>
              <a:gd name="connsiteY213" fmla="*/ 3203258 h 3724275"/>
              <a:gd name="connsiteX214" fmla="*/ 513397 w 3743325"/>
              <a:gd name="connsiteY214" fmla="*/ 3197543 h 3724275"/>
              <a:gd name="connsiteX215" fmla="*/ 489585 w 3743325"/>
              <a:gd name="connsiteY215" fmla="*/ 3169920 h 3724275"/>
              <a:gd name="connsiteX216" fmla="*/ 504825 w 3743325"/>
              <a:gd name="connsiteY216" fmla="*/ 3156585 h 3724275"/>
              <a:gd name="connsiteX217" fmla="*/ 527685 w 3743325"/>
              <a:gd name="connsiteY217" fmla="*/ 3183255 h 3724275"/>
              <a:gd name="connsiteX218" fmla="*/ 513397 w 3743325"/>
              <a:gd name="connsiteY218" fmla="*/ 3197543 h 3724275"/>
              <a:gd name="connsiteX219" fmla="*/ 3279458 w 3743325"/>
              <a:gd name="connsiteY219" fmla="*/ 3153728 h 3724275"/>
              <a:gd name="connsiteX220" fmla="*/ 3265170 w 3743325"/>
              <a:gd name="connsiteY220" fmla="*/ 3139440 h 3724275"/>
              <a:gd name="connsiteX221" fmla="*/ 3289935 w 3743325"/>
              <a:gd name="connsiteY221" fmla="*/ 3114675 h 3724275"/>
              <a:gd name="connsiteX222" fmla="*/ 3304223 w 3743325"/>
              <a:gd name="connsiteY222" fmla="*/ 3128963 h 3724275"/>
              <a:gd name="connsiteX223" fmla="*/ 3279458 w 3743325"/>
              <a:gd name="connsiteY223" fmla="*/ 3153728 h 3724275"/>
              <a:gd name="connsiteX224" fmla="*/ 466725 w 3743325"/>
              <a:gd name="connsiteY224" fmla="*/ 3142298 h 3724275"/>
              <a:gd name="connsiteX225" fmla="*/ 457200 w 3743325"/>
              <a:gd name="connsiteY225" fmla="*/ 3130868 h 3724275"/>
              <a:gd name="connsiteX226" fmla="*/ 443865 w 3743325"/>
              <a:gd name="connsiteY226" fmla="*/ 3113723 h 3724275"/>
              <a:gd name="connsiteX227" fmla="*/ 460058 w 3743325"/>
              <a:gd name="connsiteY227" fmla="*/ 3101340 h 3724275"/>
              <a:gd name="connsiteX228" fmla="*/ 473393 w 3743325"/>
              <a:gd name="connsiteY228" fmla="*/ 3117533 h 3724275"/>
              <a:gd name="connsiteX229" fmla="*/ 482918 w 3743325"/>
              <a:gd name="connsiteY229" fmla="*/ 3128963 h 3724275"/>
              <a:gd name="connsiteX230" fmla="*/ 466725 w 3743325"/>
              <a:gd name="connsiteY230" fmla="*/ 3142298 h 3724275"/>
              <a:gd name="connsiteX231" fmla="*/ 3329940 w 3743325"/>
              <a:gd name="connsiteY231" fmla="*/ 3102293 h 3724275"/>
              <a:gd name="connsiteX232" fmla="*/ 3315653 w 3743325"/>
              <a:gd name="connsiteY232" fmla="*/ 3088958 h 3724275"/>
              <a:gd name="connsiteX233" fmla="*/ 3339465 w 3743325"/>
              <a:gd name="connsiteY233" fmla="*/ 3062288 h 3724275"/>
              <a:gd name="connsiteX234" fmla="*/ 3354705 w 3743325"/>
              <a:gd name="connsiteY234" fmla="*/ 3075623 h 3724275"/>
              <a:gd name="connsiteX235" fmla="*/ 3329940 w 3743325"/>
              <a:gd name="connsiteY235" fmla="*/ 3102293 h 3724275"/>
              <a:gd name="connsiteX236" fmla="*/ 422910 w 3743325"/>
              <a:gd name="connsiteY236" fmla="*/ 3085148 h 3724275"/>
              <a:gd name="connsiteX237" fmla="*/ 401955 w 3743325"/>
              <a:gd name="connsiteY237" fmla="*/ 3055620 h 3724275"/>
              <a:gd name="connsiteX238" fmla="*/ 418147 w 3743325"/>
              <a:gd name="connsiteY238" fmla="*/ 3044190 h 3724275"/>
              <a:gd name="connsiteX239" fmla="*/ 439103 w 3743325"/>
              <a:gd name="connsiteY239" fmla="*/ 3072765 h 3724275"/>
              <a:gd name="connsiteX240" fmla="*/ 422910 w 3743325"/>
              <a:gd name="connsiteY240" fmla="*/ 3085148 h 3724275"/>
              <a:gd name="connsiteX241" fmla="*/ 3377565 w 3743325"/>
              <a:gd name="connsiteY241" fmla="*/ 3048953 h 3724275"/>
              <a:gd name="connsiteX242" fmla="*/ 3362325 w 3743325"/>
              <a:gd name="connsiteY242" fmla="*/ 3035618 h 3724275"/>
              <a:gd name="connsiteX243" fmla="*/ 3385185 w 3743325"/>
              <a:gd name="connsiteY243" fmla="*/ 3007995 h 3724275"/>
              <a:gd name="connsiteX244" fmla="*/ 3400425 w 3743325"/>
              <a:gd name="connsiteY244" fmla="*/ 3020378 h 3724275"/>
              <a:gd name="connsiteX245" fmla="*/ 3377565 w 3743325"/>
              <a:gd name="connsiteY245" fmla="*/ 3048953 h 3724275"/>
              <a:gd name="connsiteX246" fmla="*/ 381953 w 3743325"/>
              <a:gd name="connsiteY246" fmla="*/ 3026093 h 3724275"/>
              <a:gd name="connsiteX247" fmla="*/ 361950 w 3743325"/>
              <a:gd name="connsiteY247" fmla="*/ 2995613 h 3724275"/>
              <a:gd name="connsiteX248" fmla="*/ 379095 w 3743325"/>
              <a:gd name="connsiteY248" fmla="*/ 2985135 h 3724275"/>
              <a:gd name="connsiteX249" fmla="*/ 399097 w 3743325"/>
              <a:gd name="connsiteY249" fmla="*/ 3014663 h 3724275"/>
              <a:gd name="connsiteX250" fmla="*/ 381953 w 3743325"/>
              <a:gd name="connsiteY250" fmla="*/ 3026093 h 3724275"/>
              <a:gd name="connsiteX251" fmla="*/ 3422333 w 3743325"/>
              <a:gd name="connsiteY251" fmla="*/ 2992755 h 3724275"/>
              <a:gd name="connsiteX252" fmla="*/ 3406140 w 3743325"/>
              <a:gd name="connsiteY252" fmla="*/ 2980373 h 3724275"/>
              <a:gd name="connsiteX253" fmla="*/ 3427095 w 3743325"/>
              <a:gd name="connsiteY253" fmla="*/ 2951798 h 3724275"/>
              <a:gd name="connsiteX254" fmla="*/ 3443288 w 3743325"/>
              <a:gd name="connsiteY254" fmla="*/ 2963228 h 3724275"/>
              <a:gd name="connsiteX255" fmla="*/ 3422333 w 3743325"/>
              <a:gd name="connsiteY255" fmla="*/ 2992755 h 3724275"/>
              <a:gd name="connsiteX256" fmla="*/ 342900 w 3743325"/>
              <a:gd name="connsiteY256" fmla="*/ 2966085 h 3724275"/>
              <a:gd name="connsiteX257" fmla="*/ 323850 w 3743325"/>
              <a:gd name="connsiteY257" fmla="*/ 2935605 h 3724275"/>
              <a:gd name="connsiteX258" fmla="*/ 340995 w 3743325"/>
              <a:gd name="connsiteY258" fmla="*/ 2925128 h 3724275"/>
              <a:gd name="connsiteX259" fmla="*/ 359093 w 3743325"/>
              <a:gd name="connsiteY259" fmla="*/ 2955608 h 3724275"/>
              <a:gd name="connsiteX260" fmla="*/ 342900 w 3743325"/>
              <a:gd name="connsiteY260" fmla="*/ 2966085 h 3724275"/>
              <a:gd name="connsiteX261" fmla="*/ 3465195 w 3743325"/>
              <a:gd name="connsiteY261" fmla="*/ 2934653 h 3724275"/>
              <a:gd name="connsiteX262" fmla="*/ 3449003 w 3743325"/>
              <a:gd name="connsiteY262" fmla="*/ 2923223 h 3724275"/>
              <a:gd name="connsiteX263" fmla="*/ 3469005 w 3743325"/>
              <a:gd name="connsiteY263" fmla="*/ 2893695 h 3724275"/>
              <a:gd name="connsiteX264" fmla="*/ 3486150 w 3743325"/>
              <a:gd name="connsiteY264" fmla="*/ 2904173 h 3724275"/>
              <a:gd name="connsiteX265" fmla="*/ 3465195 w 3743325"/>
              <a:gd name="connsiteY265" fmla="*/ 2934653 h 3724275"/>
              <a:gd name="connsiteX266" fmla="*/ 305753 w 3743325"/>
              <a:gd name="connsiteY266" fmla="*/ 2904173 h 3724275"/>
              <a:gd name="connsiteX267" fmla="*/ 288608 w 3743325"/>
              <a:gd name="connsiteY267" fmla="*/ 2872740 h 3724275"/>
              <a:gd name="connsiteX268" fmla="*/ 305753 w 3743325"/>
              <a:gd name="connsiteY268" fmla="*/ 2863215 h 3724275"/>
              <a:gd name="connsiteX269" fmla="*/ 322897 w 3743325"/>
              <a:gd name="connsiteY269" fmla="*/ 2894648 h 3724275"/>
              <a:gd name="connsiteX270" fmla="*/ 305753 w 3743325"/>
              <a:gd name="connsiteY270" fmla="*/ 2904173 h 3724275"/>
              <a:gd name="connsiteX271" fmla="*/ 3504248 w 3743325"/>
              <a:gd name="connsiteY271" fmla="*/ 2873693 h 3724275"/>
              <a:gd name="connsiteX272" fmla="*/ 3487103 w 3743325"/>
              <a:gd name="connsiteY272" fmla="*/ 2863215 h 3724275"/>
              <a:gd name="connsiteX273" fmla="*/ 3505200 w 3743325"/>
              <a:gd name="connsiteY273" fmla="*/ 2832735 h 3724275"/>
              <a:gd name="connsiteX274" fmla="*/ 3522345 w 3743325"/>
              <a:gd name="connsiteY274" fmla="*/ 2843213 h 3724275"/>
              <a:gd name="connsiteX275" fmla="*/ 3504248 w 3743325"/>
              <a:gd name="connsiteY275" fmla="*/ 2873693 h 3724275"/>
              <a:gd name="connsiteX276" fmla="*/ 271463 w 3743325"/>
              <a:gd name="connsiteY276" fmla="*/ 2841308 h 3724275"/>
              <a:gd name="connsiteX277" fmla="*/ 255270 w 3743325"/>
              <a:gd name="connsiteY277" fmla="*/ 2808923 h 3724275"/>
              <a:gd name="connsiteX278" fmla="*/ 273368 w 3743325"/>
              <a:gd name="connsiteY278" fmla="*/ 2800350 h 3724275"/>
              <a:gd name="connsiteX279" fmla="*/ 289560 w 3743325"/>
              <a:gd name="connsiteY279" fmla="*/ 2831783 h 3724275"/>
              <a:gd name="connsiteX280" fmla="*/ 271463 w 3743325"/>
              <a:gd name="connsiteY280" fmla="*/ 2841308 h 3724275"/>
              <a:gd name="connsiteX281" fmla="*/ 3540443 w 3743325"/>
              <a:gd name="connsiteY281" fmla="*/ 2811780 h 3724275"/>
              <a:gd name="connsiteX282" fmla="*/ 3523298 w 3743325"/>
              <a:gd name="connsiteY282" fmla="*/ 2802255 h 3724275"/>
              <a:gd name="connsiteX283" fmla="*/ 3540443 w 3743325"/>
              <a:gd name="connsiteY283" fmla="*/ 2770823 h 3724275"/>
              <a:gd name="connsiteX284" fmla="*/ 3558540 w 3743325"/>
              <a:gd name="connsiteY284" fmla="*/ 2780348 h 3724275"/>
              <a:gd name="connsiteX285" fmla="*/ 3540443 w 3743325"/>
              <a:gd name="connsiteY285" fmla="*/ 2811780 h 3724275"/>
              <a:gd name="connsiteX286" fmla="*/ 239077 w 3743325"/>
              <a:gd name="connsiteY286" fmla="*/ 2776538 h 3724275"/>
              <a:gd name="connsiteX287" fmla="*/ 223838 w 3743325"/>
              <a:gd name="connsiteY287" fmla="*/ 2744153 h 3724275"/>
              <a:gd name="connsiteX288" fmla="*/ 241935 w 3743325"/>
              <a:gd name="connsiteY288" fmla="*/ 2735580 h 3724275"/>
              <a:gd name="connsiteX289" fmla="*/ 257175 w 3743325"/>
              <a:gd name="connsiteY289" fmla="*/ 2767965 h 3724275"/>
              <a:gd name="connsiteX290" fmla="*/ 239077 w 3743325"/>
              <a:gd name="connsiteY290" fmla="*/ 2776538 h 3724275"/>
              <a:gd name="connsiteX291" fmla="*/ 3573780 w 3743325"/>
              <a:gd name="connsiteY291" fmla="*/ 2747963 h 3724275"/>
              <a:gd name="connsiteX292" fmla="*/ 3555683 w 3743325"/>
              <a:gd name="connsiteY292" fmla="*/ 2739390 h 3724275"/>
              <a:gd name="connsiteX293" fmla="*/ 3570923 w 3743325"/>
              <a:gd name="connsiteY293" fmla="*/ 2707005 h 3724275"/>
              <a:gd name="connsiteX294" fmla="*/ 3589020 w 3743325"/>
              <a:gd name="connsiteY294" fmla="*/ 2715578 h 3724275"/>
              <a:gd name="connsiteX295" fmla="*/ 3573780 w 3743325"/>
              <a:gd name="connsiteY295" fmla="*/ 2747963 h 3724275"/>
              <a:gd name="connsiteX296" fmla="*/ 208597 w 3743325"/>
              <a:gd name="connsiteY296" fmla="*/ 2711768 h 3724275"/>
              <a:gd name="connsiteX297" fmla="*/ 194310 w 3743325"/>
              <a:gd name="connsiteY297" fmla="*/ 2678430 h 3724275"/>
              <a:gd name="connsiteX298" fmla="*/ 212408 w 3743325"/>
              <a:gd name="connsiteY298" fmla="*/ 2670810 h 3724275"/>
              <a:gd name="connsiteX299" fmla="*/ 226695 w 3743325"/>
              <a:gd name="connsiteY299" fmla="*/ 2703195 h 3724275"/>
              <a:gd name="connsiteX300" fmla="*/ 208597 w 3743325"/>
              <a:gd name="connsiteY300" fmla="*/ 2711768 h 3724275"/>
              <a:gd name="connsiteX301" fmla="*/ 3603308 w 3743325"/>
              <a:gd name="connsiteY301" fmla="*/ 2682240 h 3724275"/>
              <a:gd name="connsiteX302" fmla="*/ 3585210 w 3743325"/>
              <a:gd name="connsiteY302" fmla="*/ 2674620 h 3724275"/>
              <a:gd name="connsiteX303" fmla="*/ 3598545 w 3743325"/>
              <a:gd name="connsiteY303" fmla="*/ 2641283 h 3724275"/>
              <a:gd name="connsiteX304" fmla="*/ 3616643 w 3743325"/>
              <a:gd name="connsiteY304" fmla="*/ 2648903 h 3724275"/>
              <a:gd name="connsiteX305" fmla="*/ 3603308 w 3743325"/>
              <a:gd name="connsiteY305" fmla="*/ 2682240 h 3724275"/>
              <a:gd name="connsiteX306" fmla="*/ 180022 w 3743325"/>
              <a:gd name="connsiteY306" fmla="*/ 2645093 h 3724275"/>
              <a:gd name="connsiteX307" fmla="*/ 166688 w 3743325"/>
              <a:gd name="connsiteY307" fmla="*/ 2611755 h 3724275"/>
              <a:gd name="connsiteX308" fmla="*/ 184785 w 3743325"/>
              <a:gd name="connsiteY308" fmla="*/ 2604135 h 3724275"/>
              <a:gd name="connsiteX309" fmla="*/ 198120 w 3743325"/>
              <a:gd name="connsiteY309" fmla="*/ 2637473 h 3724275"/>
              <a:gd name="connsiteX310" fmla="*/ 180022 w 3743325"/>
              <a:gd name="connsiteY310" fmla="*/ 2645093 h 3724275"/>
              <a:gd name="connsiteX311" fmla="*/ 3630930 w 3743325"/>
              <a:gd name="connsiteY311" fmla="*/ 2615565 h 3724275"/>
              <a:gd name="connsiteX312" fmla="*/ 3611880 w 3743325"/>
              <a:gd name="connsiteY312" fmla="*/ 2608898 h 3724275"/>
              <a:gd name="connsiteX313" fmla="*/ 3624263 w 3743325"/>
              <a:gd name="connsiteY313" fmla="*/ 2575560 h 3724275"/>
              <a:gd name="connsiteX314" fmla="*/ 3643313 w 3743325"/>
              <a:gd name="connsiteY314" fmla="*/ 2582228 h 3724275"/>
              <a:gd name="connsiteX315" fmla="*/ 3630930 w 3743325"/>
              <a:gd name="connsiteY315" fmla="*/ 2615565 h 3724275"/>
              <a:gd name="connsiteX316" fmla="*/ 154305 w 3743325"/>
              <a:gd name="connsiteY316" fmla="*/ 2578418 h 3724275"/>
              <a:gd name="connsiteX317" fmla="*/ 141922 w 3743325"/>
              <a:gd name="connsiteY317" fmla="*/ 2545080 h 3724275"/>
              <a:gd name="connsiteX318" fmla="*/ 160972 w 3743325"/>
              <a:gd name="connsiteY318" fmla="*/ 2538413 h 3724275"/>
              <a:gd name="connsiteX319" fmla="*/ 173355 w 3743325"/>
              <a:gd name="connsiteY319" fmla="*/ 2571750 h 3724275"/>
              <a:gd name="connsiteX320" fmla="*/ 154305 w 3743325"/>
              <a:gd name="connsiteY320" fmla="*/ 2578418 h 3724275"/>
              <a:gd name="connsiteX321" fmla="*/ 3654743 w 3743325"/>
              <a:gd name="connsiteY321" fmla="*/ 2547938 h 3724275"/>
              <a:gd name="connsiteX322" fmla="*/ 3635693 w 3743325"/>
              <a:gd name="connsiteY322" fmla="*/ 2541270 h 3724275"/>
              <a:gd name="connsiteX323" fmla="*/ 3646170 w 3743325"/>
              <a:gd name="connsiteY323" fmla="*/ 2506980 h 3724275"/>
              <a:gd name="connsiteX324" fmla="*/ 3665220 w 3743325"/>
              <a:gd name="connsiteY324" fmla="*/ 2512695 h 3724275"/>
              <a:gd name="connsiteX325" fmla="*/ 3654743 w 3743325"/>
              <a:gd name="connsiteY325" fmla="*/ 2547938 h 3724275"/>
              <a:gd name="connsiteX326" fmla="*/ 129540 w 3743325"/>
              <a:gd name="connsiteY326" fmla="*/ 2510790 h 3724275"/>
              <a:gd name="connsiteX327" fmla="*/ 118110 w 3743325"/>
              <a:gd name="connsiteY327" fmla="*/ 2476500 h 3724275"/>
              <a:gd name="connsiteX328" fmla="*/ 137160 w 3743325"/>
              <a:gd name="connsiteY328" fmla="*/ 2469833 h 3724275"/>
              <a:gd name="connsiteX329" fmla="*/ 148590 w 3743325"/>
              <a:gd name="connsiteY329" fmla="*/ 2504123 h 3724275"/>
              <a:gd name="connsiteX330" fmla="*/ 129540 w 3743325"/>
              <a:gd name="connsiteY330" fmla="*/ 2510790 h 3724275"/>
              <a:gd name="connsiteX331" fmla="*/ 3676650 w 3743325"/>
              <a:gd name="connsiteY331" fmla="*/ 2479358 h 3724275"/>
              <a:gd name="connsiteX332" fmla="*/ 3657600 w 3743325"/>
              <a:gd name="connsiteY332" fmla="*/ 2473643 h 3724275"/>
              <a:gd name="connsiteX333" fmla="*/ 3667125 w 3743325"/>
              <a:gd name="connsiteY333" fmla="*/ 2439353 h 3724275"/>
              <a:gd name="connsiteX334" fmla="*/ 3686175 w 3743325"/>
              <a:gd name="connsiteY334" fmla="*/ 2444115 h 3724275"/>
              <a:gd name="connsiteX335" fmla="*/ 3676650 w 3743325"/>
              <a:gd name="connsiteY335" fmla="*/ 2479358 h 3724275"/>
              <a:gd name="connsiteX336" fmla="*/ 106680 w 3743325"/>
              <a:gd name="connsiteY336" fmla="*/ 2442210 h 3724275"/>
              <a:gd name="connsiteX337" fmla="*/ 96202 w 3743325"/>
              <a:gd name="connsiteY337" fmla="*/ 2407920 h 3724275"/>
              <a:gd name="connsiteX338" fmla="*/ 115252 w 3743325"/>
              <a:gd name="connsiteY338" fmla="*/ 2402205 h 3724275"/>
              <a:gd name="connsiteX339" fmla="*/ 125730 w 3743325"/>
              <a:gd name="connsiteY339" fmla="*/ 2436495 h 3724275"/>
              <a:gd name="connsiteX340" fmla="*/ 106680 w 3743325"/>
              <a:gd name="connsiteY340" fmla="*/ 2442210 h 3724275"/>
              <a:gd name="connsiteX341" fmla="*/ 3694748 w 3743325"/>
              <a:gd name="connsiteY341" fmla="*/ 2409825 h 3724275"/>
              <a:gd name="connsiteX342" fmla="*/ 3675698 w 3743325"/>
              <a:gd name="connsiteY342" fmla="*/ 2405063 h 3724275"/>
              <a:gd name="connsiteX343" fmla="*/ 3684270 w 3743325"/>
              <a:gd name="connsiteY343" fmla="*/ 2370773 h 3724275"/>
              <a:gd name="connsiteX344" fmla="*/ 3703320 w 3743325"/>
              <a:gd name="connsiteY344" fmla="*/ 2375535 h 3724275"/>
              <a:gd name="connsiteX345" fmla="*/ 3694748 w 3743325"/>
              <a:gd name="connsiteY345" fmla="*/ 2409825 h 3724275"/>
              <a:gd name="connsiteX346" fmla="*/ 86677 w 3743325"/>
              <a:gd name="connsiteY346" fmla="*/ 2373630 h 3724275"/>
              <a:gd name="connsiteX347" fmla="*/ 77152 w 3743325"/>
              <a:gd name="connsiteY347" fmla="*/ 2339340 h 3724275"/>
              <a:gd name="connsiteX348" fmla="*/ 96202 w 3743325"/>
              <a:gd name="connsiteY348" fmla="*/ 2334578 h 3724275"/>
              <a:gd name="connsiteX349" fmla="*/ 105727 w 3743325"/>
              <a:gd name="connsiteY349" fmla="*/ 2368868 h 3724275"/>
              <a:gd name="connsiteX350" fmla="*/ 86677 w 3743325"/>
              <a:gd name="connsiteY350" fmla="*/ 2373630 h 3724275"/>
              <a:gd name="connsiteX351" fmla="*/ 3710940 w 3743325"/>
              <a:gd name="connsiteY351" fmla="*/ 2339340 h 3724275"/>
              <a:gd name="connsiteX352" fmla="*/ 3690938 w 3743325"/>
              <a:gd name="connsiteY352" fmla="*/ 2335530 h 3724275"/>
              <a:gd name="connsiteX353" fmla="*/ 3697605 w 3743325"/>
              <a:gd name="connsiteY353" fmla="*/ 2300288 h 3724275"/>
              <a:gd name="connsiteX354" fmla="*/ 3717608 w 3743325"/>
              <a:gd name="connsiteY354" fmla="*/ 2304098 h 3724275"/>
              <a:gd name="connsiteX355" fmla="*/ 3710940 w 3743325"/>
              <a:gd name="connsiteY355" fmla="*/ 2339340 h 3724275"/>
              <a:gd name="connsiteX356" fmla="*/ 68580 w 3743325"/>
              <a:gd name="connsiteY356" fmla="*/ 2304098 h 3724275"/>
              <a:gd name="connsiteX357" fmla="*/ 60007 w 3743325"/>
              <a:gd name="connsiteY357" fmla="*/ 2268855 h 3724275"/>
              <a:gd name="connsiteX358" fmla="*/ 79057 w 3743325"/>
              <a:gd name="connsiteY358" fmla="*/ 2264093 h 3724275"/>
              <a:gd name="connsiteX359" fmla="*/ 87630 w 3743325"/>
              <a:gd name="connsiteY359" fmla="*/ 2298383 h 3724275"/>
              <a:gd name="connsiteX360" fmla="*/ 68580 w 3743325"/>
              <a:gd name="connsiteY360" fmla="*/ 2304098 h 3724275"/>
              <a:gd name="connsiteX361" fmla="*/ 3723323 w 3743325"/>
              <a:gd name="connsiteY361" fmla="*/ 2268855 h 3724275"/>
              <a:gd name="connsiteX362" fmla="*/ 3703320 w 3743325"/>
              <a:gd name="connsiteY362" fmla="*/ 2265998 h 3724275"/>
              <a:gd name="connsiteX363" fmla="*/ 3709035 w 3743325"/>
              <a:gd name="connsiteY363" fmla="*/ 2230755 h 3724275"/>
              <a:gd name="connsiteX364" fmla="*/ 3729038 w 3743325"/>
              <a:gd name="connsiteY364" fmla="*/ 2233613 h 3724275"/>
              <a:gd name="connsiteX365" fmla="*/ 3723323 w 3743325"/>
              <a:gd name="connsiteY365" fmla="*/ 2268855 h 3724275"/>
              <a:gd name="connsiteX366" fmla="*/ 51435 w 3743325"/>
              <a:gd name="connsiteY366" fmla="*/ 2233613 h 3724275"/>
              <a:gd name="connsiteX367" fmla="*/ 43815 w 3743325"/>
              <a:gd name="connsiteY367" fmla="*/ 2198370 h 3724275"/>
              <a:gd name="connsiteX368" fmla="*/ 63817 w 3743325"/>
              <a:gd name="connsiteY368" fmla="*/ 2194560 h 3724275"/>
              <a:gd name="connsiteX369" fmla="*/ 71438 w 3743325"/>
              <a:gd name="connsiteY369" fmla="*/ 2229803 h 3724275"/>
              <a:gd name="connsiteX370" fmla="*/ 51435 w 3743325"/>
              <a:gd name="connsiteY370" fmla="*/ 2233613 h 3724275"/>
              <a:gd name="connsiteX371" fmla="*/ 3733800 w 3743325"/>
              <a:gd name="connsiteY371" fmla="*/ 2197418 h 3724275"/>
              <a:gd name="connsiteX372" fmla="*/ 3713798 w 3743325"/>
              <a:gd name="connsiteY372" fmla="*/ 2194560 h 3724275"/>
              <a:gd name="connsiteX373" fmla="*/ 3717608 w 3743325"/>
              <a:gd name="connsiteY373" fmla="*/ 2159318 h 3724275"/>
              <a:gd name="connsiteX374" fmla="*/ 3737610 w 3743325"/>
              <a:gd name="connsiteY374" fmla="*/ 2161223 h 3724275"/>
              <a:gd name="connsiteX375" fmla="*/ 3733800 w 3743325"/>
              <a:gd name="connsiteY375" fmla="*/ 2197418 h 3724275"/>
              <a:gd name="connsiteX376" fmla="*/ 37147 w 3743325"/>
              <a:gd name="connsiteY376" fmla="*/ 2163128 h 3724275"/>
              <a:gd name="connsiteX377" fmla="*/ 30480 w 3743325"/>
              <a:gd name="connsiteY377" fmla="*/ 2127885 h 3724275"/>
              <a:gd name="connsiteX378" fmla="*/ 50482 w 3743325"/>
              <a:gd name="connsiteY378" fmla="*/ 2124075 h 3724275"/>
              <a:gd name="connsiteX379" fmla="*/ 57150 w 3743325"/>
              <a:gd name="connsiteY379" fmla="*/ 2159318 h 3724275"/>
              <a:gd name="connsiteX380" fmla="*/ 37147 w 3743325"/>
              <a:gd name="connsiteY380" fmla="*/ 2163128 h 3724275"/>
              <a:gd name="connsiteX381" fmla="*/ 3741420 w 3743325"/>
              <a:gd name="connsiteY381" fmla="*/ 2125980 h 3724275"/>
              <a:gd name="connsiteX382" fmla="*/ 3721418 w 3743325"/>
              <a:gd name="connsiteY382" fmla="*/ 2124075 h 3724275"/>
              <a:gd name="connsiteX383" fmla="*/ 3724275 w 3743325"/>
              <a:gd name="connsiteY383" fmla="*/ 2088833 h 3724275"/>
              <a:gd name="connsiteX384" fmla="*/ 3744278 w 3743325"/>
              <a:gd name="connsiteY384" fmla="*/ 2089785 h 3724275"/>
              <a:gd name="connsiteX385" fmla="*/ 3741420 w 3743325"/>
              <a:gd name="connsiteY385" fmla="*/ 2125980 h 3724275"/>
              <a:gd name="connsiteX386" fmla="*/ 25717 w 3743325"/>
              <a:gd name="connsiteY386" fmla="*/ 2092643 h 3724275"/>
              <a:gd name="connsiteX387" fmla="*/ 20955 w 3743325"/>
              <a:gd name="connsiteY387" fmla="*/ 2057400 h 3724275"/>
              <a:gd name="connsiteX388" fmla="*/ 40957 w 3743325"/>
              <a:gd name="connsiteY388" fmla="*/ 2054543 h 3724275"/>
              <a:gd name="connsiteX389" fmla="*/ 45720 w 3743325"/>
              <a:gd name="connsiteY389" fmla="*/ 2089785 h 3724275"/>
              <a:gd name="connsiteX390" fmla="*/ 25717 w 3743325"/>
              <a:gd name="connsiteY390" fmla="*/ 2092643 h 3724275"/>
              <a:gd name="connsiteX391" fmla="*/ 3746183 w 3743325"/>
              <a:gd name="connsiteY391" fmla="*/ 2053590 h 3724275"/>
              <a:gd name="connsiteX392" fmla="*/ 3726180 w 3743325"/>
              <a:gd name="connsiteY392" fmla="*/ 2052638 h 3724275"/>
              <a:gd name="connsiteX393" fmla="*/ 3728085 w 3743325"/>
              <a:gd name="connsiteY393" fmla="*/ 2017395 h 3724275"/>
              <a:gd name="connsiteX394" fmla="*/ 3748088 w 3743325"/>
              <a:gd name="connsiteY394" fmla="*/ 2018348 h 3724275"/>
              <a:gd name="connsiteX395" fmla="*/ 3746183 w 3743325"/>
              <a:gd name="connsiteY395" fmla="*/ 2053590 h 3724275"/>
              <a:gd name="connsiteX396" fmla="*/ 15240 w 3743325"/>
              <a:gd name="connsiteY396" fmla="*/ 2021205 h 3724275"/>
              <a:gd name="connsiteX397" fmla="*/ 11430 w 3743325"/>
              <a:gd name="connsiteY397" fmla="*/ 1985963 h 3724275"/>
              <a:gd name="connsiteX398" fmla="*/ 31432 w 3743325"/>
              <a:gd name="connsiteY398" fmla="*/ 1984058 h 3724275"/>
              <a:gd name="connsiteX399" fmla="*/ 35242 w 3743325"/>
              <a:gd name="connsiteY399" fmla="*/ 2019300 h 3724275"/>
              <a:gd name="connsiteX400" fmla="*/ 15240 w 3743325"/>
              <a:gd name="connsiteY400" fmla="*/ 2021205 h 3724275"/>
              <a:gd name="connsiteX401" fmla="*/ 3749040 w 3743325"/>
              <a:gd name="connsiteY401" fmla="*/ 1982153 h 3724275"/>
              <a:gd name="connsiteX402" fmla="*/ 3729038 w 3743325"/>
              <a:gd name="connsiteY402" fmla="*/ 1982153 h 3724275"/>
              <a:gd name="connsiteX403" fmla="*/ 3729038 w 3743325"/>
              <a:gd name="connsiteY403" fmla="*/ 1951673 h 3724275"/>
              <a:gd name="connsiteX404" fmla="*/ 3729038 w 3743325"/>
              <a:gd name="connsiteY404" fmla="*/ 1946910 h 3724275"/>
              <a:gd name="connsiteX405" fmla="*/ 3749040 w 3743325"/>
              <a:gd name="connsiteY405" fmla="*/ 1946910 h 3724275"/>
              <a:gd name="connsiteX406" fmla="*/ 3749040 w 3743325"/>
              <a:gd name="connsiteY406" fmla="*/ 1951673 h 3724275"/>
              <a:gd name="connsiteX407" fmla="*/ 3749040 w 3743325"/>
              <a:gd name="connsiteY407" fmla="*/ 1982153 h 3724275"/>
              <a:gd name="connsiteX408" fmla="*/ 7620 w 3743325"/>
              <a:gd name="connsiteY408" fmla="*/ 1949768 h 3724275"/>
              <a:gd name="connsiteX409" fmla="*/ 4763 w 3743325"/>
              <a:gd name="connsiteY409" fmla="*/ 1913573 h 3724275"/>
              <a:gd name="connsiteX410" fmla="*/ 24765 w 3743325"/>
              <a:gd name="connsiteY410" fmla="*/ 1911668 h 3724275"/>
              <a:gd name="connsiteX411" fmla="*/ 27622 w 3743325"/>
              <a:gd name="connsiteY411" fmla="*/ 1946910 h 3724275"/>
              <a:gd name="connsiteX412" fmla="*/ 7620 w 3743325"/>
              <a:gd name="connsiteY412" fmla="*/ 1949768 h 3724275"/>
              <a:gd name="connsiteX413" fmla="*/ 3729038 w 3743325"/>
              <a:gd name="connsiteY413" fmla="*/ 1910715 h 3724275"/>
              <a:gd name="connsiteX414" fmla="*/ 3728085 w 3743325"/>
              <a:gd name="connsiteY414" fmla="*/ 1875473 h 3724275"/>
              <a:gd name="connsiteX415" fmla="*/ 3748088 w 3743325"/>
              <a:gd name="connsiteY415" fmla="*/ 1874520 h 3724275"/>
              <a:gd name="connsiteX416" fmla="*/ 3749040 w 3743325"/>
              <a:gd name="connsiteY416" fmla="*/ 1910715 h 3724275"/>
              <a:gd name="connsiteX417" fmla="*/ 3729038 w 3743325"/>
              <a:gd name="connsiteY417" fmla="*/ 1910715 h 3724275"/>
              <a:gd name="connsiteX418" fmla="*/ 2857 w 3743325"/>
              <a:gd name="connsiteY418" fmla="*/ 1878330 h 3724275"/>
              <a:gd name="connsiteX419" fmla="*/ 952 w 3743325"/>
              <a:gd name="connsiteY419" fmla="*/ 1842135 h 3724275"/>
              <a:gd name="connsiteX420" fmla="*/ 20955 w 3743325"/>
              <a:gd name="connsiteY420" fmla="*/ 1841183 h 3724275"/>
              <a:gd name="connsiteX421" fmla="*/ 22860 w 3743325"/>
              <a:gd name="connsiteY421" fmla="*/ 1876425 h 3724275"/>
              <a:gd name="connsiteX422" fmla="*/ 2857 w 3743325"/>
              <a:gd name="connsiteY422" fmla="*/ 1878330 h 3724275"/>
              <a:gd name="connsiteX423" fmla="*/ 3726180 w 3743325"/>
              <a:gd name="connsiteY423" fmla="*/ 1839278 h 3724275"/>
              <a:gd name="connsiteX424" fmla="*/ 3724275 w 3743325"/>
              <a:gd name="connsiteY424" fmla="*/ 1804035 h 3724275"/>
              <a:gd name="connsiteX425" fmla="*/ 3744278 w 3743325"/>
              <a:gd name="connsiteY425" fmla="*/ 1802130 h 3724275"/>
              <a:gd name="connsiteX426" fmla="*/ 3746183 w 3743325"/>
              <a:gd name="connsiteY426" fmla="*/ 1838325 h 3724275"/>
              <a:gd name="connsiteX427" fmla="*/ 3726180 w 3743325"/>
              <a:gd name="connsiteY427" fmla="*/ 1839278 h 3724275"/>
              <a:gd name="connsiteX428" fmla="*/ 0 w 3743325"/>
              <a:gd name="connsiteY428" fmla="*/ 1806893 h 3724275"/>
              <a:gd name="connsiteX429" fmla="*/ 0 w 3743325"/>
              <a:gd name="connsiteY429" fmla="*/ 1770698 h 3724275"/>
              <a:gd name="connsiteX430" fmla="*/ 20002 w 3743325"/>
              <a:gd name="connsiteY430" fmla="*/ 1770698 h 3724275"/>
              <a:gd name="connsiteX431" fmla="*/ 20002 w 3743325"/>
              <a:gd name="connsiteY431" fmla="*/ 1805940 h 3724275"/>
              <a:gd name="connsiteX432" fmla="*/ 0 w 3743325"/>
              <a:gd name="connsiteY432" fmla="*/ 1806893 h 3724275"/>
              <a:gd name="connsiteX433" fmla="*/ 3721418 w 3743325"/>
              <a:gd name="connsiteY433" fmla="*/ 1767840 h 3724275"/>
              <a:gd name="connsiteX434" fmla="*/ 3717608 w 3743325"/>
              <a:gd name="connsiteY434" fmla="*/ 1732598 h 3724275"/>
              <a:gd name="connsiteX435" fmla="*/ 3737610 w 3743325"/>
              <a:gd name="connsiteY435" fmla="*/ 1730693 h 3724275"/>
              <a:gd name="connsiteX436" fmla="*/ 3741420 w 3743325"/>
              <a:gd name="connsiteY436" fmla="*/ 1766888 h 3724275"/>
              <a:gd name="connsiteX437" fmla="*/ 3721418 w 3743325"/>
              <a:gd name="connsiteY437" fmla="*/ 1767840 h 3724275"/>
              <a:gd name="connsiteX438" fmla="*/ 20002 w 3743325"/>
              <a:gd name="connsiteY438" fmla="*/ 1735455 h 3724275"/>
              <a:gd name="connsiteX439" fmla="*/ 0 w 3743325"/>
              <a:gd name="connsiteY439" fmla="*/ 1735455 h 3724275"/>
              <a:gd name="connsiteX440" fmla="*/ 952 w 3743325"/>
              <a:gd name="connsiteY440" fmla="*/ 1699260 h 3724275"/>
              <a:gd name="connsiteX441" fmla="*/ 20955 w 3743325"/>
              <a:gd name="connsiteY441" fmla="*/ 1700213 h 3724275"/>
              <a:gd name="connsiteX442" fmla="*/ 20002 w 3743325"/>
              <a:gd name="connsiteY442" fmla="*/ 1735455 h 3724275"/>
              <a:gd name="connsiteX443" fmla="*/ 3713798 w 3743325"/>
              <a:gd name="connsiteY443" fmla="*/ 1697355 h 3724275"/>
              <a:gd name="connsiteX444" fmla="*/ 3709035 w 3743325"/>
              <a:gd name="connsiteY444" fmla="*/ 1662113 h 3724275"/>
              <a:gd name="connsiteX445" fmla="*/ 3729038 w 3743325"/>
              <a:gd name="connsiteY445" fmla="*/ 1659255 h 3724275"/>
              <a:gd name="connsiteX446" fmla="*/ 3733800 w 3743325"/>
              <a:gd name="connsiteY446" fmla="*/ 1694498 h 3724275"/>
              <a:gd name="connsiteX447" fmla="*/ 3713798 w 3743325"/>
              <a:gd name="connsiteY447" fmla="*/ 1697355 h 3724275"/>
              <a:gd name="connsiteX448" fmla="*/ 22860 w 3743325"/>
              <a:gd name="connsiteY448" fmla="*/ 1664018 h 3724275"/>
              <a:gd name="connsiteX449" fmla="*/ 2857 w 3743325"/>
              <a:gd name="connsiteY449" fmla="*/ 1663065 h 3724275"/>
              <a:gd name="connsiteX450" fmla="*/ 5715 w 3743325"/>
              <a:gd name="connsiteY450" fmla="*/ 1626870 h 3724275"/>
              <a:gd name="connsiteX451" fmla="*/ 25717 w 3743325"/>
              <a:gd name="connsiteY451" fmla="*/ 1628775 h 3724275"/>
              <a:gd name="connsiteX452" fmla="*/ 22860 w 3743325"/>
              <a:gd name="connsiteY452" fmla="*/ 1664018 h 3724275"/>
              <a:gd name="connsiteX453" fmla="*/ 3703320 w 3743325"/>
              <a:gd name="connsiteY453" fmla="*/ 1626870 h 3724275"/>
              <a:gd name="connsiteX454" fmla="*/ 3697605 w 3743325"/>
              <a:gd name="connsiteY454" fmla="*/ 1591628 h 3724275"/>
              <a:gd name="connsiteX455" fmla="*/ 3717608 w 3743325"/>
              <a:gd name="connsiteY455" fmla="*/ 1587818 h 3724275"/>
              <a:gd name="connsiteX456" fmla="*/ 3723323 w 3743325"/>
              <a:gd name="connsiteY456" fmla="*/ 1623060 h 3724275"/>
              <a:gd name="connsiteX457" fmla="*/ 3703320 w 3743325"/>
              <a:gd name="connsiteY457" fmla="*/ 1626870 h 3724275"/>
              <a:gd name="connsiteX458" fmla="*/ 28575 w 3743325"/>
              <a:gd name="connsiteY458" fmla="*/ 1593533 h 3724275"/>
              <a:gd name="connsiteX459" fmla="*/ 8572 w 3743325"/>
              <a:gd name="connsiteY459" fmla="*/ 1591628 h 3724275"/>
              <a:gd name="connsiteX460" fmla="*/ 12382 w 3743325"/>
              <a:gd name="connsiteY460" fmla="*/ 1555433 h 3724275"/>
              <a:gd name="connsiteX461" fmla="*/ 32385 w 3743325"/>
              <a:gd name="connsiteY461" fmla="*/ 1558290 h 3724275"/>
              <a:gd name="connsiteX462" fmla="*/ 28575 w 3743325"/>
              <a:gd name="connsiteY462" fmla="*/ 1593533 h 3724275"/>
              <a:gd name="connsiteX463" fmla="*/ 3691890 w 3743325"/>
              <a:gd name="connsiteY463" fmla="*/ 1556385 h 3724275"/>
              <a:gd name="connsiteX464" fmla="*/ 3685223 w 3743325"/>
              <a:gd name="connsiteY464" fmla="*/ 1521143 h 3724275"/>
              <a:gd name="connsiteX465" fmla="*/ 3704273 w 3743325"/>
              <a:gd name="connsiteY465" fmla="*/ 1517333 h 3724275"/>
              <a:gd name="connsiteX466" fmla="*/ 3710940 w 3743325"/>
              <a:gd name="connsiteY466" fmla="*/ 1552575 h 3724275"/>
              <a:gd name="connsiteX467" fmla="*/ 3691890 w 3743325"/>
              <a:gd name="connsiteY467" fmla="*/ 1556385 h 3724275"/>
              <a:gd name="connsiteX468" fmla="*/ 37147 w 3743325"/>
              <a:gd name="connsiteY468" fmla="*/ 1523048 h 3724275"/>
              <a:gd name="connsiteX469" fmla="*/ 17145 w 3743325"/>
              <a:gd name="connsiteY469" fmla="*/ 1520190 h 3724275"/>
              <a:gd name="connsiteX470" fmla="*/ 22860 w 3743325"/>
              <a:gd name="connsiteY470" fmla="*/ 1484948 h 3724275"/>
              <a:gd name="connsiteX471" fmla="*/ 42863 w 3743325"/>
              <a:gd name="connsiteY471" fmla="*/ 1488758 h 3724275"/>
              <a:gd name="connsiteX472" fmla="*/ 37147 w 3743325"/>
              <a:gd name="connsiteY472" fmla="*/ 1523048 h 3724275"/>
              <a:gd name="connsiteX473" fmla="*/ 3677603 w 3743325"/>
              <a:gd name="connsiteY473" fmla="*/ 1486853 h 3724275"/>
              <a:gd name="connsiteX474" fmla="*/ 3669983 w 3743325"/>
              <a:gd name="connsiteY474" fmla="*/ 1452563 h 3724275"/>
              <a:gd name="connsiteX475" fmla="*/ 3689033 w 3743325"/>
              <a:gd name="connsiteY475" fmla="*/ 1447800 h 3724275"/>
              <a:gd name="connsiteX476" fmla="*/ 3696653 w 3743325"/>
              <a:gd name="connsiteY476" fmla="*/ 1483043 h 3724275"/>
              <a:gd name="connsiteX477" fmla="*/ 3677603 w 3743325"/>
              <a:gd name="connsiteY477" fmla="*/ 1486853 h 3724275"/>
              <a:gd name="connsiteX478" fmla="*/ 49530 w 3743325"/>
              <a:gd name="connsiteY478" fmla="*/ 1452563 h 3724275"/>
              <a:gd name="connsiteX479" fmla="*/ 29527 w 3743325"/>
              <a:gd name="connsiteY479" fmla="*/ 1448753 h 3724275"/>
              <a:gd name="connsiteX480" fmla="*/ 37147 w 3743325"/>
              <a:gd name="connsiteY480" fmla="*/ 1413510 h 3724275"/>
              <a:gd name="connsiteX481" fmla="*/ 56197 w 3743325"/>
              <a:gd name="connsiteY481" fmla="*/ 1418273 h 3724275"/>
              <a:gd name="connsiteX482" fmla="*/ 49530 w 3743325"/>
              <a:gd name="connsiteY482" fmla="*/ 1452563 h 3724275"/>
              <a:gd name="connsiteX483" fmla="*/ 3660458 w 3743325"/>
              <a:gd name="connsiteY483" fmla="*/ 1417320 h 3724275"/>
              <a:gd name="connsiteX484" fmla="*/ 3650933 w 3743325"/>
              <a:gd name="connsiteY484" fmla="*/ 1383030 h 3724275"/>
              <a:gd name="connsiteX485" fmla="*/ 3669983 w 3743325"/>
              <a:gd name="connsiteY485" fmla="*/ 1377315 h 3724275"/>
              <a:gd name="connsiteX486" fmla="*/ 3679508 w 3743325"/>
              <a:gd name="connsiteY486" fmla="*/ 1411605 h 3724275"/>
              <a:gd name="connsiteX487" fmla="*/ 3660458 w 3743325"/>
              <a:gd name="connsiteY487" fmla="*/ 1417320 h 3724275"/>
              <a:gd name="connsiteX488" fmla="*/ 64770 w 3743325"/>
              <a:gd name="connsiteY488" fmla="*/ 1383030 h 3724275"/>
              <a:gd name="connsiteX489" fmla="*/ 45720 w 3743325"/>
              <a:gd name="connsiteY489" fmla="*/ 1378268 h 3724275"/>
              <a:gd name="connsiteX490" fmla="*/ 55245 w 3743325"/>
              <a:gd name="connsiteY490" fmla="*/ 1343025 h 3724275"/>
              <a:gd name="connsiteX491" fmla="*/ 74295 w 3743325"/>
              <a:gd name="connsiteY491" fmla="*/ 1348740 h 3724275"/>
              <a:gd name="connsiteX492" fmla="*/ 64770 w 3743325"/>
              <a:gd name="connsiteY492" fmla="*/ 1383030 h 3724275"/>
              <a:gd name="connsiteX493" fmla="*/ 3642360 w 3743325"/>
              <a:gd name="connsiteY493" fmla="*/ 1348740 h 3724275"/>
              <a:gd name="connsiteX494" fmla="*/ 3631883 w 3743325"/>
              <a:gd name="connsiteY494" fmla="*/ 1314450 h 3724275"/>
              <a:gd name="connsiteX495" fmla="*/ 3650933 w 3743325"/>
              <a:gd name="connsiteY495" fmla="*/ 1308735 h 3724275"/>
              <a:gd name="connsiteX496" fmla="*/ 3661410 w 3743325"/>
              <a:gd name="connsiteY496" fmla="*/ 1343025 h 3724275"/>
              <a:gd name="connsiteX497" fmla="*/ 3642360 w 3743325"/>
              <a:gd name="connsiteY497" fmla="*/ 1348740 h 3724275"/>
              <a:gd name="connsiteX498" fmla="*/ 84773 w 3743325"/>
              <a:gd name="connsiteY498" fmla="*/ 1315403 h 3724275"/>
              <a:gd name="connsiteX499" fmla="*/ 65723 w 3743325"/>
              <a:gd name="connsiteY499" fmla="*/ 1309688 h 3724275"/>
              <a:gd name="connsiteX500" fmla="*/ 77152 w 3743325"/>
              <a:gd name="connsiteY500" fmla="*/ 1275398 h 3724275"/>
              <a:gd name="connsiteX501" fmla="*/ 96202 w 3743325"/>
              <a:gd name="connsiteY501" fmla="*/ 1282065 h 3724275"/>
              <a:gd name="connsiteX502" fmla="*/ 84773 w 3743325"/>
              <a:gd name="connsiteY502" fmla="*/ 1315403 h 3724275"/>
              <a:gd name="connsiteX503" fmla="*/ 3621405 w 3743325"/>
              <a:gd name="connsiteY503" fmla="*/ 1280160 h 3724275"/>
              <a:gd name="connsiteX504" fmla="*/ 3609975 w 3743325"/>
              <a:gd name="connsiteY504" fmla="*/ 1245870 h 3724275"/>
              <a:gd name="connsiteX505" fmla="*/ 3629025 w 3743325"/>
              <a:gd name="connsiteY505" fmla="*/ 1239203 h 3724275"/>
              <a:gd name="connsiteX506" fmla="*/ 3640455 w 3743325"/>
              <a:gd name="connsiteY506" fmla="*/ 1273493 h 3724275"/>
              <a:gd name="connsiteX507" fmla="*/ 3621405 w 3743325"/>
              <a:gd name="connsiteY507" fmla="*/ 1280160 h 3724275"/>
              <a:gd name="connsiteX508" fmla="*/ 107632 w 3743325"/>
              <a:gd name="connsiteY508" fmla="*/ 1247775 h 3724275"/>
              <a:gd name="connsiteX509" fmla="*/ 88582 w 3743325"/>
              <a:gd name="connsiteY509" fmla="*/ 1241108 h 3724275"/>
              <a:gd name="connsiteX510" fmla="*/ 101918 w 3743325"/>
              <a:gd name="connsiteY510" fmla="*/ 1207770 h 3724275"/>
              <a:gd name="connsiteX511" fmla="*/ 120015 w 3743325"/>
              <a:gd name="connsiteY511" fmla="*/ 1215390 h 3724275"/>
              <a:gd name="connsiteX512" fmla="*/ 107632 w 3743325"/>
              <a:gd name="connsiteY512" fmla="*/ 1247775 h 3724275"/>
              <a:gd name="connsiteX513" fmla="*/ 3597593 w 3743325"/>
              <a:gd name="connsiteY513" fmla="*/ 1213485 h 3724275"/>
              <a:gd name="connsiteX514" fmla="*/ 3589973 w 3743325"/>
              <a:gd name="connsiteY514" fmla="*/ 1192530 h 3724275"/>
              <a:gd name="connsiteX515" fmla="*/ 3585210 w 3743325"/>
              <a:gd name="connsiteY515" fmla="*/ 1180148 h 3724275"/>
              <a:gd name="connsiteX516" fmla="*/ 3604260 w 3743325"/>
              <a:gd name="connsiteY516" fmla="*/ 1173480 h 3724275"/>
              <a:gd name="connsiteX517" fmla="*/ 3609023 w 3743325"/>
              <a:gd name="connsiteY517" fmla="*/ 1185863 h 3724275"/>
              <a:gd name="connsiteX518" fmla="*/ 3616643 w 3743325"/>
              <a:gd name="connsiteY518" fmla="*/ 1206818 h 3724275"/>
              <a:gd name="connsiteX519" fmla="*/ 3597593 w 3743325"/>
              <a:gd name="connsiteY519" fmla="*/ 1213485 h 3724275"/>
              <a:gd name="connsiteX520" fmla="*/ 135255 w 3743325"/>
              <a:gd name="connsiteY520" fmla="*/ 1183005 h 3724275"/>
              <a:gd name="connsiteX521" fmla="*/ 117157 w 3743325"/>
              <a:gd name="connsiteY521" fmla="*/ 1174433 h 3724275"/>
              <a:gd name="connsiteX522" fmla="*/ 132397 w 3743325"/>
              <a:gd name="connsiteY522" fmla="*/ 1142048 h 3724275"/>
              <a:gd name="connsiteX523" fmla="*/ 150495 w 3743325"/>
              <a:gd name="connsiteY523" fmla="*/ 1150620 h 3724275"/>
              <a:gd name="connsiteX524" fmla="*/ 135255 w 3743325"/>
              <a:gd name="connsiteY524" fmla="*/ 1183005 h 3724275"/>
              <a:gd name="connsiteX525" fmla="*/ 3572828 w 3743325"/>
              <a:gd name="connsiteY525" fmla="*/ 1146810 h 3724275"/>
              <a:gd name="connsiteX526" fmla="*/ 3559493 w 3743325"/>
              <a:gd name="connsiteY526" fmla="*/ 1113473 h 3724275"/>
              <a:gd name="connsiteX527" fmla="*/ 3577590 w 3743325"/>
              <a:gd name="connsiteY527" fmla="*/ 1105853 h 3724275"/>
              <a:gd name="connsiteX528" fmla="*/ 3590925 w 3743325"/>
              <a:gd name="connsiteY528" fmla="*/ 1139190 h 3724275"/>
              <a:gd name="connsiteX529" fmla="*/ 3572828 w 3743325"/>
              <a:gd name="connsiteY529" fmla="*/ 1146810 h 3724275"/>
              <a:gd name="connsiteX530" fmla="*/ 166688 w 3743325"/>
              <a:gd name="connsiteY530" fmla="*/ 1119188 h 3724275"/>
              <a:gd name="connsiteX531" fmla="*/ 149543 w 3743325"/>
              <a:gd name="connsiteY531" fmla="*/ 1109663 h 3724275"/>
              <a:gd name="connsiteX532" fmla="*/ 167640 w 3743325"/>
              <a:gd name="connsiteY532" fmla="*/ 1078230 h 3724275"/>
              <a:gd name="connsiteX533" fmla="*/ 168593 w 3743325"/>
              <a:gd name="connsiteY533" fmla="*/ 1076325 h 3724275"/>
              <a:gd name="connsiteX534" fmla="*/ 186690 w 3743325"/>
              <a:gd name="connsiteY534" fmla="*/ 1084898 h 3724275"/>
              <a:gd name="connsiteX535" fmla="*/ 185738 w 3743325"/>
              <a:gd name="connsiteY535" fmla="*/ 1087755 h 3724275"/>
              <a:gd name="connsiteX536" fmla="*/ 166688 w 3743325"/>
              <a:gd name="connsiteY536" fmla="*/ 1119188 h 3724275"/>
              <a:gd name="connsiteX537" fmla="*/ 3545205 w 3743325"/>
              <a:gd name="connsiteY537" fmla="*/ 1081088 h 3724275"/>
              <a:gd name="connsiteX538" fmla="*/ 3529965 w 3743325"/>
              <a:gd name="connsiteY538" fmla="*/ 1048703 h 3724275"/>
              <a:gd name="connsiteX539" fmla="*/ 3548063 w 3743325"/>
              <a:gd name="connsiteY539" fmla="*/ 1040130 h 3724275"/>
              <a:gd name="connsiteX540" fmla="*/ 3563303 w 3743325"/>
              <a:gd name="connsiteY540" fmla="*/ 1072515 h 3724275"/>
              <a:gd name="connsiteX541" fmla="*/ 3545205 w 3743325"/>
              <a:gd name="connsiteY541" fmla="*/ 1081088 h 3724275"/>
              <a:gd name="connsiteX542" fmla="*/ 201930 w 3743325"/>
              <a:gd name="connsiteY542" fmla="*/ 1052513 h 3724275"/>
              <a:gd name="connsiteX543" fmla="*/ 183833 w 3743325"/>
              <a:gd name="connsiteY543" fmla="*/ 1043940 h 3724275"/>
              <a:gd name="connsiteX544" fmla="*/ 200025 w 3743325"/>
              <a:gd name="connsiteY544" fmla="*/ 1011555 h 3724275"/>
              <a:gd name="connsiteX545" fmla="*/ 218122 w 3743325"/>
              <a:gd name="connsiteY545" fmla="*/ 1021080 h 3724275"/>
              <a:gd name="connsiteX546" fmla="*/ 201930 w 3743325"/>
              <a:gd name="connsiteY546" fmla="*/ 1052513 h 3724275"/>
              <a:gd name="connsiteX547" fmla="*/ 3514725 w 3743325"/>
              <a:gd name="connsiteY547" fmla="*/ 1016318 h 3724275"/>
              <a:gd name="connsiteX548" fmla="*/ 3498533 w 3743325"/>
              <a:gd name="connsiteY548" fmla="*/ 984885 h 3724275"/>
              <a:gd name="connsiteX549" fmla="*/ 3516630 w 3743325"/>
              <a:gd name="connsiteY549" fmla="*/ 975360 h 3724275"/>
              <a:gd name="connsiteX550" fmla="*/ 3532823 w 3743325"/>
              <a:gd name="connsiteY550" fmla="*/ 1007745 h 3724275"/>
              <a:gd name="connsiteX551" fmla="*/ 3514725 w 3743325"/>
              <a:gd name="connsiteY551" fmla="*/ 1016318 h 3724275"/>
              <a:gd name="connsiteX552" fmla="*/ 234315 w 3743325"/>
              <a:gd name="connsiteY552" fmla="*/ 989648 h 3724275"/>
              <a:gd name="connsiteX553" fmla="*/ 217170 w 3743325"/>
              <a:gd name="connsiteY553" fmla="*/ 980123 h 3724275"/>
              <a:gd name="connsiteX554" fmla="*/ 234315 w 3743325"/>
              <a:gd name="connsiteY554" fmla="*/ 948690 h 3724275"/>
              <a:gd name="connsiteX555" fmla="*/ 251460 w 3743325"/>
              <a:gd name="connsiteY555" fmla="*/ 958215 h 3724275"/>
              <a:gd name="connsiteX556" fmla="*/ 234315 w 3743325"/>
              <a:gd name="connsiteY556" fmla="*/ 989648 h 3724275"/>
              <a:gd name="connsiteX557" fmla="*/ 3481388 w 3743325"/>
              <a:gd name="connsiteY557" fmla="*/ 953453 h 3724275"/>
              <a:gd name="connsiteX558" fmla="*/ 3464243 w 3743325"/>
              <a:gd name="connsiteY558" fmla="*/ 922973 h 3724275"/>
              <a:gd name="connsiteX559" fmla="*/ 3481388 w 3743325"/>
              <a:gd name="connsiteY559" fmla="*/ 912495 h 3724275"/>
              <a:gd name="connsiteX560" fmla="*/ 3499485 w 3743325"/>
              <a:gd name="connsiteY560" fmla="*/ 943928 h 3724275"/>
              <a:gd name="connsiteX561" fmla="*/ 3481388 w 3743325"/>
              <a:gd name="connsiteY561" fmla="*/ 953453 h 3724275"/>
              <a:gd name="connsiteX562" fmla="*/ 269558 w 3743325"/>
              <a:gd name="connsiteY562" fmla="*/ 927735 h 3724275"/>
              <a:gd name="connsiteX563" fmla="*/ 252413 w 3743325"/>
              <a:gd name="connsiteY563" fmla="*/ 917258 h 3724275"/>
              <a:gd name="connsiteX564" fmla="*/ 270510 w 3743325"/>
              <a:gd name="connsiteY564" fmla="*/ 886778 h 3724275"/>
              <a:gd name="connsiteX565" fmla="*/ 287655 w 3743325"/>
              <a:gd name="connsiteY565" fmla="*/ 897255 h 3724275"/>
              <a:gd name="connsiteX566" fmla="*/ 269558 w 3743325"/>
              <a:gd name="connsiteY566" fmla="*/ 927735 h 3724275"/>
              <a:gd name="connsiteX567" fmla="*/ 3445193 w 3743325"/>
              <a:gd name="connsiteY567" fmla="*/ 892493 h 3724275"/>
              <a:gd name="connsiteX568" fmla="*/ 3426143 w 3743325"/>
              <a:gd name="connsiteY568" fmla="*/ 862013 h 3724275"/>
              <a:gd name="connsiteX569" fmla="*/ 3443288 w 3743325"/>
              <a:gd name="connsiteY569" fmla="*/ 851535 h 3724275"/>
              <a:gd name="connsiteX570" fmla="*/ 3462338 w 3743325"/>
              <a:gd name="connsiteY570" fmla="*/ 882015 h 3724275"/>
              <a:gd name="connsiteX571" fmla="*/ 3445193 w 3743325"/>
              <a:gd name="connsiteY571" fmla="*/ 892493 h 3724275"/>
              <a:gd name="connsiteX572" fmla="*/ 307658 w 3743325"/>
              <a:gd name="connsiteY572" fmla="*/ 866775 h 3724275"/>
              <a:gd name="connsiteX573" fmla="*/ 290513 w 3743325"/>
              <a:gd name="connsiteY573" fmla="*/ 856298 h 3724275"/>
              <a:gd name="connsiteX574" fmla="*/ 310515 w 3743325"/>
              <a:gd name="connsiteY574" fmla="*/ 825818 h 3724275"/>
              <a:gd name="connsiteX575" fmla="*/ 326708 w 3743325"/>
              <a:gd name="connsiteY575" fmla="*/ 837248 h 3724275"/>
              <a:gd name="connsiteX576" fmla="*/ 307658 w 3743325"/>
              <a:gd name="connsiteY576" fmla="*/ 866775 h 3724275"/>
              <a:gd name="connsiteX577" fmla="*/ 3407093 w 3743325"/>
              <a:gd name="connsiteY577" fmla="*/ 832485 h 3724275"/>
              <a:gd name="connsiteX578" fmla="*/ 3387090 w 3743325"/>
              <a:gd name="connsiteY578" fmla="*/ 802958 h 3724275"/>
              <a:gd name="connsiteX579" fmla="*/ 3403283 w 3743325"/>
              <a:gd name="connsiteY579" fmla="*/ 791528 h 3724275"/>
              <a:gd name="connsiteX580" fmla="*/ 3423285 w 3743325"/>
              <a:gd name="connsiteY580" fmla="*/ 821055 h 3724275"/>
              <a:gd name="connsiteX581" fmla="*/ 3407093 w 3743325"/>
              <a:gd name="connsiteY581" fmla="*/ 832485 h 3724275"/>
              <a:gd name="connsiteX582" fmla="*/ 346710 w 3743325"/>
              <a:gd name="connsiteY582" fmla="*/ 807720 h 3724275"/>
              <a:gd name="connsiteX583" fmla="*/ 330518 w 3743325"/>
              <a:gd name="connsiteY583" fmla="*/ 796290 h 3724275"/>
              <a:gd name="connsiteX584" fmla="*/ 351472 w 3743325"/>
              <a:gd name="connsiteY584" fmla="*/ 766763 h 3724275"/>
              <a:gd name="connsiteX585" fmla="*/ 367665 w 3743325"/>
              <a:gd name="connsiteY585" fmla="*/ 778193 h 3724275"/>
              <a:gd name="connsiteX586" fmla="*/ 346710 w 3743325"/>
              <a:gd name="connsiteY586" fmla="*/ 807720 h 3724275"/>
              <a:gd name="connsiteX587" fmla="*/ 3366135 w 3743325"/>
              <a:gd name="connsiteY587" fmla="*/ 773430 h 3724275"/>
              <a:gd name="connsiteX588" fmla="*/ 3345180 w 3743325"/>
              <a:gd name="connsiteY588" fmla="*/ 744855 h 3724275"/>
              <a:gd name="connsiteX589" fmla="*/ 3361373 w 3743325"/>
              <a:gd name="connsiteY589" fmla="*/ 732473 h 3724275"/>
              <a:gd name="connsiteX590" fmla="*/ 3383280 w 3743325"/>
              <a:gd name="connsiteY590" fmla="*/ 761048 h 3724275"/>
              <a:gd name="connsiteX591" fmla="*/ 3366135 w 3743325"/>
              <a:gd name="connsiteY591" fmla="*/ 773430 h 3724275"/>
              <a:gd name="connsiteX592" fmla="*/ 387668 w 3743325"/>
              <a:gd name="connsiteY592" fmla="*/ 749618 h 3724275"/>
              <a:gd name="connsiteX593" fmla="*/ 371475 w 3743325"/>
              <a:gd name="connsiteY593" fmla="*/ 738188 h 3724275"/>
              <a:gd name="connsiteX594" fmla="*/ 393383 w 3743325"/>
              <a:gd name="connsiteY594" fmla="*/ 709613 h 3724275"/>
              <a:gd name="connsiteX595" fmla="*/ 409575 w 3743325"/>
              <a:gd name="connsiteY595" fmla="*/ 721995 h 3724275"/>
              <a:gd name="connsiteX596" fmla="*/ 387668 w 3743325"/>
              <a:gd name="connsiteY596" fmla="*/ 749618 h 3724275"/>
              <a:gd name="connsiteX597" fmla="*/ 3323273 w 3743325"/>
              <a:gd name="connsiteY597" fmla="*/ 717233 h 3724275"/>
              <a:gd name="connsiteX598" fmla="*/ 3300413 w 3743325"/>
              <a:gd name="connsiteY598" fmla="*/ 689610 h 3724275"/>
              <a:gd name="connsiteX599" fmla="*/ 3315653 w 3743325"/>
              <a:gd name="connsiteY599" fmla="*/ 677228 h 3724275"/>
              <a:gd name="connsiteX600" fmla="*/ 3338513 w 3743325"/>
              <a:gd name="connsiteY600" fmla="*/ 704850 h 3724275"/>
              <a:gd name="connsiteX601" fmla="*/ 3323273 w 3743325"/>
              <a:gd name="connsiteY601" fmla="*/ 717233 h 3724275"/>
              <a:gd name="connsiteX602" fmla="*/ 431483 w 3743325"/>
              <a:gd name="connsiteY602" fmla="*/ 693420 h 3724275"/>
              <a:gd name="connsiteX603" fmla="*/ 416243 w 3743325"/>
              <a:gd name="connsiteY603" fmla="*/ 681038 h 3724275"/>
              <a:gd name="connsiteX604" fmla="*/ 439103 w 3743325"/>
              <a:gd name="connsiteY604" fmla="*/ 653415 h 3724275"/>
              <a:gd name="connsiteX605" fmla="*/ 454343 w 3743325"/>
              <a:gd name="connsiteY605" fmla="*/ 665798 h 3724275"/>
              <a:gd name="connsiteX606" fmla="*/ 431483 w 3743325"/>
              <a:gd name="connsiteY606" fmla="*/ 693420 h 3724275"/>
              <a:gd name="connsiteX607" fmla="*/ 3277553 w 3743325"/>
              <a:gd name="connsiteY607" fmla="*/ 661988 h 3724275"/>
              <a:gd name="connsiteX608" fmla="*/ 3253740 w 3743325"/>
              <a:gd name="connsiteY608" fmla="*/ 635318 h 3724275"/>
              <a:gd name="connsiteX609" fmla="*/ 3268980 w 3743325"/>
              <a:gd name="connsiteY609" fmla="*/ 621983 h 3724275"/>
              <a:gd name="connsiteX610" fmla="*/ 3292793 w 3743325"/>
              <a:gd name="connsiteY610" fmla="*/ 648653 h 3724275"/>
              <a:gd name="connsiteX611" fmla="*/ 3277553 w 3743325"/>
              <a:gd name="connsiteY611" fmla="*/ 661988 h 3724275"/>
              <a:gd name="connsiteX612" fmla="*/ 477203 w 3743325"/>
              <a:gd name="connsiteY612" fmla="*/ 639128 h 3724275"/>
              <a:gd name="connsiteX613" fmla="*/ 461962 w 3743325"/>
              <a:gd name="connsiteY613" fmla="*/ 625793 h 3724275"/>
              <a:gd name="connsiteX614" fmla="*/ 485775 w 3743325"/>
              <a:gd name="connsiteY614" fmla="*/ 599123 h 3724275"/>
              <a:gd name="connsiteX615" fmla="*/ 501015 w 3743325"/>
              <a:gd name="connsiteY615" fmla="*/ 612458 h 3724275"/>
              <a:gd name="connsiteX616" fmla="*/ 477203 w 3743325"/>
              <a:gd name="connsiteY616" fmla="*/ 639128 h 3724275"/>
              <a:gd name="connsiteX617" fmla="*/ 3229928 w 3743325"/>
              <a:gd name="connsiteY617" fmla="*/ 608648 h 3724275"/>
              <a:gd name="connsiteX618" fmla="*/ 3205163 w 3743325"/>
              <a:gd name="connsiteY618" fmla="*/ 582930 h 3724275"/>
              <a:gd name="connsiteX619" fmla="*/ 3219450 w 3743325"/>
              <a:gd name="connsiteY619" fmla="*/ 568643 h 3724275"/>
              <a:gd name="connsiteX620" fmla="*/ 3244215 w 3743325"/>
              <a:gd name="connsiteY620" fmla="*/ 594360 h 3724275"/>
              <a:gd name="connsiteX621" fmla="*/ 3229928 w 3743325"/>
              <a:gd name="connsiteY621" fmla="*/ 608648 h 3724275"/>
              <a:gd name="connsiteX622" fmla="*/ 524828 w 3743325"/>
              <a:gd name="connsiteY622" fmla="*/ 585788 h 3724275"/>
              <a:gd name="connsiteX623" fmla="*/ 510540 w 3743325"/>
              <a:gd name="connsiteY623" fmla="*/ 572453 h 3724275"/>
              <a:gd name="connsiteX624" fmla="*/ 535305 w 3743325"/>
              <a:gd name="connsiteY624" fmla="*/ 546735 h 3724275"/>
              <a:gd name="connsiteX625" fmla="*/ 549593 w 3743325"/>
              <a:gd name="connsiteY625" fmla="*/ 561023 h 3724275"/>
              <a:gd name="connsiteX626" fmla="*/ 524828 w 3743325"/>
              <a:gd name="connsiteY626" fmla="*/ 585788 h 3724275"/>
              <a:gd name="connsiteX627" fmla="*/ 3179445 w 3743325"/>
              <a:gd name="connsiteY627" fmla="*/ 558165 h 3724275"/>
              <a:gd name="connsiteX628" fmla="*/ 3153728 w 3743325"/>
              <a:gd name="connsiteY628" fmla="*/ 533400 h 3724275"/>
              <a:gd name="connsiteX629" fmla="*/ 3167063 w 3743325"/>
              <a:gd name="connsiteY629" fmla="*/ 519113 h 3724275"/>
              <a:gd name="connsiteX630" fmla="*/ 3192780 w 3743325"/>
              <a:gd name="connsiteY630" fmla="*/ 543878 h 3724275"/>
              <a:gd name="connsiteX631" fmla="*/ 3179445 w 3743325"/>
              <a:gd name="connsiteY631" fmla="*/ 558165 h 3724275"/>
              <a:gd name="connsiteX632" fmla="*/ 574358 w 3743325"/>
              <a:gd name="connsiteY632" fmla="*/ 535305 h 3724275"/>
              <a:gd name="connsiteX633" fmla="*/ 560070 w 3743325"/>
              <a:gd name="connsiteY633" fmla="*/ 521017 h 3724275"/>
              <a:gd name="connsiteX634" fmla="*/ 585787 w 3743325"/>
              <a:gd name="connsiteY634" fmla="*/ 496253 h 3724275"/>
              <a:gd name="connsiteX635" fmla="*/ 599123 w 3743325"/>
              <a:gd name="connsiteY635" fmla="*/ 510540 h 3724275"/>
              <a:gd name="connsiteX636" fmla="*/ 574358 w 3743325"/>
              <a:gd name="connsiteY636" fmla="*/ 535305 h 3724275"/>
              <a:gd name="connsiteX637" fmla="*/ 3128010 w 3743325"/>
              <a:gd name="connsiteY637" fmla="*/ 509588 h 3724275"/>
              <a:gd name="connsiteX638" fmla="*/ 3101340 w 3743325"/>
              <a:gd name="connsiteY638" fmla="*/ 485775 h 3724275"/>
              <a:gd name="connsiteX639" fmla="*/ 3114675 w 3743325"/>
              <a:gd name="connsiteY639" fmla="*/ 470535 h 3724275"/>
              <a:gd name="connsiteX640" fmla="*/ 3141345 w 3743325"/>
              <a:gd name="connsiteY640" fmla="*/ 494348 h 3724275"/>
              <a:gd name="connsiteX641" fmla="*/ 3128010 w 3743325"/>
              <a:gd name="connsiteY641" fmla="*/ 509588 h 3724275"/>
              <a:gd name="connsiteX642" fmla="*/ 625793 w 3743325"/>
              <a:gd name="connsiteY642" fmla="*/ 485775 h 3724275"/>
              <a:gd name="connsiteX643" fmla="*/ 612458 w 3743325"/>
              <a:gd name="connsiteY643" fmla="*/ 471488 h 3724275"/>
              <a:gd name="connsiteX644" fmla="*/ 639128 w 3743325"/>
              <a:gd name="connsiteY644" fmla="*/ 447675 h 3724275"/>
              <a:gd name="connsiteX645" fmla="*/ 652462 w 3743325"/>
              <a:gd name="connsiteY645" fmla="*/ 462915 h 3724275"/>
              <a:gd name="connsiteX646" fmla="*/ 625793 w 3743325"/>
              <a:gd name="connsiteY646" fmla="*/ 485775 h 3724275"/>
              <a:gd name="connsiteX647" fmla="*/ 3074670 w 3743325"/>
              <a:gd name="connsiteY647" fmla="*/ 461963 h 3724275"/>
              <a:gd name="connsiteX648" fmla="*/ 3047048 w 3743325"/>
              <a:gd name="connsiteY648" fmla="*/ 439103 h 3724275"/>
              <a:gd name="connsiteX649" fmla="*/ 3059430 w 3743325"/>
              <a:gd name="connsiteY649" fmla="*/ 423863 h 3724275"/>
              <a:gd name="connsiteX650" fmla="*/ 3087053 w 3743325"/>
              <a:gd name="connsiteY650" fmla="*/ 446723 h 3724275"/>
              <a:gd name="connsiteX651" fmla="*/ 3074670 w 3743325"/>
              <a:gd name="connsiteY651" fmla="*/ 461963 h 3724275"/>
              <a:gd name="connsiteX652" fmla="*/ 679133 w 3743325"/>
              <a:gd name="connsiteY652" fmla="*/ 439103 h 3724275"/>
              <a:gd name="connsiteX653" fmla="*/ 666750 w 3743325"/>
              <a:gd name="connsiteY653" fmla="*/ 423863 h 3724275"/>
              <a:gd name="connsiteX654" fmla="*/ 694373 w 3743325"/>
              <a:gd name="connsiteY654" fmla="*/ 401003 h 3724275"/>
              <a:gd name="connsiteX655" fmla="*/ 706755 w 3743325"/>
              <a:gd name="connsiteY655" fmla="*/ 416242 h 3724275"/>
              <a:gd name="connsiteX656" fmla="*/ 679133 w 3743325"/>
              <a:gd name="connsiteY656" fmla="*/ 439103 h 3724275"/>
              <a:gd name="connsiteX657" fmla="*/ 3018473 w 3743325"/>
              <a:gd name="connsiteY657" fmla="*/ 417195 h 3724275"/>
              <a:gd name="connsiteX658" fmla="*/ 2989898 w 3743325"/>
              <a:gd name="connsiteY658" fmla="*/ 395288 h 3724275"/>
              <a:gd name="connsiteX659" fmla="*/ 3001328 w 3743325"/>
              <a:gd name="connsiteY659" fmla="*/ 379095 h 3724275"/>
              <a:gd name="connsiteX660" fmla="*/ 3029903 w 3743325"/>
              <a:gd name="connsiteY660" fmla="*/ 401003 h 3724275"/>
              <a:gd name="connsiteX661" fmla="*/ 3018473 w 3743325"/>
              <a:gd name="connsiteY661" fmla="*/ 417195 h 3724275"/>
              <a:gd name="connsiteX662" fmla="*/ 734378 w 3743325"/>
              <a:gd name="connsiteY662" fmla="*/ 394335 h 3724275"/>
              <a:gd name="connsiteX663" fmla="*/ 721995 w 3743325"/>
              <a:gd name="connsiteY663" fmla="*/ 378143 h 3724275"/>
              <a:gd name="connsiteX664" fmla="*/ 750570 w 3743325"/>
              <a:gd name="connsiteY664" fmla="*/ 356235 h 3724275"/>
              <a:gd name="connsiteX665" fmla="*/ 762953 w 3743325"/>
              <a:gd name="connsiteY665" fmla="*/ 372428 h 3724275"/>
              <a:gd name="connsiteX666" fmla="*/ 734378 w 3743325"/>
              <a:gd name="connsiteY666" fmla="*/ 394335 h 3724275"/>
              <a:gd name="connsiteX667" fmla="*/ 2961323 w 3743325"/>
              <a:gd name="connsiteY667" fmla="*/ 375285 h 3724275"/>
              <a:gd name="connsiteX668" fmla="*/ 2931795 w 3743325"/>
              <a:gd name="connsiteY668" fmla="*/ 355283 h 3724275"/>
              <a:gd name="connsiteX669" fmla="*/ 2943225 w 3743325"/>
              <a:gd name="connsiteY669" fmla="*/ 339090 h 3724275"/>
              <a:gd name="connsiteX670" fmla="*/ 2972753 w 3743325"/>
              <a:gd name="connsiteY670" fmla="*/ 360045 h 3724275"/>
              <a:gd name="connsiteX671" fmla="*/ 2961323 w 3743325"/>
              <a:gd name="connsiteY671" fmla="*/ 375285 h 3724275"/>
              <a:gd name="connsiteX672" fmla="*/ 791528 w 3743325"/>
              <a:gd name="connsiteY672" fmla="*/ 351473 h 3724275"/>
              <a:gd name="connsiteX673" fmla="*/ 780098 w 3743325"/>
              <a:gd name="connsiteY673" fmla="*/ 335280 h 3724275"/>
              <a:gd name="connsiteX674" fmla="*/ 809625 w 3743325"/>
              <a:gd name="connsiteY674" fmla="*/ 314325 h 3724275"/>
              <a:gd name="connsiteX675" fmla="*/ 821055 w 3743325"/>
              <a:gd name="connsiteY675" fmla="*/ 330518 h 3724275"/>
              <a:gd name="connsiteX676" fmla="*/ 791528 w 3743325"/>
              <a:gd name="connsiteY676" fmla="*/ 351473 h 3724275"/>
              <a:gd name="connsiteX677" fmla="*/ 2903220 w 3743325"/>
              <a:gd name="connsiteY677" fmla="*/ 335280 h 3724275"/>
              <a:gd name="connsiteX678" fmla="*/ 2873693 w 3743325"/>
              <a:gd name="connsiteY678" fmla="*/ 316230 h 3724275"/>
              <a:gd name="connsiteX679" fmla="*/ 2884170 w 3743325"/>
              <a:gd name="connsiteY679" fmla="*/ 299085 h 3724275"/>
              <a:gd name="connsiteX680" fmla="*/ 2914650 w 3743325"/>
              <a:gd name="connsiteY680" fmla="*/ 318135 h 3724275"/>
              <a:gd name="connsiteX681" fmla="*/ 2903220 w 3743325"/>
              <a:gd name="connsiteY681" fmla="*/ 335280 h 3724275"/>
              <a:gd name="connsiteX682" fmla="*/ 850583 w 3743325"/>
              <a:gd name="connsiteY682" fmla="*/ 311468 h 3724275"/>
              <a:gd name="connsiteX683" fmla="*/ 840105 w 3743325"/>
              <a:gd name="connsiteY683" fmla="*/ 294323 h 3724275"/>
              <a:gd name="connsiteX684" fmla="*/ 870585 w 3743325"/>
              <a:gd name="connsiteY684" fmla="*/ 275273 h 3724275"/>
              <a:gd name="connsiteX685" fmla="*/ 881062 w 3743325"/>
              <a:gd name="connsiteY685" fmla="*/ 292418 h 3724275"/>
              <a:gd name="connsiteX686" fmla="*/ 850583 w 3743325"/>
              <a:gd name="connsiteY686" fmla="*/ 311468 h 3724275"/>
              <a:gd name="connsiteX687" fmla="*/ 2842260 w 3743325"/>
              <a:gd name="connsiteY687" fmla="*/ 297180 h 3724275"/>
              <a:gd name="connsiteX688" fmla="*/ 2811780 w 3743325"/>
              <a:gd name="connsiteY688" fmla="*/ 279083 h 3724275"/>
              <a:gd name="connsiteX689" fmla="*/ 2821305 w 3743325"/>
              <a:gd name="connsiteY689" fmla="*/ 261938 h 3724275"/>
              <a:gd name="connsiteX690" fmla="*/ 2852738 w 3743325"/>
              <a:gd name="connsiteY690" fmla="*/ 280035 h 3724275"/>
              <a:gd name="connsiteX691" fmla="*/ 2842260 w 3743325"/>
              <a:gd name="connsiteY691" fmla="*/ 297180 h 3724275"/>
              <a:gd name="connsiteX692" fmla="*/ 910590 w 3743325"/>
              <a:gd name="connsiteY692" fmla="*/ 273368 h 3724275"/>
              <a:gd name="connsiteX693" fmla="*/ 900112 w 3743325"/>
              <a:gd name="connsiteY693" fmla="*/ 256223 h 3724275"/>
              <a:gd name="connsiteX694" fmla="*/ 931545 w 3743325"/>
              <a:gd name="connsiteY694" fmla="*/ 238125 h 3724275"/>
              <a:gd name="connsiteX695" fmla="*/ 941070 w 3743325"/>
              <a:gd name="connsiteY695" fmla="*/ 255270 h 3724275"/>
              <a:gd name="connsiteX696" fmla="*/ 910590 w 3743325"/>
              <a:gd name="connsiteY696" fmla="*/ 273368 h 3724275"/>
              <a:gd name="connsiteX697" fmla="*/ 2781300 w 3743325"/>
              <a:gd name="connsiteY697" fmla="*/ 260985 h 3724275"/>
              <a:gd name="connsiteX698" fmla="*/ 2749868 w 3743325"/>
              <a:gd name="connsiteY698" fmla="*/ 243840 h 3724275"/>
              <a:gd name="connsiteX699" fmla="*/ 2759393 w 3743325"/>
              <a:gd name="connsiteY699" fmla="*/ 226695 h 3724275"/>
              <a:gd name="connsiteX700" fmla="*/ 2790825 w 3743325"/>
              <a:gd name="connsiteY700" fmla="*/ 243840 h 3724275"/>
              <a:gd name="connsiteX701" fmla="*/ 2781300 w 3743325"/>
              <a:gd name="connsiteY701" fmla="*/ 260985 h 3724275"/>
              <a:gd name="connsiteX702" fmla="*/ 972503 w 3743325"/>
              <a:gd name="connsiteY702" fmla="*/ 238125 h 3724275"/>
              <a:gd name="connsiteX703" fmla="*/ 962978 w 3743325"/>
              <a:gd name="connsiteY703" fmla="*/ 220980 h 3724275"/>
              <a:gd name="connsiteX704" fmla="*/ 994410 w 3743325"/>
              <a:gd name="connsiteY704" fmla="*/ 203835 h 3724275"/>
              <a:gd name="connsiteX705" fmla="*/ 1003935 w 3743325"/>
              <a:gd name="connsiteY705" fmla="*/ 221933 h 3724275"/>
              <a:gd name="connsiteX706" fmla="*/ 972503 w 3743325"/>
              <a:gd name="connsiteY706" fmla="*/ 238125 h 3724275"/>
              <a:gd name="connsiteX707" fmla="*/ 2718435 w 3743325"/>
              <a:gd name="connsiteY707" fmla="*/ 227648 h 3724275"/>
              <a:gd name="connsiteX708" fmla="*/ 2686050 w 3743325"/>
              <a:gd name="connsiteY708" fmla="*/ 211455 h 3724275"/>
              <a:gd name="connsiteX709" fmla="*/ 2694623 w 3743325"/>
              <a:gd name="connsiteY709" fmla="*/ 193358 h 3724275"/>
              <a:gd name="connsiteX710" fmla="*/ 2727008 w 3743325"/>
              <a:gd name="connsiteY710" fmla="*/ 209550 h 3724275"/>
              <a:gd name="connsiteX711" fmla="*/ 2718435 w 3743325"/>
              <a:gd name="connsiteY711" fmla="*/ 227648 h 3724275"/>
              <a:gd name="connsiteX712" fmla="*/ 1036320 w 3743325"/>
              <a:gd name="connsiteY712" fmla="*/ 205740 h 3724275"/>
              <a:gd name="connsiteX713" fmla="*/ 1027748 w 3743325"/>
              <a:gd name="connsiteY713" fmla="*/ 187643 h 3724275"/>
              <a:gd name="connsiteX714" fmla="*/ 1060133 w 3743325"/>
              <a:gd name="connsiteY714" fmla="*/ 172402 h 3724275"/>
              <a:gd name="connsiteX715" fmla="*/ 1068705 w 3743325"/>
              <a:gd name="connsiteY715" fmla="*/ 190500 h 3724275"/>
              <a:gd name="connsiteX716" fmla="*/ 1036320 w 3743325"/>
              <a:gd name="connsiteY716" fmla="*/ 205740 h 3724275"/>
              <a:gd name="connsiteX717" fmla="*/ 2653665 w 3743325"/>
              <a:gd name="connsiteY717" fmla="*/ 197168 h 3724275"/>
              <a:gd name="connsiteX718" fmla="*/ 2621280 w 3743325"/>
              <a:gd name="connsiteY718" fmla="*/ 182880 h 3724275"/>
              <a:gd name="connsiteX719" fmla="*/ 2628900 w 3743325"/>
              <a:gd name="connsiteY719" fmla="*/ 164783 h 3724275"/>
              <a:gd name="connsiteX720" fmla="*/ 2661285 w 3743325"/>
              <a:gd name="connsiteY720" fmla="*/ 179070 h 3724275"/>
              <a:gd name="connsiteX721" fmla="*/ 2653665 w 3743325"/>
              <a:gd name="connsiteY721" fmla="*/ 197168 h 3724275"/>
              <a:gd name="connsiteX722" fmla="*/ 1100138 w 3743325"/>
              <a:gd name="connsiteY722" fmla="*/ 175260 h 3724275"/>
              <a:gd name="connsiteX723" fmla="*/ 1092517 w 3743325"/>
              <a:gd name="connsiteY723" fmla="*/ 157163 h 3724275"/>
              <a:gd name="connsiteX724" fmla="*/ 1125855 w 3743325"/>
              <a:gd name="connsiteY724" fmla="*/ 142875 h 3724275"/>
              <a:gd name="connsiteX725" fmla="*/ 1133475 w 3743325"/>
              <a:gd name="connsiteY725" fmla="*/ 160973 h 3724275"/>
              <a:gd name="connsiteX726" fmla="*/ 1100138 w 3743325"/>
              <a:gd name="connsiteY726" fmla="*/ 175260 h 3724275"/>
              <a:gd name="connsiteX727" fmla="*/ 2588895 w 3743325"/>
              <a:gd name="connsiteY727" fmla="*/ 168593 h 3724275"/>
              <a:gd name="connsiteX728" fmla="*/ 2555558 w 3743325"/>
              <a:gd name="connsiteY728" fmla="*/ 155258 h 3724275"/>
              <a:gd name="connsiteX729" fmla="*/ 2563178 w 3743325"/>
              <a:gd name="connsiteY729" fmla="*/ 137160 h 3724275"/>
              <a:gd name="connsiteX730" fmla="*/ 2596515 w 3743325"/>
              <a:gd name="connsiteY730" fmla="*/ 150495 h 3724275"/>
              <a:gd name="connsiteX731" fmla="*/ 2588895 w 3743325"/>
              <a:gd name="connsiteY731" fmla="*/ 168593 h 3724275"/>
              <a:gd name="connsiteX732" fmla="*/ 1165860 w 3743325"/>
              <a:gd name="connsiteY732" fmla="*/ 147638 h 3724275"/>
              <a:gd name="connsiteX733" fmla="*/ 1158240 w 3743325"/>
              <a:gd name="connsiteY733" fmla="*/ 129540 h 3724275"/>
              <a:gd name="connsiteX734" fmla="*/ 1191578 w 3743325"/>
              <a:gd name="connsiteY734" fmla="*/ 116205 h 3724275"/>
              <a:gd name="connsiteX735" fmla="*/ 1198245 w 3743325"/>
              <a:gd name="connsiteY735" fmla="*/ 135255 h 3724275"/>
              <a:gd name="connsiteX736" fmla="*/ 1165860 w 3743325"/>
              <a:gd name="connsiteY736" fmla="*/ 147638 h 3724275"/>
              <a:gd name="connsiteX737" fmla="*/ 2522220 w 3743325"/>
              <a:gd name="connsiteY737" fmla="*/ 142875 h 3724275"/>
              <a:gd name="connsiteX738" fmla="*/ 2488883 w 3743325"/>
              <a:gd name="connsiteY738" fmla="*/ 130493 h 3724275"/>
              <a:gd name="connsiteX739" fmla="*/ 2495550 w 3743325"/>
              <a:gd name="connsiteY739" fmla="*/ 111443 h 3724275"/>
              <a:gd name="connsiteX740" fmla="*/ 2529840 w 3743325"/>
              <a:gd name="connsiteY740" fmla="*/ 123825 h 3724275"/>
              <a:gd name="connsiteX741" fmla="*/ 2522220 w 3743325"/>
              <a:gd name="connsiteY741" fmla="*/ 142875 h 3724275"/>
              <a:gd name="connsiteX742" fmla="*/ 1231583 w 3743325"/>
              <a:gd name="connsiteY742" fmla="*/ 122873 h 3724275"/>
              <a:gd name="connsiteX743" fmla="*/ 1224915 w 3743325"/>
              <a:gd name="connsiteY743" fmla="*/ 103823 h 3724275"/>
              <a:gd name="connsiteX744" fmla="*/ 1259205 w 3743325"/>
              <a:gd name="connsiteY744" fmla="*/ 92393 h 3724275"/>
              <a:gd name="connsiteX745" fmla="*/ 1265873 w 3743325"/>
              <a:gd name="connsiteY745" fmla="*/ 111443 h 3724275"/>
              <a:gd name="connsiteX746" fmla="*/ 1231583 w 3743325"/>
              <a:gd name="connsiteY746" fmla="*/ 122873 h 3724275"/>
              <a:gd name="connsiteX747" fmla="*/ 2455545 w 3743325"/>
              <a:gd name="connsiteY747" fmla="*/ 119063 h 3724275"/>
              <a:gd name="connsiteX748" fmla="*/ 2421255 w 3743325"/>
              <a:gd name="connsiteY748" fmla="*/ 108585 h 3724275"/>
              <a:gd name="connsiteX749" fmla="*/ 2426970 w 3743325"/>
              <a:gd name="connsiteY749" fmla="*/ 89535 h 3724275"/>
              <a:gd name="connsiteX750" fmla="*/ 2461260 w 3743325"/>
              <a:gd name="connsiteY750" fmla="*/ 100965 h 3724275"/>
              <a:gd name="connsiteX751" fmla="*/ 2455545 w 3743325"/>
              <a:gd name="connsiteY751" fmla="*/ 119063 h 3724275"/>
              <a:gd name="connsiteX752" fmla="*/ 1299210 w 3743325"/>
              <a:gd name="connsiteY752" fmla="*/ 100965 h 3724275"/>
              <a:gd name="connsiteX753" fmla="*/ 1293495 w 3743325"/>
              <a:gd name="connsiteY753" fmla="*/ 81915 h 3724275"/>
              <a:gd name="connsiteX754" fmla="*/ 1327785 w 3743325"/>
              <a:gd name="connsiteY754" fmla="*/ 71438 h 3724275"/>
              <a:gd name="connsiteX755" fmla="*/ 1333500 w 3743325"/>
              <a:gd name="connsiteY755" fmla="*/ 90488 h 3724275"/>
              <a:gd name="connsiteX756" fmla="*/ 1299210 w 3743325"/>
              <a:gd name="connsiteY756" fmla="*/ 100965 h 3724275"/>
              <a:gd name="connsiteX757" fmla="*/ 2386965 w 3743325"/>
              <a:gd name="connsiteY757" fmla="*/ 98107 h 3724275"/>
              <a:gd name="connsiteX758" fmla="*/ 2352675 w 3743325"/>
              <a:gd name="connsiteY758" fmla="*/ 88582 h 3724275"/>
              <a:gd name="connsiteX759" fmla="*/ 2357438 w 3743325"/>
              <a:gd name="connsiteY759" fmla="*/ 69532 h 3724275"/>
              <a:gd name="connsiteX760" fmla="*/ 2391728 w 3743325"/>
              <a:gd name="connsiteY760" fmla="*/ 79057 h 3724275"/>
              <a:gd name="connsiteX761" fmla="*/ 2386965 w 3743325"/>
              <a:gd name="connsiteY761" fmla="*/ 98107 h 3724275"/>
              <a:gd name="connsiteX762" fmla="*/ 1367790 w 3743325"/>
              <a:gd name="connsiteY762" fmla="*/ 81915 h 3724275"/>
              <a:gd name="connsiteX763" fmla="*/ 1363028 w 3743325"/>
              <a:gd name="connsiteY763" fmla="*/ 62865 h 3724275"/>
              <a:gd name="connsiteX764" fmla="*/ 1398270 w 3743325"/>
              <a:gd name="connsiteY764" fmla="*/ 54293 h 3724275"/>
              <a:gd name="connsiteX765" fmla="*/ 1403033 w 3743325"/>
              <a:gd name="connsiteY765" fmla="*/ 73343 h 3724275"/>
              <a:gd name="connsiteX766" fmla="*/ 1367790 w 3743325"/>
              <a:gd name="connsiteY766" fmla="*/ 81915 h 3724275"/>
              <a:gd name="connsiteX767" fmla="*/ 2318385 w 3743325"/>
              <a:gd name="connsiteY767" fmla="*/ 79057 h 3724275"/>
              <a:gd name="connsiteX768" fmla="*/ 2284095 w 3743325"/>
              <a:gd name="connsiteY768" fmla="*/ 70485 h 3724275"/>
              <a:gd name="connsiteX769" fmla="*/ 2288858 w 3743325"/>
              <a:gd name="connsiteY769" fmla="*/ 51435 h 3724275"/>
              <a:gd name="connsiteX770" fmla="*/ 2324100 w 3743325"/>
              <a:gd name="connsiteY770" fmla="*/ 60007 h 3724275"/>
              <a:gd name="connsiteX771" fmla="*/ 2318385 w 3743325"/>
              <a:gd name="connsiteY771" fmla="*/ 79057 h 3724275"/>
              <a:gd name="connsiteX772" fmla="*/ 1437323 w 3743325"/>
              <a:gd name="connsiteY772" fmla="*/ 64770 h 3724275"/>
              <a:gd name="connsiteX773" fmla="*/ 1432560 w 3743325"/>
              <a:gd name="connsiteY773" fmla="*/ 45720 h 3724275"/>
              <a:gd name="connsiteX774" fmla="*/ 1467803 w 3743325"/>
              <a:gd name="connsiteY774" fmla="*/ 38100 h 3724275"/>
              <a:gd name="connsiteX775" fmla="*/ 1471613 w 3743325"/>
              <a:gd name="connsiteY775" fmla="*/ 58103 h 3724275"/>
              <a:gd name="connsiteX776" fmla="*/ 1437323 w 3743325"/>
              <a:gd name="connsiteY776" fmla="*/ 64770 h 3724275"/>
              <a:gd name="connsiteX777" fmla="*/ 2248853 w 3743325"/>
              <a:gd name="connsiteY777" fmla="*/ 62865 h 3724275"/>
              <a:gd name="connsiteX778" fmla="*/ 2213610 w 3743325"/>
              <a:gd name="connsiteY778" fmla="*/ 56197 h 3724275"/>
              <a:gd name="connsiteX779" fmla="*/ 2217420 w 3743325"/>
              <a:gd name="connsiteY779" fmla="*/ 36195 h 3724275"/>
              <a:gd name="connsiteX780" fmla="*/ 2252663 w 3743325"/>
              <a:gd name="connsiteY780" fmla="*/ 43815 h 3724275"/>
              <a:gd name="connsiteX781" fmla="*/ 2248853 w 3743325"/>
              <a:gd name="connsiteY781" fmla="*/ 62865 h 3724275"/>
              <a:gd name="connsiteX782" fmla="*/ 1506855 w 3743325"/>
              <a:gd name="connsiteY782" fmla="*/ 50482 h 3724275"/>
              <a:gd name="connsiteX783" fmla="*/ 1503045 w 3743325"/>
              <a:gd name="connsiteY783" fmla="*/ 30480 h 3724275"/>
              <a:gd name="connsiteX784" fmla="*/ 1538288 w 3743325"/>
              <a:gd name="connsiteY784" fmla="*/ 24765 h 3724275"/>
              <a:gd name="connsiteX785" fmla="*/ 1541145 w 3743325"/>
              <a:gd name="connsiteY785" fmla="*/ 44768 h 3724275"/>
              <a:gd name="connsiteX786" fmla="*/ 1506855 w 3743325"/>
              <a:gd name="connsiteY786" fmla="*/ 50482 h 3724275"/>
              <a:gd name="connsiteX787" fmla="*/ 2179320 w 3743325"/>
              <a:gd name="connsiteY787" fmla="*/ 49530 h 3724275"/>
              <a:gd name="connsiteX788" fmla="*/ 2144078 w 3743325"/>
              <a:gd name="connsiteY788" fmla="*/ 43815 h 3724275"/>
              <a:gd name="connsiteX789" fmla="*/ 2146935 w 3743325"/>
              <a:gd name="connsiteY789" fmla="*/ 23813 h 3724275"/>
              <a:gd name="connsiteX790" fmla="*/ 2182178 w 3743325"/>
              <a:gd name="connsiteY790" fmla="*/ 29528 h 3724275"/>
              <a:gd name="connsiteX791" fmla="*/ 2179320 w 3743325"/>
              <a:gd name="connsiteY791" fmla="*/ 49530 h 3724275"/>
              <a:gd name="connsiteX792" fmla="*/ 1576388 w 3743325"/>
              <a:gd name="connsiteY792" fmla="*/ 39053 h 3724275"/>
              <a:gd name="connsiteX793" fmla="*/ 1573530 w 3743325"/>
              <a:gd name="connsiteY793" fmla="*/ 19050 h 3724275"/>
              <a:gd name="connsiteX794" fmla="*/ 1608773 w 3743325"/>
              <a:gd name="connsiteY794" fmla="*/ 14288 h 3724275"/>
              <a:gd name="connsiteX795" fmla="*/ 1611630 w 3743325"/>
              <a:gd name="connsiteY795" fmla="*/ 34290 h 3724275"/>
              <a:gd name="connsiteX796" fmla="*/ 1576388 w 3743325"/>
              <a:gd name="connsiteY796" fmla="*/ 39053 h 3724275"/>
              <a:gd name="connsiteX797" fmla="*/ 2108835 w 3743325"/>
              <a:gd name="connsiteY797" fmla="*/ 38100 h 3724275"/>
              <a:gd name="connsiteX798" fmla="*/ 2073592 w 3743325"/>
              <a:gd name="connsiteY798" fmla="*/ 33338 h 3724275"/>
              <a:gd name="connsiteX799" fmla="*/ 2075498 w 3743325"/>
              <a:gd name="connsiteY799" fmla="*/ 13335 h 3724275"/>
              <a:gd name="connsiteX800" fmla="*/ 2110740 w 3743325"/>
              <a:gd name="connsiteY800" fmla="*/ 18097 h 3724275"/>
              <a:gd name="connsiteX801" fmla="*/ 2108835 w 3743325"/>
              <a:gd name="connsiteY801" fmla="*/ 38100 h 3724275"/>
              <a:gd name="connsiteX802" fmla="*/ 1647825 w 3743325"/>
              <a:gd name="connsiteY802" fmla="*/ 30480 h 3724275"/>
              <a:gd name="connsiteX803" fmla="*/ 1645920 w 3743325"/>
              <a:gd name="connsiteY803" fmla="*/ 10478 h 3724275"/>
              <a:gd name="connsiteX804" fmla="*/ 1682115 w 3743325"/>
              <a:gd name="connsiteY804" fmla="*/ 6668 h 3724275"/>
              <a:gd name="connsiteX805" fmla="*/ 1684020 w 3743325"/>
              <a:gd name="connsiteY805" fmla="*/ 26670 h 3724275"/>
              <a:gd name="connsiteX806" fmla="*/ 1647825 w 3743325"/>
              <a:gd name="connsiteY806" fmla="*/ 30480 h 3724275"/>
              <a:gd name="connsiteX807" fmla="*/ 2038350 w 3743325"/>
              <a:gd name="connsiteY807" fmla="*/ 29528 h 3724275"/>
              <a:gd name="connsiteX808" fmla="*/ 2003108 w 3743325"/>
              <a:gd name="connsiteY808" fmla="*/ 26670 h 3724275"/>
              <a:gd name="connsiteX809" fmla="*/ 2005013 w 3743325"/>
              <a:gd name="connsiteY809" fmla="*/ 6668 h 3724275"/>
              <a:gd name="connsiteX810" fmla="*/ 2041208 w 3743325"/>
              <a:gd name="connsiteY810" fmla="*/ 9525 h 3724275"/>
              <a:gd name="connsiteX811" fmla="*/ 2038350 w 3743325"/>
              <a:gd name="connsiteY811" fmla="*/ 29528 h 3724275"/>
              <a:gd name="connsiteX812" fmla="*/ 1718310 w 3743325"/>
              <a:gd name="connsiteY812" fmla="*/ 24765 h 3724275"/>
              <a:gd name="connsiteX813" fmla="*/ 1717358 w 3743325"/>
              <a:gd name="connsiteY813" fmla="*/ 4763 h 3724275"/>
              <a:gd name="connsiteX814" fmla="*/ 1753553 w 3743325"/>
              <a:gd name="connsiteY814" fmla="*/ 2857 h 3724275"/>
              <a:gd name="connsiteX815" fmla="*/ 1754505 w 3743325"/>
              <a:gd name="connsiteY815" fmla="*/ 22860 h 3724275"/>
              <a:gd name="connsiteX816" fmla="*/ 1718310 w 3743325"/>
              <a:gd name="connsiteY816" fmla="*/ 24765 h 3724275"/>
              <a:gd name="connsiteX817" fmla="*/ 1966913 w 3743325"/>
              <a:gd name="connsiteY817" fmla="*/ 23813 h 3724275"/>
              <a:gd name="connsiteX818" fmla="*/ 1931670 w 3743325"/>
              <a:gd name="connsiteY818" fmla="*/ 21907 h 3724275"/>
              <a:gd name="connsiteX819" fmla="*/ 1932623 w 3743325"/>
              <a:gd name="connsiteY819" fmla="*/ 1905 h 3724275"/>
              <a:gd name="connsiteX820" fmla="*/ 1968817 w 3743325"/>
              <a:gd name="connsiteY820" fmla="*/ 3810 h 3724275"/>
              <a:gd name="connsiteX821" fmla="*/ 1966913 w 3743325"/>
              <a:gd name="connsiteY821" fmla="*/ 23813 h 3724275"/>
              <a:gd name="connsiteX822" fmla="*/ 1789748 w 3743325"/>
              <a:gd name="connsiteY822" fmla="*/ 20955 h 3724275"/>
              <a:gd name="connsiteX823" fmla="*/ 1788795 w 3743325"/>
              <a:gd name="connsiteY823" fmla="*/ 953 h 3724275"/>
              <a:gd name="connsiteX824" fmla="*/ 1824990 w 3743325"/>
              <a:gd name="connsiteY824" fmla="*/ 0 h 3724275"/>
              <a:gd name="connsiteX825" fmla="*/ 1824990 w 3743325"/>
              <a:gd name="connsiteY825" fmla="*/ 20003 h 3724275"/>
              <a:gd name="connsiteX826" fmla="*/ 1789748 w 3743325"/>
              <a:gd name="connsiteY826" fmla="*/ 20955 h 3724275"/>
              <a:gd name="connsiteX827" fmla="*/ 1896428 w 3743325"/>
              <a:gd name="connsiteY827" fmla="*/ 20955 h 3724275"/>
              <a:gd name="connsiteX828" fmla="*/ 1861185 w 3743325"/>
              <a:gd name="connsiteY828" fmla="*/ 20003 h 3724275"/>
              <a:gd name="connsiteX829" fmla="*/ 1861185 w 3743325"/>
              <a:gd name="connsiteY829" fmla="*/ 0 h 3724275"/>
              <a:gd name="connsiteX830" fmla="*/ 1897380 w 3743325"/>
              <a:gd name="connsiteY830" fmla="*/ 953 h 3724275"/>
              <a:gd name="connsiteX831" fmla="*/ 1896428 w 3743325"/>
              <a:gd name="connsiteY831" fmla="*/ 20955 h 37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</a:cxnLst>
            <a:rect l="l" t="t" r="r" b="b"/>
            <a:pathLst>
              <a:path w="3743325" h="3724275">
                <a:moveTo>
                  <a:pt x="1783080" y="3724275"/>
                </a:moveTo>
                <a:lnTo>
                  <a:pt x="1769745" y="3724275"/>
                </a:lnTo>
                <a:lnTo>
                  <a:pt x="1769745" y="3704273"/>
                </a:lnTo>
                <a:lnTo>
                  <a:pt x="1783080" y="3704273"/>
                </a:lnTo>
                <a:cubicBezTo>
                  <a:pt x="1790700" y="3704273"/>
                  <a:pt x="1798320" y="3704273"/>
                  <a:pt x="1805940" y="3704273"/>
                </a:cubicBezTo>
                <a:lnTo>
                  <a:pt x="1805940" y="3724275"/>
                </a:lnTo>
                <a:cubicBezTo>
                  <a:pt x="1798320" y="3724275"/>
                  <a:pt x="1790700" y="3724275"/>
                  <a:pt x="1783080" y="3724275"/>
                </a:cubicBezTo>
                <a:close/>
                <a:moveTo>
                  <a:pt x="1734503" y="3724275"/>
                </a:moveTo>
                <a:cubicBezTo>
                  <a:pt x="1722120" y="3724275"/>
                  <a:pt x="1710690" y="3723323"/>
                  <a:pt x="1698308" y="3723323"/>
                </a:cubicBezTo>
                <a:lnTo>
                  <a:pt x="1699260" y="3703320"/>
                </a:lnTo>
                <a:cubicBezTo>
                  <a:pt x="1710690" y="3703320"/>
                  <a:pt x="1723073" y="3704273"/>
                  <a:pt x="1734503" y="3704273"/>
                </a:cubicBezTo>
                <a:lnTo>
                  <a:pt x="1734503" y="3724275"/>
                </a:lnTo>
                <a:close/>
                <a:moveTo>
                  <a:pt x="1842135" y="3724275"/>
                </a:moveTo>
                <a:lnTo>
                  <a:pt x="1841183" y="3704273"/>
                </a:lnTo>
                <a:cubicBezTo>
                  <a:pt x="1852613" y="3704273"/>
                  <a:pt x="1864995" y="3703320"/>
                  <a:pt x="1876425" y="3703320"/>
                </a:cubicBezTo>
                <a:lnTo>
                  <a:pt x="1877378" y="3723323"/>
                </a:lnTo>
                <a:cubicBezTo>
                  <a:pt x="1865948" y="3723323"/>
                  <a:pt x="1853565" y="3723323"/>
                  <a:pt x="1842135" y="3724275"/>
                </a:cubicBezTo>
                <a:close/>
                <a:moveTo>
                  <a:pt x="1662113" y="3721418"/>
                </a:moveTo>
                <a:cubicBezTo>
                  <a:pt x="1649730" y="3720465"/>
                  <a:pt x="1638300" y="3719513"/>
                  <a:pt x="1625917" y="3719513"/>
                </a:cubicBezTo>
                <a:lnTo>
                  <a:pt x="1627823" y="3699510"/>
                </a:lnTo>
                <a:cubicBezTo>
                  <a:pt x="1639253" y="3700463"/>
                  <a:pt x="1651635" y="3701415"/>
                  <a:pt x="1663065" y="3701415"/>
                </a:cubicBezTo>
                <a:lnTo>
                  <a:pt x="1662113" y="3721418"/>
                </a:lnTo>
                <a:close/>
                <a:moveTo>
                  <a:pt x="1913573" y="3720465"/>
                </a:moveTo>
                <a:lnTo>
                  <a:pt x="1912620" y="3700463"/>
                </a:lnTo>
                <a:cubicBezTo>
                  <a:pt x="1924050" y="3699510"/>
                  <a:pt x="1936433" y="3698558"/>
                  <a:pt x="1947863" y="3697605"/>
                </a:cubicBezTo>
                <a:lnTo>
                  <a:pt x="1949767" y="3717608"/>
                </a:lnTo>
                <a:cubicBezTo>
                  <a:pt x="1937385" y="3719513"/>
                  <a:pt x="1925955" y="3720465"/>
                  <a:pt x="1913573" y="3720465"/>
                </a:cubicBezTo>
                <a:close/>
                <a:moveTo>
                  <a:pt x="1590675" y="3715703"/>
                </a:moveTo>
                <a:cubicBezTo>
                  <a:pt x="1578292" y="3714750"/>
                  <a:pt x="1566863" y="3713798"/>
                  <a:pt x="1554480" y="3711893"/>
                </a:cubicBezTo>
                <a:lnTo>
                  <a:pt x="1556385" y="3691890"/>
                </a:lnTo>
                <a:cubicBezTo>
                  <a:pt x="1567815" y="3692843"/>
                  <a:pt x="1580198" y="3694748"/>
                  <a:pt x="1591628" y="3695700"/>
                </a:cubicBezTo>
                <a:lnTo>
                  <a:pt x="1590675" y="3715703"/>
                </a:lnTo>
                <a:close/>
                <a:moveTo>
                  <a:pt x="1985010" y="3715703"/>
                </a:moveTo>
                <a:lnTo>
                  <a:pt x="1984058" y="3695700"/>
                </a:lnTo>
                <a:cubicBezTo>
                  <a:pt x="1995488" y="3694748"/>
                  <a:pt x="2007870" y="3693795"/>
                  <a:pt x="2019300" y="3691890"/>
                </a:cubicBezTo>
                <a:lnTo>
                  <a:pt x="2021205" y="3711893"/>
                </a:lnTo>
                <a:cubicBezTo>
                  <a:pt x="2009775" y="3712845"/>
                  <a:pt x="1997392" y="3714750"/>
                  <a:pt x="1985010" y="3715703"/>
                </a:cubicBezTo>
                <a:close/>
                <a:moveTo>
                  <a:pt x="1519238" y="3708083"/>
                </a:moveTo>
                <a:cubicBezTo>
                  <a:pt x="1507808" y="3706178"/>
                  <a:pt x="1495425" y="3705225"/>
                  <a:pt x="1483995" y="3703320"/>
                </a:cubicBezTo>
                <a:lnTo>
                  <a:pt x="1486853" y="3683318"/>
                </a:lnTo>
                <a:cubicBezTo>
                  <a:pt x="1498283" y="3685223"/>
                  <a:pt x="1510665" y="3687128"/>
                  <a:pt x="1522095" y="3688080"/>
                </a:cubicBezTo>
                <a:lnTo>
                  <a:pt x="1519238" y="3708083"/>
                </a:lnTo>
                <a:close/>
                <a:moveTo>
                  <a:pt x="2057400" y="3708083"/>
                </a:moveTo>
                <a:lnTo>
                  <a:pt x="2054542" y="3688080"/>
                </a:lnTo>
                <a:lnTo>
                  <a:pt x="2068830" y="3686175"/>
                </a:lnTo>
                <a:cubicBezTo>
                  <a:pt x="2075498" y="3685223"/>
                  <a:pt x="2083117" y="3684270"/>
                  <a:pt x="2089785" y="3683318"/>
                </a:cubicBezTo>
                <a:lnTo>
                  <a:pt x="2092642" y="3703320"/>
                </a:lnTo>
                <a:cubicBezTo>
                  <a:pt x="2085975" y="3704273"/>
                  <a:pt x="2078355" y="3705225"/>
                  <a:pt x="2071688" y="3706178"/>
                </a:cubicBezTo>
                <a:lnTo>
                  <a:pt x="2057400" y="3708083"/>
                </a:lnTo>
                <a:close/>
                <a:moveTo>
                  <a:pt x="2127885" y="3698558"/>
                </a:moveTo>
                <a:lnTo>
                  <a:pt x="2125028" y="3678555"/>
                </a:lnTo>
                <a:cubicBezTo>
                  <a:pt x="2136458" y="3676650"/>
                  <a:pt x="2148840" y="3674745"/>
                  <a:pt x="2160270" y="3672840"/>
                </a:cubicBezTo>
                <a:lnTo>
                  <a:pt x="2163128" y="3692843"/>
                </a:lnTo>
                <a:cubicBezTo>
                  <a:pt x="2151698" y="3694748"/>
                  <a:pt x="2140268" y="3696653"/>
                  <a:pt x="2127885" y="3698558"/>
                </a:cubicBezTo>
                <a:close/>
                <a:moveTo>
                  <a:pt x="1447800" y="3697605"/>
                </a:moveTo>
                <a:cubicBezTo>
                  <a:pt x="1436370" y="3695700"/>
                  <a:pt x="1423988" y="3693795"/>
                  <a:pt x="1412558" y="3690938"/>
                </a:cubicBezTo>
                <a:lnTo>
                  <a:pt x="1416367" y="3670935"/>
                </a:lnTo>
                <a:cubicBezTo>
                  <a:pt x="1427798" y="3672840"/>
                  <a:pt x="1440180" y="3674745"/>
                  <a:pt x="1451610" y="3677603"/>
                </a:cubicBezTo>
                <a:lnTo>
                  <a:pt x="1447800" y="3697605"/>
                </a:lnTo>
                <a:close/>
                <a:moveTo>
                  <a:pt x="2199323" y="3686175"/>
                </a:moveTo>
                <a:lnTo>
                  <a:pt x="2195513" y="3666173"/>
                </a:lnTo>
                <a:cubicBezTo>
                  <a:pt x="2206943" y="3664268"/>
                  <a:pt x="2219325" y="3661410"/>
                  <a:pt x="2230755" y="3659505"/>
                </a:cubicBezTo>
                <a:lnTo>
                  <a:pt x="2234565" y="3679508"/>
                </a:lnTo>
                <a:cubicBezTo>
                  <a:pt x="2222183" y="3682365"/>
                  <a:pt x="2210753" y="3684270"/>
                  <a:pt x="2199323" y="3686175"/>
                </a:cubicBezTo>
                <a:close/>
                <a:moveTo>
                  <a:pt x="1377315" y="3684270"/>
                </a:moveTo>
                <a:cubicBezTo>
                  <a:pt x="1365885" y="3681413"/>
                  <a:pt x="1353503" y="3679508"/>
                  <a:pt x="1342073" y="3676650"/>
                </a:cubicBezTo>
                <a:lnTo>
                  <a:pt x="1346835" y="3657600"/>
                </a:lnTo>
                <a:cubicBezTo>
                  <a:pt x="1358265" y="3660458"/>
                  <a:pt x="1369695" y="3662363"/>
                  <a:pt x="1382078" y="3665220"/>
                </a:cubicBezTo>
                <a:lnTo>
                  <a:pt x="1377315" y="3684270"/>
                </a:lnTo>
                <a:close/>
                <a:moveTo>
                  <a:pt x="2269808" y="3671888"/>
                </a:moveTo>
                <a:lnTo>
                  <a:pt x="2265998" y="3652838"/>
                </a:lnTo>
                <a:cubicBezTo>
                  <a:pt x="2277428" y="3649980"/>
                  <a:pt x="2288858" y="3648075"/>
                  <a:pt x="2301240" y="3645218"/>
                </a:cubicBezTo>
                <a:lnTo>
                  <a:pt x="2306003" y="3664268"/>
                </a:lnTo>
                <a:cubicBezTo>
                  <a:pt x="2292668" y="3667125"/>
                  <a:pt x="2281238" y="3669983"/>
                  <a:pt x="2269808" y="3671888"/>
                </a:cubicBezTo>
                <a:close/>
                <a:moveTo>
                  <a:pt x="1306830" y="3668078"/>
                </a:moveTo>
                <a:cubicBezTo>
                  <a:pt x="1295400" y="3665220"/>
                  <a:pt x="1283970" y="3662363"/>
                  <a:pt x="1271588" y="3659505"/>
                </a:cubicBezTo>
                <a:lnTo>
                  <a:pt x="1276350" y="3640455"/>
                </a:lnTo>
                <a:cubicBezTo>
                  <a:pt x="1287780" y="3643313"/>
                  <a:pt x="1299210" y="3646170"/>
                  <a:pt x="1310640" y="3649028"/>
                </a:cubicBezTo>
                <a:lnTo>
                  <a:pt x="1306830" y="3668078"/>
                </a:lnTo>
                <a:close/>
                <a:moveTo>
                  <a:pt x="2339340" y="3656648"/>
                </a:moveTo>
                <a:lnTo>
                  <a:pt x="2334578" y="3637598"/>
                </a:lnTo>
                <a:cubicBezTo>
                  <a:pt x="2346008" y="3634740"/>
                  <a:pt x="2357438" y="3631883"/>
                  <a:pt x="2368868" y="3629025"/>
                </a:cubicBezTo>
                <a:lnTo>
                  <a:pt x="2373630" y="3648075"/>
                </a:lnTo>
                <a:cubicBezTo>
                  <a:pt x="2363153" y="3649980"/>
                  <a:pt x="2351723" y="3653790"/>
                  <a:pt x="2339340" y="3656648"/>
                </a:cubicBezTo>
                <a:close/>
                <a:moveTo>
                  <a:pt x="1237298" y="3649980"/>
                </a:moveTo>
                <a:cubicBezTo>
                  <a:pt x="1225867" y="3646170"/>
                  <a:pt x="1214438" y="3643313"/>
                  <a:pt x="1203008" y="3639503"/>
                </a:cubicBezTo>
                <a:lnTo>
                  <a:pt x="1208723" y="3620453"/>
                </a:lnTo>
                <a:cubicBezTo>
                  <a:pt x="1220153" y="3624263"/>
                  <a:pt x="1231583" y="3627120"/>
                  <a:pt x="1243013" y="3630930"/>
                </a:cubicBezTo>
                <a:lnTo>
                  <a:pt x="1237298" y="3649980"/>
                </a:lnTo>
                <a:close/>
                <a:moveTo>
                  <a:pt x="2408873" y="3637598"/>
                </a:moveTo>
                <a:lnTo>
                  <a:pt x="2403158" y="3618548"/>
                </a:lnTo>
                <a:cubicBezTo>
                  <a:pt x="2414588" y="3615690"/>
                  <a:pt x="2426018" y="3611880"/>
                  <a:pt x="2437448" y="3609023"/>
                </a:cubicBezTo>
                <a:lnTo>
                  <a:pt x="2443163" y="3628073"/>
                </a:lnTo>
                <a:cubicBezTo>
                  <a:pt x="2431733" y="3631883"/>
                  <a:pt x="2420303" y="3634740"/>
                  <a:pt x="2408873" y="3637598"/>
                </a:cubicBezTo>
                <a:close/>
                <a:moveTo>
                  <a:pt x="1168717" y="3628073"/>
                </a:moveTo>
                <a:cubicBezTo>
                  <a:pt x="1157288" y="3624263"/>
                  <a:pt x="1145858" y="3620453"/>
                  <a:pt x="1134428" y="3615690"/>
                </a:cubicBezTo>
                <a:lnTo>
                  <a:pt x="1141095" y="3596640"/>
                </a:lnTo>
                <a:cubicBezTo>
                  <a:pt x="1152525" y="3600450"/>
                  <a:pt x="1163003" y="3604260"/>
                  <a:pt x="1174433" y="3608070"/>
                </a:cubicBezTo>
                <a:lnTo>
                  <a:pt x="1168717" y="3628073"/>
                </a:lnTo>
                <a:close/>
                <a:moveTo>
                  <a:pt x="2477453" y="3617595"/>
                </a:moveTo>
                <a:lnTo>
                  <a:pt x="2471738" y="3598545"/>
                </a:lnTo>
                <a:cubicBezTo>
                  <a:pt x="2483168" y="3594735"/>
                  <a:pt x="2494598" y="3590925"/>
                  <a:pt x="2506028" y="3588068"/>
                </a:cubicBezTo>
                <a:lnTo>
                  <a:pt x="2512695" y="3607118"/>
                </a:lnTo>
                <a:cubicBezTo>
                  <a:pt x="2500313" y="3610928"/>
                  <a:pt x="2488883" y="3613785"/>
                  <a:pt x="2477453" y="3617595"/>
                </a:cubicBezTo>
                <a:close/>
                <a:moveTo>
                  <a:pt x="1101090" y="3603308"/>
                </a:moveTo>
                <a:cubicBezTo>
                  <a:pt x="1089660" y="3598545"/>
                  <a:pt x="1079183" y="3594735"/>
                  <a:pt x="1067753" y="3589973"/>
                </a:cubicBezTo>
                <a:lnTo>
                  <a:pt x="1075373" y="3571875"/>
                </a:lnTo>
                <a:cubicBezTo>
                  <a:pt x="1086803" y="3576638"/>
                  <a:pt x="1097280" y="3580448"/>
                  <a:pt x="1108710" y="3585210"/>
                </a:cubicBezTo>
                <a:lnTo>
                  <a:pt x="1101090" y="3603308"/>
                </a:lnTo>
                <a:close/>
                <a:moveTo>
                  <a:pt x="2546033" y="3595688"/>
                </a:moveTo>
                <a:lnTo>
                  <a:pt x="2539365" y="3576638"/>
                </a:lnTo>
                <a:cubicBezTo>
                  <a:pt x="2550795" y="3572828"/>
                  <a:pt x="2561273" y="3569018"/>
                  <a:pt x="2572703" y="3565208"/>
                </a:cubicBezTo>
                <a:lnTo>
                  <a:pt x="2579370" y="3584258"/>
                </a:lnTo>
                <a:cubicBezTo>
                  <a:pt x="2568893" y="3587115"/>
                  <a:pt x="2557463" y="3590925"/>
                  <a:pt x="2546033" y="3595688"/>
                </a:cubicBezTo>
                <a:close/>
                <a:moveTo>
                  <a:pt x="1034415" y="3575685"/>
                </a:moveTo>
                <a:cubicBezTo>
                  <a:pt x="1022985" y="3570923"/>
                  <a:pt x="1012508" y="3566160"/>
                  <a:pt x="1002030" y="3560445"/>
                </a:cubicBezTo>
                <a:lnTo>
                  <a:pt x="1010603" y="3542348"/>
                </a:lnTo>
                <a:cubicBezTo>
                  <a:pt x="1021080" y="3547110"/>
                  <a:pt x="1032510" y="3551873"/>
                  <a:pt x="1042987" y="3556635"/>
                </a:cubicBezTo>
                <a:lnTo>
                  <a:pt x="1034415" y="3575685"/>
                </a:lnTo>
                <a:close/>
                <a:moveTo>
                  <a:pt x="2613660" y="3570923"/>
                </a:moveTo>
                <a:lnTo>
                  <a:pt x="2606993" y="3551873"/>
                </a:lnTo>
                <a:cubicBezTo>
                  <a:pt x="2618423" y="3548063"/>
                  <a:pt x="2628900" y="3543300"/>
                  <a:pt x="2640330" y="3538538"/>
                </a:cubicBezTo>
                <a:lnTo>
                  <a:pt x="2647950" y="3556635"/>
                </a:lnTo>
                <a:cubicBezTo>
                  <a:pt x="2635568" y="3562350"/>
                  <a:pt x="2625090" y="3566160"/>
                  <a:pt x="2613660" y="3570923"/>
                </a:cubicBezTo>
                <a:close/>
                <a:moveTo>
                  <a:pt x="969645" y="3545205"/>
                </a:moveTo>
                <a:cubicBezTo>
                  <a:pt x="959168" y="3539490"/>
                  <a:pt x="947737" y="3534728"/>
                  <a:pt x="937260" y="3529013"/>
                </a:cubicBezTo>
                <a:lnTo>
                  <a:pt x="946785" y="3510915"/>
                </a:lnTo>
                <a:cubicBezTo>
                  <a:pt x="957262" y="3516630"/>
                  <a:pt x="967740" y="3521393"/>
                  <a:pt x="978218" y="3527108"/>
                </a:cubicBezTo>
                <a:lnTo>
                  <a:pt x="969645" y="3545205"/>
                </a:lnTo>
                <a:close/>
                <a:moveTo>
                  <a:pt x="2680335" y="3544253"/>
                </a:moveTo>
                <a:lnTo>
                  <a:pt x="2672715" y="3526155"/>
                </a:lnTo>
                <a:cubicBezTo>
                  <a:pt x="2683193" y="3521393"/>
                  <a:pt x="2694623" y="3516630"/>
                  <a:pt x="2705100" y="3511868"/>
                </a:cubicBezTo>
                <a:lnTo>
                  <a:pt x="2712720" y="3529965"/>
                </a:lnTo>
                <a:cubicBezTo>
                  <a:pt x="2702243" y="3534728"/>
                  <a:pt x="2690813" y="3539490"/>
                  <a:pt x="2680335" y="3544253"/>
                </a:cubicBezTo>
                <a:close/>
                <a:moveTo>
                  <a:pt x="2746058" y="3514725"/>
                </a:moveTo>
                <a:lnTo>
                  <a:pt x="2737485" y="3496628"/>
                </a:lnTo>
                <a:cubicBezTo>
                  <a:pt x="2747963" y="3491865"/>
                  <a:pt x="2759393" y="3487103"/>
                  <a:pt x="2769870" y="3481388"/>
                </a:cubicBezTo>
                <a:lnTo>
                  <a:pt x="2778443" y="3499485"/>
                </a:lnTo>
                <a:cubicBezTo>
                  <a:pt x="2767965" y="3505200"/>
                  <a:pt x="2756535" y="3509963"/>
                  <a:pt x="2746058" y="3514725"/>
                </a:cubicBezTo>
                <a:close/>
                <a:moveTo>
                  <a:pt x="905828" y="3511868"/>
                </a:moveTo>
                <a:cubicBezTo>
                  <a:pt x="895350" y="3506153"/>
                  <a:pt x="884873" y="3500438"/>
                  <a:pt x="874395" y="3493770"/>
                </a:cubicBezTo>
                <a:lnTo>
                  <a:pt x="884873" y="3476625"/>
                </a:lnTo>
                <a:cubicBezTo>
                  <a:pt x="895350" y="3482340"/>
                  <a:pt x="905828" y="3488055"/>
                  <a:pt x="915353" y="3494723"/>
                </a:cubicBezTo>
                <a:lnTo>
                  <a:pt x="905828" y="3511868"/>
                </a:lnTo>
                <a:close/>
                <a:moveTo>
                  <a:pt x="2810828" y="3484245"/>
                </a:moveTo>
                <a:lnTo>
                  <a:pt x="2802255" y="3466148"/>
                </a:lnTo>
                <a:cubicBezTo>
                  <a:pt x="2812733" y="3460433"/>
                  <a:pt x="2823210" y="3455670"/>
                  <a:pt x="2833688" y="3449955"/>
                </a:cubicBezTo>
                <a:lnTo>
                  <a:pt x="2843213" y="3468053"/>
                </a:lnTo>
                <a:cubicBezTo>
                  <a:pt x="2831783" y="3472815"/>
                  <a:pt x="2821305" y="3478530"/>
                  <a:pt x="2810828" y="3484245"/>
                </a:cubicBezTo>
                <a:close/>
                <a:moveTo>
                  <a:pt x="842962" y="3474720"/>
                </a:moveTo>
                <a:cubicBezTo>
                  <a:pt x="832485" y="3468053"/>
                  <a:pt x="822960" y="3462338"/>
                  <a:pt x="812483" y="3455670"/>
                </a:cubicBezTo>
                <a:lnTo>
                  <a:pt x="822960" y="3438525"/>
                </a:lnTo>
                <a:cubicBezTo>
                  <a:pt x="832485" y="3445193"/>
                  <a:pt x="842962" y="3451860"/>
                  <a:pt x="853440" y="3457575"/>
                </a:cubicBezTo>
                <a:lnTo>
                  <a:pt x="842962" y="3474720"/>
                </a:lnTo>
                <a:close/>
                <a:moveTo>
                  <a:pt x="2874645" y="3450908"/>
                </a:moveTo>
                <a:lnTo>
                  <a:pt x="2865120" y="3433763"/>
                </a:lnTo>
                <a:cubicBezTo>
                  <a:pt x="2875598" y="3428048"/>
                  <a:pt x="2886075" y="3422333"/>
                  <a:pt x="2896553" y="3416618"/>
                </a:cubicBezTo>
                <a:lnTo>
                  <a:pt x="2906078" y="3433763"/>
                </a:lnTo>
                <a:cubicBezTo>
                  <a:pt x="2895600" y="3439478"/>
                  <a:pt x="2885123" y="3445193"/>
                  <a:pt x="2874645" y="3450908"/>
                </a:cubicBezTo>
                <a:close/>
                <a:moveTo>
                  <a:pt x="782955" y="3435668"/>
                </a:moveTo>
                <a:cubicBezTo>
                  <a:pt x="773430" y="3429000"/>
                  <a:pt x="762953" y="3422333"/>
                  <a:pt x="753428" y="3414713"/>
                </a:cubicBezTo>
                <a:lnTo>
                  <a:pt x="764858" y="3398520"/>
                </a:lnTo>
                <a:cubicBezTo>
                  <a:pt x="774383" y="3405188"/>
                  <a:pt x="783908" y="3412808"/>
                  <a:pt x="794385" y="3419475"/>
                </a:cubicBezTo>
                <a:lnTo>
                  <a:pt x="782955" y="3435668"/>
                </a:lnTo>
                <a:close/>
                <a:moveTo>
                  <a:pt x="2937510" y="3415665"/>
                </a:moveTo>
                <a:lnTo>
                  <a:pt x="2927033" y="3398520"/>
                </a:lnTo>
                <a:cubicBezTo>
                  <a:pt x="2937510" y="3392805"/>
                  <a:pt x="2947035" y="3386138"/>
                  <a:pt x="2957513" y="3380423"/>
                </a:cubicBezTo>
                <a:lnTo>
                  <a:pt x="2967990" y="3397568"/>
                </a:lnTo>
                <a:cubicBezTo>
                  <a:pt x="2957513" y="3403283"/>
                  <a:pt x="2947035" y="3408998"/>
                  <a:pt x="2937510" y="3415665"/>
                </a:cubicBezTo>
                <a:close/>
                <a:moveTo>
                  <a:pt x="723900" y="3392805"/>
                </a:moveTo>
                <a:cubicBezTo>
                  <a:pt x="714375" y="3385185"/>
                  <a:pt x="704850" y="3378518"/>
                  <a:pt x="695325" y="3370898"/>
                </a:cubicBezTo>
                <a:lnTo>
                  <a:pt x="707708" y="3355658"/>
                </a:lnTo>
                <a:cubicBezTo>
                  <a:pt x="717233" y="3363278"/>
                  <a:pt x="726758" y="3369945"/>
                  <a:pt x="735330" y="3377565"/>
                </a:cubicBezTo>
                <a:lnTo>
                  <a:pt x="723900" y="3392805"/>
                </a:lnTo>
                <a:close/>
                <a:moveTo>
                  <a:pt x="2998470" y="3377565"/>
                </a:moveTo>
                <a:lnTo>
                  <a:pt x="2987993" y="3360420"/>
                </a:lnTo>
                <a:cubicBezTo>
                  <a:pt x="2997518" y="3353753"/>
                  <a:pt x="3007995" y="3347085"/>
                  <a:pt x="3017520" y="3340418"/>
                </a:cubicBezTo>
                <a:lnTo>
                  <a:pt x="3028950" y="3356610"/>
                </a:lnTo>
                <a:cubicBezTo>
                  <a:pt x="3018473" y="3364230"/>
                  <a:pt x="3008948" y="3370898"/>
                  <a:pt x="2998470" y="3377565"/>
                </a:cubicBezTo>
                <a:close/>
                <a:moveTo>
                  <a:pt x="667703" y="3348038"/>
                </a:moveTo>
                <a:cubicBezTo>
                  <a:pt x="658178" y="3340418"/>
                  <a:pt x="649605" y="3332798"/>
                  <a:pt x="640080" y="3324225"/>
                </a:cubicBezTo>
                <a:lnTo>
                  <a:pt x="653415" y="3308985"/>
                </a:lnTo>
                <a:cubicBezTo>
                  <a:pt x="661987" y="3316605"/>
                  <a:pt x="671512" y="3324225"/>
                  <a:pt x="680085" y="3331845"/>
                </a:cubicBezTo>
                <a:lnTo>
                  <a:pt x="667703" y="3348038"/>
                </a:lnTo>
                <a:close/>
                <a:moveTo>
                  <a:pt x="3058478" y="3337560"/>
                </a:moveTo>
                <a:lnTo>
                  <a:pt x="3047048" y="3321368"/>
                </a:lnTo>
                <a:cubicBezTo>
                  <a:pt x="3056573" y="3314700"/>
                  <a:pt x="3066098" y="3308033"/>
                  <a:pt x="3075623" y="3300413"/>
                </a:cubicBezTo>
                <a:lnTo>
                  <a:pt x="3087053" y="3316605"/>
                </a:lnTo>
                <a:cubicBezTo>
                  <a:pt x="3077528" y="3323273"/>
                  <a:pt x="3068003" y="3330893"/>
                  <a:pt x="3058478" y="3337560"/>
                </a:cubicBezTo>
                <a:close/>
                <a:moveTo>
                  <a:pt x="614362" y="3300413"/>
                </a:moveTo>
                <a:cubicBezTo>
                  <a:pt x="605790" y="3291840"/>
                  <a:pt x="597218" y="3284220"/>
                  <a:pt x="588645" y="3275648"/>
                </a:cubicBezTo>
                <a:lnTo>
                  <a:pt x="602933" y="3261360"/>
                </a:lnTo>
                <a:cubicBezTo>
                  <a:pt x="611505" y="3269933"/>
                  <a:pt x="620078" y="3277553"/>
                  <a:pt x="628650" y="3286125"/>
                </a:cubicBezTo>
                <a:lnTo>
                  <a:pt x="614362" y="3300413"/>
                </a:lnTo>
                <a:close/>
                <a:moveTo>
                  <a:pt x="3116580" y="3294698"/>
                </a:moveTo>
                <a:lnTo>
                  <a:pt x="3104198" y="3278505"/>
                </a:lnTo>
                <a:cubicBezTo>
                  <a:pt x="3113723" y="3270885"/>
                  <a:pt x="3123248" y="3264218"/>
                  <a:pt x="3132773" y="3256598"/>
                </a:cubicBezTo>
                <a:lnTo>
                  <a:pt x="3145155" y="3271838"/>
                </a:lnTo>
                <a:cubicBezTo>
                  <a:pt x="3135630" y="3280410"/>
                  <a:pt x="3126105" y="3288030"/>
                  <a:pt x="3116580" y="3294698"/>
                </a:cubicBezTo>
                <a:close/>
                <a:moveTo>
                  <a:pt x="3172778" y="3249930"/>
                </a:moveTo>
                <a:lnTo>
                  <a:pt x="3160395" y="3234690"/>
                </a:lnTo>
                <a:cubicBezTo>
                  <a:pt x="3169920" y="3227070"/>
                  <a:pt x="3178493" y="3219450"/>
                  <a:pt x="3188018" y="3211830"/>
                </a:cubicBezTo>
                <a:lnTo>
                  <a:pt x="3201353" y="3227070"/>
                </a:lnTo>
                <a:cubicBezTo>
                  <a:pt x="3190875" y="3234690"/>
                  <a:pt x="3182303" y="3242310"/>
                  <a:pt x="3172778" y="3249930"/>
                </a:cubicBezTo>
                <a:close/>
                <a:moveTo>
                  <a:pt x="562928" y="3249930"/>
                </a:moveTo>
                <a:cubicBezTo>
                  <a:pt x="554355" y="3241358"/>
                  <a:pt x="546735" y="3232785"/>
                  <a:pt x="538162" y="3224213"/>
                </a:cubicBezTo>
                <a:lnTo>
                  <a:pt x="552450" y="3210878"/>
                </a:lnTo>
                <a:cubicBezTo>
                  <a:pt x="561023" y="3219450"/>
                  <a:pt x="568643" y="3228023"/>
                  <a:pt x="577215" y="3236595"/>
                </a:cubicBezTo>
                <a:lnTo>
                  <a:pt x="562928" y="3249930"/>
                </a:lnTo>
                <a:close/>
                <a:moveTo>
                  <a:pt x="3227070" y="3203258"/>
                </a:moveTo>
                <a:lnTo>
                  <a:pt x="3213735" y="3188018"/>
                </a:lnTo>
                <a:cubicBezTo>
                  <a:pt x="3222308" y="3180398"/>
                  <a:pt x="3230880" y="3171825"/>
                  <a:pt x="3239453" y="3164205"/>
                </a:cubicBezTo>
                <a:lnTo>
                  <a:pt x="3252788" y="3178493"/>
                </a:lnTo>
                <a:cubicBezTo>
                  <a:pt x="3245168" y="3187065"/>
                  <a:pt x="3236595" y="3195638"/>
                  <a:pt x="3227070" y="3203258"/>
                </a:cubicBezTo>
                <a:close/>
                <a:moveTo>
                  <a:pt x="513397" y="3197543"/>
                </a:moveTo>
                <a:cubicBezTo>
                  <a:pt x="505778" y="3188970"/>
                  <a:pt x="497205" y="3179445"/>
                  <a:pt x="489585" y="3169920"/>
                </a:cubicBezTo>
                <a:lnTo>
                  <a:pt x="504825" y="3156585"/>
                </a:lnTo>
                <a:cubicBezTo>
                  <a:pt x="512445" y="3166110"/>
                  <a:pt x="520065" y="3174683"/>
                  <a:pt x="527685" y="3183255"/>
                </a:cubicBezTo>
                <a:lnTo>
                  <a:pt x="513397" y="3197543"/>
                </a:lnTo>
                <a:close/>
                <a:moveTo>
                  <a:pt x="3279458" y="3153728"/>
                </a:moveTo>
                <a:lnTo>
                  <a:pt x="3265170" y="3139440"/>
                </a:lnTo>
                <a:cubicBezTo>
                  <a:pt x="3273743" y="3130868"/>
                  <a:pt x="3282315" y="3122295"/>
                  <a:pt x="3289935" y="3114675"/>
                </a:cubicBezTo>
                <a:lnTo>
                  <a:pt x="3304223" y="3128963"/>
                </a:lnTo>
                <a:cubicBezTo>
                  <a:pt x="3296603" y="3137535"/>
                  <a:pt x="3288030" y="3145155"/>
                  <a:pt x="3279458" y="3153728"/>
                </a:cubicBezTo>
                <a:close/>
                <a:moveTo>
                  <a:pt x="466725" y="3142298"/>
                </a:moveTo>
                <a:cubicBezTo>
                  <a:pt x="463868" y="3138488"/>
                  <a:pt x="461010" y="3134678"/>
                  <a:pt x="457200" y="3130868"/>
                </a:cubicBezTo>
                <a:cubicBezTo>
                  <a:pt x="452437" y="3125153"/>
                  <a:pt x="448628" y="3119438"/>
                  <a:pt x="443865" y="3113723"/>
                </a:cubicBezTo>
                <a:lnTo>
                  <a:pt x="460058" y="3101340"/>
                </a:lnTo>
                <a:cubicBezTo>
                  <a:pt x="464820" y="3107055"/>
                  <a:pt x="468630" y="3112770"/>
                  <a:pt x="473393" y="3117533"/>
                </a:cubicBezTo>
                <a:cubicBezTo>
                  <a:pt x="476250" y="3121343"/>
                  <a:pt x="479108" y="3125153"/>
                  <a:pt x="482918" y="3128963"/>
                </a:cubicBezTo>
                <a:lnTo>
                  <a:pt x="466725" y="3142298"/>
                </a:lnTo>
                <a:close/>
                <a:moveTo>
                  <a:pt x="3329940" y="3102293"/>
                </a:moveTo>
                <a:lnTo>
                  <a:pt x="3315653" y="3088958"/>
                </a:lnTo>
                <a:cubicBezTo>
                  <a:pt x="3323273" y="3080385"/>
                  <a:pt x="3331845" y="3071813"/>
                  <a:pt x="3339465" y="3062288"/>
                </a:cubicBezTo>
                <a:lnTo>
                  <a:pt x="3354705" y="3075623"/>
                </a:lnTo>
                <a:cubicBezTo>
                  <a:pt x="3346133" y="3085148"/>
                  <a:pt x="3337560" y="3093720"/>
                  <a:pt x="3329940" y="3102293"/>
                </a:cubicBezTo>
                <a:close/>
                <a:moveTo>
                  <a:pt x="422910" y="3085148"/>
                </a:moveTo>
                <a:cubicBezTo>
                  <a:pt x="416243" y="3075623"/>
                  <a:pt x="408622" y="3066098"/>
                  <a:pt x="401955" y="3055620"/>
                </a:cubicBezTo>
                <a:lnTo>
                  <a:pt x="418147" y="3044190"/>
                </a:lnTo>
                <a:cubicBezTo>
                  <a:pt x="424815" y="3053715"/>
                  <a:pt x="431483" y="3063240"/>
                  <a:pt x="439103" y="3072765"/>
                </a:cubicBezTo>
                <a:lnTo>
                  <a:pt x="422910" y="3085148"/>
                </a:lnTo>
                <a:close/>
                <a:moveTo>
                  <a:pt x="3377565" y="3048953"/>
                </a:moveTo>
                <a:lnTo>
                  <a:pt x="3362325" y="3035618"/>
                </a:lnTo>
                <a:cubicBezTo>
                  <a:pt x="3369945" y="3027045"/>
                  <a:pt x="3377565" y="3017520"/>
                  <a:pt x="3385185" y="3007995"/>
                </a:cubicBezTo>
                <a:lnTo>
                  <a:pt x="3400425" y="3020378"/>
                </a:lnTo>
                <a:cubicBezTo>
                  <a:pt x="3392805" y="3029903"/>
                  <a:pt x="3385185" y="3039428"/>
                  <a:pt x="3377565" y="3048953"/>
                </a:cubicBezTo>
                <a:close/>
                <a:moveTo>
                  <a:pt x="381953" y="3026093"/>
                </a:moveTo>
                <a:cubicBezTo>
                  <a:pt x="375285" y="3016568"/>
                  <a:pt x="368618" y="3006090"/>
                  <a:pt x="361950" y="2995613"/>
                </a:cubicBezTo>
                <a:lnTo>
                  <a:pt x="379095" y="2985135"/>
                </a:lnTo>
                <a:cubicBezTo>
                  <a:pt x="385763" y="2995613"/>
                  <a:pt x="392430" y="3005138"/>
                  <a:pt x="399097" y="3014663"/>
                </a:cubicBezTo>
                <a:lnTo>
                  <a:pt x="381953" y="3026093"/>
                </a:lnTo>
                <a:close/>
                <a:moveTo>
                  <a:pt x="3422333" y="2992755"/>
                </a:moveTo>
                <a:lnTo>
                  <a:pt x="3406140" y="2980373"/>
                </a:lnTo>
                <a:cubicBezTo>
                  <a:pt x="3413760" y="2970848"/>
                  <a:pt x="3420428" y="2961323"/>
                  <a:pt x="3427095" y="2951798"/>
                </a:cubicBezTo>
                <a:lnTo>
                  <a:pt x="3443288" y="2963228"/>
                </a:lnTo>
                <a:cubicBezTo>
                  <a:pt x="3436620" y="2973705"/>
                  <a:pt x="3429953" y="2983230"/>
                  <a:pt x="3422333" y="2992755"/>
                </a:cubicBezTo>
                <a:close/>
                <a:moveTo>
                  <a:pt x="342900" y="2966085"/>
                </a:moveTo>
                <a:cubicBezTo>
                  <a:pt x="336233" y="2955608"/>
                  <a:pt x="330518" y="2946083"/>
                  <a:pt x="323850" y="2935605"/>
                </a:cubicBezTo>
                <a:lnTo>
                  <a:pt x="340995" y="2925128"/>
                </a:lnTo>
                <a:cubicBezTo>
                  <a:pt x="346710" y="2935605"/>
                  <a:pt x="353378" y="2945130"/>
                  <a:pt x="359093" y="2955608"/>
                </a:cubicBezTo>
                <a:lnTo>
                  <a:pt x="342900" y="2966085"/>
                </a:lnTo>
                <a:close/>
                <a:moveTo>
                  <a:pt x="3465195" y="2934653"/>
                </a:moveTo>
                <a:lnTo>
                  <a:pt x="3449003" y="2923223"/>
                </a:lnTo>
                <a:cubicBezTo>
                  <a:pt x="3455670" y="2913698"/>
                  <a:pt x="3462338" y="2903220"/>
                  <a:pt x="3469005" y="2893695"/>
                </a:cubicBezTo>
                <a:lnTo>
                  <a:pt x="3486150" y="2904173"/>
                </a:lnTo>
                <a:cubicBezTo>
                  <a:pt x="3478530" y="2914650"/>
                  <a:pt x="3471863" y="2924175"/>
                  <a:pt x="3465195" y="2934653"/>
                </a:cubicBezTo>
                <a:close/>
                <a:moveTo>
                  <a:pt x="305753" y="2904173"/>
                </a:moveTo>
                <a:cubicBezTo>
                  <a:pt x="300038" y="2893695"/>
                  <a:pt x="294322" y="2883218"/>
                  <a:pt x="288608" y="2872740"/>
                </a:cubicBezTo>
                <a:lnTo>
                  <a:pt x="305753" y="2863215"/>
                </a:lnTo>
                <a:cubicBezTo>
                  <a:pt x="311468" y="2873693"/>
                  <a:pt x="317183" y="2884170"/>
                  <a:pt x="322897" y="2894648"/>
                </a:cubicBezTo>
                <a:lnTo>
                  <a:pt x="305753" y="2904173"/>
                </a:lnTo>
                <a:close/>
                <a:moveTo>
                  <a:pt x="3504248" y="2873693"/>
                </a:moveTo>
                <a:lnTo>
                  <a:pt x="3487103" y="2863215"/>
                </a:lnTo>
                <a:cubicBezTo>
                  <a:pt x="3493770" y="2852738"/>
                  <a:pt x="3499485" y="2843213"/>
                  <a:pt x="3505200" y="2832735"/>
                </a:cubicBezTo>
                <a:lnTo>
                  <a:pt x="3522345" y="2843213"/>
                </a:lnTo>
                <a:cubicBezTo>
                  <a:pt x="3516630" y="2853690"/>
                  <a:pt x="3510915" y="2864168"/>
                  <a:pt x="3504248" y="2873693"/>
                </a:cubicBezTo>
                <a:close/>
                <a:moveTo>
                  <a:pt x="271463" y="2841308"/>
                </a:moveTo>
                <a:cubicBezTo>
                  <a:pt x="265747" y="2830830"/>
                  <a:pt x="260033" y="2820353"/>
                  <a:pt x="255270" y="2808923"/>
                </a:cubicBezTo>
                <a:lnTo>
                  <a:pt x="273368" y="2800350"/>
                </a:lnTo>
                <a:cubicBezTo>
                  <a:pt x="279083" y="2810828"/>
                  <a:pt x="283845" y="2821305"/>
                  <a:pt x="289560" y="2831783"/>
                </a:cubicBezTo>
                <a:lnTo>
                  <a:pt x="271463" y="2841308"/>
                </a:lnTo>
                <a:close/>
                <a:moveTo>
                  <a:pt x="3540443" y="2811780"/>
                </a:moveTo>
                <a:lnTo>
                  <a:pt x="3523298" y="2802255"/>
                </a:lnTo>
                <a:cubicBezTo>
                  <a:pt x="3529013" y="2791778"/>
                  <a:pt x="3534728" y="2781300"/>
                  <a:pt x="3540443" y="2770823"/>
                </a:cubicBezTo>
                <a:lnTo>
                  <a:pt x="3558540" y="2780348"/>
                </a:lnTo>
                <a:cubicBezTo>
                  <a:pt x="3551873" y="2790825"/>
                  <a:pt x="3546158" y="2801303"/>
                  <a:pt x="3540443" y="2811780"/>
                </a:cubicBezTo>
                <a:close/>
                <a:moveTo>
                  <a:pt x="239077" y="2776538"/>
                </a:moveTo>
                <a:cubicBezTo>
                  <a:pt x="234315" y="2766060"/>
                  <a:pt x="228600" y="2754630"/>
                  <a:pt x="223838" y="2744153"/>
                </a:cubicBezTo>
                <a:lnTo>
                  <a:pt x="241935" y="2735580"/>
                </a:lnTo>
                <a:cubicBezTo>
                  <a:pt x="246697" y="2746058"/>
                  <a:pt x="252413" y="2757488"/>
                  <a:pt x="257175" y="2767965"/>
                </a:cubicBezTo>
                <a:lnTo>
                  <a:pt x="239077" y="2776538"/>
                </a:lnTo>
                <a:close/>
                <a:moveTo>
                  <a:pt x="3573780" y="2747963"/>
                </a:moveTo>
                <a:lnTo>
                  <a:pt x="3555683" y="2739390"/>
                </a:lnTo>
                <a:cubicBezTo>
                  <a:pt x="3560445" y="2728913"/>
                  <a:pt x="3566160" y="2718435"/>
                  <a:pt x="3570923" y="2707005"/>
                </a:cubicBezTo>
                <a:lnTo>
                  <a:pt x="3589020" y="2715578"/>
                </a:lnTo>
                <a:cubicBezTo>
                  <a:pt x="3584258" y="2726055"/>
                  <a:pt x="3579495" y="2737485"/>
                  <a:pt x="3573780" y="2747963"/>
                </a:cubicBezTo>
                <a:close/>
                <a:moveTo>
                  <a:pt x="208597" y="2711768"/>
                </a:moveTo>
                <a:cubicBezTo>
                  <a:pt x="203835" y="2701290"/>
                  <a:pt x="199072" y="2689860"/>
                  <a:pt x="194310" y="2678430"/>
                </a:cubicBezTo>
                <a:lnTo>
                  <a:pt x="212408" y="2670810"/>
                </a:lnTo>
                <a:cubicBezTo>
                  <a:pt x="217170" y="2681288"/>
                  <a:pt x="221933" y="2692718"/>
                  <a:pt x="226695" y="2703195"/>
                </a:cubicBezTo>
                <a:lnTo>
                  <a:pt x="208597" y="2711768"/>
                </a:lnTo>
                <a:close/>
                <a:moveTo>
                  <a:pt x="3603308" y="2682240"/>
                </a:moveTo>
                <a:lnTo>
                  <a:pt x="3585210" y="2674620"/>
                </a:lnTo>
                <a:cubicBezTo>
                  <a:pt x="3589973" y="2664143"/>
                  <a:pt x="3594735" y="2652713"/>
                  <a:pt x="3598545" y="2641283"/>
                </a:cubicBezTo>
                <a:lnTo>
                  <a:pt x="3616643" y="2648903"/>
                </a:lnTo>
                <a:cubicBezTo>
                  <a:pt x="3612833" y="2660333"/>
                  <a:pt x="3608070" y="2671763"/>
                  <a:pt x="3603308" y="2682240"/>
                </a:cubicBezTo>
                <a:close/>
                <a:moveTo>
                  <a:pt x="180022" y="2645093"/>
                </a:moveTo>
                <a:cubicBezTo>
                  <a:pt x="175260" y="2633663"/>
                  <a:pt x="171450" y="2623185"/>
                  <a:pt x="166688" y="2611755"/>
                </a:cubicBezTo>
                <a:lnTo>
                  <a:pt x="184785" y="2604135"/>
                </a:lnTo>
                <a:cubicBezTo>
                  <a:pt x="189547" y="2615565"/>
                  <a:pt x="193358" y="2626043"/>
                  <a:pt x="198120" y="2637473"/>
                </a:cubicBezTo>
                <a:lnTo>
                  <a:pt x="180022" y="2645093"/>
                </a:lnTo>
                <a:close/>
                <a:moveTo>
                  <a:pt x="3630930" y="2615565"/>
                </a:moveTo>
                <a:lnTo>
                  <a:pt x="3611880" y="2608898"/>
                </a:lnTo>
                <a:cubicBezTo>
                  <a:pt x="3615690" y="2597468"/>
                  <a:pt x="3620453" y="2586990"/>
                  <a:pt x="3624263" y="2575560"/>
                </a:cubicBezTo>
                <a:lnTo>
                  <a:pt x="3643313" y="2582228"/>
                </a:lnTo>
                <a:cubicBezTo>
                  <a:pt x="3639503" y="2592705"/>
                  <a:pt x="3634740" y="2604135"/>
                  <a:pt x="3630930" y="2615565"/>
                </a:cubicBezTo>
                <a:close/>
                <a:moveTo>
                  <a:pt x="154305" y="2578418"/>
                </a:moveTo>
                <a:cubicBezTo>
                  <a:pt x="150495" y="2566988"/>
                  <a:pt x="145733" y="2555558"/>
                  <a:pt x="141922" y="2545080"/>
                </a:cubicBezTo>
                <a:lnTo>
                  <a:pt x="160972" y="2538413"/>
                </a:lnTo>
                <a:cubicBezTo>
                  <a:pt x="164783" y="2549843"/>
                  <a:pt x="169545" y="2560320"/>
                  <a:pt x="173355" y="2571750"/>
                </a:cubicBezTo>
                <a:lnTo>
                  <a:pt x="154305" y="2578418"/>
                </a:lnTo>
                <a:close/>
                <a:moveTo>
                  <a:pt x="3654743" y="2547938"/>
                </a:moveTo>
                <a:lnTo>
                  <a:pt x="3635693" y="2541270"/>
                </a:lnTo>
                <a:cubicBezTo>
                  <a:pt x="3639503" y="2529840"/>
                  <a:pt x="3643313" y="2518410"/>
                  <a:pt x="3646170" y="2506980"/>
                </a:cubicBezTo>
                <a:lnTo>
                  <a:pt x="3665220" y="2512695"/>
                </a:lnTo>
                <a:cubicBezTo>
                  <a:pt x="3662363" y="2525078"/>
                  <a:pt x="3658553" y="2536508"/>
                  <a:pt x="3654743" y="2547938"/>
                </a:cubicBezTo>
                <a:close/>
                <a:moveTo>
                  <a:pt x="129540" y="2510790"/>
                </a:moveTo>
                <a:cubicBezTo>
                  <a:pt x="125730" y="2499360"/>
                  <a:pt x="121920" y="2487930"/>
                  <a:pt x="118110" y="2476500"/>
                </a:cubicBezTo>
                <a:lnTo>
                  <a:pt x="137160" y="2469833"/>
                </a:lnTo>
                <a:cubicBezTo>
                  <a:pt x="140970" y="2481263"/>
                  <a:pt x="144780" y="2492693"/>
                  <a:pt x="148590" y="2504123"/>
                </a:cubicBezTo>
                <a:lnTo>
                  <a:pt x="129540" y="2510790"/>
                </a:lnTo>
                <a:close/>
                <a:moveTo>
                  <a:pt x="3676650" y="2479358"/>
                </a:moveTo>
                <a:lnTo>
                  <a:pt x="3657600" y="2473643"/>
                </a:lnTo>
                <a:cubicBezTo>
                  <a:pt x="3660458" y="2462213"/>
                  <a:pt x="3664268" y="2450783"/>
                  <a:pt x="3667125" y="2439353"/>
                </a:cubicBezTo>
                <a:lnTo>
                  <a:pt x="3686175" y="2444115"/>
                </a:lnTo>
                <a:cubicBezTo>
                  <a:pt x="3682365" y="2455545"/>
                  <a:pt x="3679508" y="2467928"/>
                  <a:pt x="3676650" y="2479358"/>
                </a:cubicBezTo>
                <a:close/>
                <a:moveTo>
                  <a:pt x="106680" y="2442210"/>
                </a:moveTo>
                <a:cubicBezTo>
                  <a:pt x="102870" y="2430780"/>
                  <a:pt x="100013" y="2419350"/>
                  <a:pt x="96202" y="2407920"/>
                </a:cubicBezTo>
                <a:lnTo>
                  <a:pt x="115252" y="2402205"/>
                </a:lnTo>
                <a:cubicBezTo>
                  <a:pt x="119063" y="2413635"/>
                  <a:pt x="121920" y="2425065"/>
                  <a:pt x="125730" y="2436495"/>
                </a:cubicBezTo>
                <a:lnTo>
                  <a:pt x="106680" y="2442210"/>
                </a:lnTo>
                <a:close/>
                <a:moveTo>
                  <a:pt x="3694748" y="2409825"/>
                </a:moveTo>
                <a:lnTo>
                  <a:pt x="3675698" y="2405063"/>
                </a:lnTo>
                <a:cubicBezTo>
                  <a:pt x="3678555" y="2393633"/>
                  <a:pt x="3681413" y="2382203"/>
                  <a:pt x="3684270" y="2370773"/>
                </a:cubicBezTo>
                <a:lnTo>
                  <a:pt x="3703320" y="2375535"/>
                </a:lnTo>
                <a:cubicBezTo>
                  <a:pt x="3700463" y="2386013"/>
                  <a:pt x="3697605" y="2397443"/>
                  <a:pt x="3694748" y="2409825"/>
                </a:cubicBezTo>
                <a:close/>
                <a:moveTo>
                  <a:pt x="86677" y="2373630"/>
                </a:moveTo>
                <a:cubicBezTo>
                  <a:pt x="83820" y="2362200"/>
                  <a:pt x="80010" y="2350770"/>
                  <a:pt x="77152" y="2339340"/>
                </a:cubicBezTo>
                <a:lnTo>
                  <a:pt x="96202" y="2334578"/>
                </a:lnTo>
                <a:cubicBezTo>
                  <a:pt x="99060" y="2346008"/>
                  <a:pt x="101918" y="2357438"/>
                  <a:pt x="105727" y="2368868"/>
                </a:cubicBezTo>
                <a:lnTo>
                  <a:pt x="86677" y="2373630"/>
                </a:lnTo>
                <a:close/>
                <a:moveTo>
                  <a:pt x="3710940" y="2339340"/>
                </a:moveTo>
                <a:lnTo>
                  <a:pt x="3690938" y="2335530"/>
                </a:lnTo>
                <a:cubicBezTo>
                  <a:pt x="3693795" y="2324100"/>
                  <a:pt x="3695700" y="2312670"/>
                  <a:pt x="3697605" y="2300288"/>
                </a:cubicBezTo>
                <a:lnTo>
                  <a:pt x="3717608" y="2304098"/>
                </a:lnTo>
                <a:cubicBezTo>
                  <a:pt x="3715703" y="2315528"/>
                  <a:pt x="3712845" y="2327910"/>
                  <a:pt x="3710940" y="2339340"/>
                </a:cubicBezTo>
                <a:close/>
                <a:moveTo>
                  <a:pt x="68580" y="2304098"/>
                </a:moveTo>
                <a:cubicBezTo>
                  <a:pt x="65723" y="2292668"/>
                  <a:pt x="62865" y="2281238"/>
                  <a:pt x="60007" y="2268855"/>
                </a:cubicBezTo>
                <a:lnTo>
                  <a:pt x="79057" y="2264093"/>
                </a:lnTo>
                <a:cubicBezTo>
                  <a:pt x="81915" y="2275523"/>
                  <a:pt x="84773" y="2286953"/>
                  <a:pt x="87630" y="2298383"/>
                </a:cubicBezTo>
                <a:lnTo>
                  <a:pt x="68580" y="2304098"/>
                </a:lnTo>
                <a:close/>
                <a:moveTo>
                  <a:pt x="3723323" y="2268855"/>
                </a:moveTo>
                <a:lnTo>
                  <a:pt x="3703320" y="2265998"/>
                </a:lnTo>
                <a:cubicBezTo>
                  <a:pt x="3705225" y="2254568"/>
                  <a:pt x="3707130" y="2242185"/>
                  <a:pt x="3709035" y="2230755"/>
                </a:cubicBezTo>
                <a:lnTo>
                  <a:pt x="3729038" y="2233613"/>
                </a:lnTo>
                <a:cubicBezTo>
                  <a:pt x="3727133" y="2245043"/>
                  <a:pt x="3725228" y="2256473"/>
                  <a:pt x="3723323" y="2268855"/>
                </a:cubicBezTo>
                <a:close/>
                <a:moveTo>
                  <a:pt x="51435" y="2233613"/>
                </a:moveTo>
                <a:cubicBezTo>
                  <a:pt x="48577" y="2222183"/>
                  <a:pt x="46672" y="2209800"/>
                  <a:pt x="43815" y="2198370"/>
                </a:cubicBezTo>
                <a:lnTo>
                  <a:pt x="63817" y="2194560"/>
                </a:lnTo>
                <a:cubicBezTo>
                  <a:pt x="65723" y="2205990"/>
                  <a:pt x="68580" y="2217420"/>
                  <a:pt x="71438" y="2229803"/>
                </a:cubicBezTo>
                <a:lnTo>
                  <a:pt x="51435" y="2233613"/>
                </a:lnTo>
                <a:close/>
                <a:moveTo>
                  <a:pt x="3733800" y="2197418"/>
                </a:moveTo>
                <a:lnTo>
                  <a:pt x="3713798" y="2194560"/>
                </a:lnTo>
                <a:cubicBezTo>
                  <a:pt x="3715703" y="2183130"/>
                  <a:pt x="3716655" y="2170748"/>
                  <a:pt x="3717608" y="2159318"/>
                </a:cubicBezTo>
                <a:lnTo>
                  <a:pt x="3737610" y="2161223"/>
                </a:lnTo>
                <a:cubicBezTo>
                  <a:pt x="3736658" y="2173605"/>
                  <a:pt x="3735705" y="2185035"/>
                  <a:pt x="3733800" y="2197418"/>
                </a:cubicBezTo>
                <a:close/>
                <a:moveTo>
                  <a:pt x="37147" y="2163128"/>
                </a:moveTo>
                <a:cubicBezTo>
                  <a:pt x="35242" y="2151698"/>
                  <a:pt x="32385" y="2139315"/>
                  <a:pt x="30480" y="2127885"/>
                </a:cubicBezTo>
                <a:lnTo>
                  <a:pt x="50482" y="2124075"/>
                </a:lnTo>
                <a:cubicBezTo>
                  <a:pt x="52388" y="2135505"/>
                  <a:pt x="54292" y="2147888"/>
                  <a:pt x="57150" y="2159318"/>
                </a:cubicBezTo>
                <a:lnTo>
                  <a:pt x="37147" y="2163128"/>
                </a:lnTo>
                <a:close/>
                <a:moveTo>
                  <a:pt x="3741420" y="2125980"/>
                </a:moveTo>
                <a:lnTo>
                  <a:pt x="3721418" y="2124075"/>
                </a:lnTo>
                <a:cubicBezTo>
                  <a:pt x="3722370" y="2112645"/>
                  <a:pt x="3723323" y="2100263"/>
                  <a:pt x="3724275" y="2088833"/>
                </a:cubicBezTo>
                <a:lnTo>
                  <a:pt x="3744278" y="2089785"/>
                </a:lnTo>
                <a:cubicBezTo>
                  <a:pt x="3743325" y="2102168"/>
                  <a:pt x="3742373" y="2113598"/>
                  <a:pt x="3741420" y="2125980"/>
                </a:cubicBezTo>
                <a:close/>
                <a:moveTo>
                  <a:pt x="25717" y="2092643"/>
                </a:moveTo>
                <a:cubicBezTo>
                  <a:pt x="23813" y="2081213"/>
                  <a:pt x="21907" y="2068830"/>
                  <a:pt x="20955" y="2057400"/>
                </a:cubicBezTo>
                <a:lnTo>
                  <a:pt x="40957" y="2054543"/>
                </a:lnTo>
                <a:cubicBezTo>
                  <a:pt x="42863" y="2065973"/>
                  <a:pt x="44767" y="2078355"/>
                  <a:pt x="45720" y="2089785"/>
                </a:cubicBezTo>
                <a:lnTo>
                  <a:pt x="25717" y="2092643"/>
                </a:lnTo>
                <a:close/>
                <a:moveTo>
                  <a:pt x="3746183" y="2053590"/>
                </a:moveTo>
                <a:lnTo>
                  <a:pt x="3726180" y="2052638"/>
                </a:lnTo>
                <a:cubicBezTo>
                  <a:pt x="3727133" y="2041208"/>
                  <a:pt x="3727133" y="2028825"/>
                  <a:pt x="3728085" y="2017395"/>
                </a:cubicBezTo>
                <a:lnTo>
                  <a:pt x="3748088" y="2018348"/>
                </a:lnTo>
                <a:cubicBezTo>
                  <a:pt x="3748088" y="2029778"/>
                  <a:pt x="3747135" y="2042160"/>
                  <a:pt x="3746183" y="2053590"/>
                </a:cubicBezTo>
                <a:close/>
                <a:moveTo>
                  <a:pt x="15240" y="2021205"/>
                </a:moveTo>
                <a:cubicBezTo>
                  <a:pt x="13335" y="2009775"/>
                  <a:pt x="12382" y="1997393"/>
                  <a:pt x="11430" y="1985963"/>
                </a:cubicBezTo>
                <a:lnTo>
                  <a:pt x="31432" y="1984058"/>
                </a:lnTo>
                <a:cubicBezTo>
                  <a:pt x="32385" y="1995488"/>
                  <a:pt x="34290" y="2007870"/>
                  <a:pt x="35242" y="2019300"/>
                </a:cubicBezTo>
                <a:lnTo>
                  <a:pt x="15240" y="2021205"/>
                </a:lnTo>
                <a:close/>
                <a:moveTo>
                  <a:pt x="3749040" y="1982153"/>
                </a:moveTo>
                <a:lnTo>
                  <a:pt x="3729038" y="1982153"/>
                </a:lnTo>
                <a:cubicBezTo>
                  <a:pt x="3729038" y="1971675"/>
                  <a:pt x="3729038" y="1962150"/>
                  <a:pt x="3729038" y="1951673"/>
                </a:cubicBezTo>
                <a:lnTo>
                  <a:pt x="3729038" y="1946910"/>
                </a:lnTo>
                <a:lnTo>
                  <a:pt x="3749040" y="1946910"/>
                </a:lnTo>
                <a:lnTo>
                  <a:pt x="3749040" y="1951673"/>
                </a:lnTo>
                <a:cubicBezTo>
                  <a:pt x="3749040" y="1961198"/>
                  <a:pt x="3749040" y="1971675"/>
                  <a:pt x="3749040" y="1982153"/>
                </a:cubicBezTo>
                <a:close/>
                <a:moveTo>
                  <a:pt x="7620" y="1949768"/>
                </a:moveTo>
                <a:cubicBezTo>
                  <a:pt x="6667" y="1937385"/>
                  <a:pt x="5715" y="1925955"/>
                  <a:pt x="4763" y="1913573"/>
                </a:cubicBezTo>
                <a:lnTo>
                  <a:pt x="24765" y="1911668"/>
                </a:lnTo>
                <a:cubicBezTo>
                  <a:pt x="25717" y="1923098"/>
                  <a:pt x="26670" y="1935480"/>
                  <a:pt x="27622" y="1946910"/>
                </a:cubicBezTo>
                <a:lnTo>
                  <a:pt x="7620" y="1949768"/>
                </a:lnTo>
                <a:close/>
                <a:moveTo>
                  <a:pt x="3729038" y="1910715"/>
                </a:moveTo>
                <a:cubicBezTo>
                  <a:pt x="3729038" y="1899285"/>
                  <a:pt x="3728085" y="1886903"/>
                  <a:pt x="3728085" y="1875473"/>
                </a:cubicBezTo>
                <a:lnTo>
                  <a:pt x="3748088" y="1874520"/>
                </a:lnTo>
                <a:cubicBezTo>
                  <a:pt x="3748088" y="1886903"/>
                  <a:pt x="3749040" y="1898333"/>
                  <a:pt x="3749040" y="1910715"/>
                </a:cubicBezTo>
                <a:lnTo>
                  <a:pt x="3729038" y="1910715"/>
                </a:lnTo>
                <a:close/>
                <a:moveTo>
                  <a:pt x="2857" y="1878330"/>
                </a:moveTo>
                <a:cubicBezTo>
                  <a:pt x="1905" y="1865948"/>
                  <a:pt x="1905" y="1854518"/>
                  <a:pt x="952" y="1842135"/>
                </a:cubicBezTo>
                <a:lnTo>
                  <a:pt x="20955" y="1841183"/>
                </a:lnTo>
                <a:cubicBezTo>
                  <a:pt x="20955" y="1852613"/>
                  <a:pt x="21907" y="1864995"/>
                  <a:pt x="22860" y="1876425"/>
                </a:cubicBezTo>
                <a:lnTo>
                  <a:pt x="2857" y="1878330"/>
                </a:lnTo>
                <a:close/>
                <a:moveTo>
                  <a:pt x="3726180" y="1839278"/>
                </a:moveTo>
                <a:cubicBezTo>
                  <a:pt x="3725228" y="1827848"/>
                  <a:pt x="3725228" y="1815465"/>
                  <a:pt x="3724275" y="1804035"/>
                </a:cubicBezTo>
                <a:lnTo>
                  <a:pt x="3744278" y="1802130"/>
                </a:lnTo>
                <a:cubicBezTo>
                  <a:pt x="3745230" y="1814513"/>
                  <a:pt x="3746183" y="1825943"/>
                  <a:pt x="3746183" y="1838325"/>
                </a:cubicBezTo>
                <a:lnTo>
                  <a:pt x="3726180" y="1839278"/>
                </a:lnTo>
                <a:close/>
                <a:moveTo>
                  <a:pt x="0" y="1806893"/>
                </a:moveTo>
                <a:cubicBezTo>
                  <a:pt x="0" y="1794510"/>
                  <a:pt x="0" y="1783080"/>
                  <a:pt x="0" y="1770698"/>
                </a:cubicBezTo>
                <a:lnTo>
                  <a:pt x="20002" y="1770698"/>
                </a:lnTo>
                <a:cubicBezTo>
                  <a:pt x="20002" y="1782128"/>
                  <a:pt x="20002" y="1794510"/>
                  <a:pt x="20002" y="1805940"/>
                </a:cubicBezTo>
                <a:lnTo>
                  <a:pt x="0" y="1806893"/>
                </a:lnTo>
                <a:close/>
                <a:moveTo>
                  <a:pt x="3721418" y="1767840"/>
                </a:moveTo>
                <a:cubicBezTo>
                  <a:pt x="3720465" y="1756410"/>
                  <a:pt x="3719513" y="1744028"/>
                  <a:pt x="3717608" y="1732598"/>
                </a:cubicBezTo>
                <a:lnTo>
                  <a:pt x="3737610" y="1730693"/>
                </a:lnTo>
                <a:cubicBezTo>
                  <a:pt x="3738563" y="1743075"/>
                  <a:pt x="3740468" y="1754505"/>
                  <a:pt x="3741420" y="1766888"/>
                </a:cubicBezTo>
                <a:lnTo>
                  <a:pt x="3721418" y="1767840"/>
                </a:lnTo>
                <a:close/>
                <a:moveTo>
                  <a:pt x="20002" y="1735455"/>
                </a:moveTo>
                <a:lnTo>
                  <a:pt x="0" y="1735455"/>
                </a:lnTo>
                <a:cubicBezTo>
                  <a:pt x="0" y="1723073"/>
                  <a:pt x="952" y="1711643"/>
                  <a:pt x="952" y="1699260"/>
                </a:cubicBezTo>
                <a:lnTo>
                  <a:pt x="20955" y="1700213"/>
                </a:lnTo>
                <a:cubicBezTo>
                  <a:pt x="20002" y="1711643"/>
                  <a:pt x="20002" y="1723073"/>
                  <a:pt x="20002" y="1735455"/>
                </a:cubicBezTo>
                <a:close/>
                <a:moveTo>
                  <a:pt x="3713798" y="1697355"/>
                </a:moveTo>
                <a:cubicBezTo>
                  <a:pt x="3711893" y="1685925"/>
                  <a:pt x="3710940" y="1673543"/>
                  <a:pt x="3709035" y="1662113"/>
                </a:cubicBezTo>
                <a:lnTo>
                  <a:pt x="3729038" y="1659255"/>
                </a:lnTo>
                <a:cubicBezTo>
                  <a:pt x="3730943" y="1670685"/>
                  <a:pt x="3731895" y="1683068"/>
                  <a:pt x="3733800" y="1694498"/>
                </a:cubicBezTo>
                <a:lnTo>
                  <a:pt x="3713798" y="1697355"/>
                </a:lnTo>
                <a:close/>
                <a:moveTo>
                  <a:pt x="22860" y="1664018"/>
                </a:moveTo>
                <a:lnTo>
                  <a:pt x="2857" y="1663065"/>
                </a:lnTo>
                <a:cubicBezTo>
                  <a:pt x="3810" y="1650683"/>
                  <a:pt x="4763" y="1639253"/>
                  <a:pt x="5715" y="1626870"/>
                </a:cubicBezTo>
                <a:lnTo>
                  <a:pt x="25717" y="1628775"/>
                </a:lnTo>
                <a:cubicBezTo>
                  <a:pt x="23813" y="1640205"/>
                  <a:pt x="23813" y="1652588"/>
                  <a:pt x="22860" y="1664018"/>
                </a:cubicBezTo>
                <a:close/>
                <a:moveTo>
                  <a:pt x="3703320" y="1626870"/>
                </a:moveTo>
                <a:cubicBezTo>
                  <a:pt x="3701415" y="1615440"/>
                  <a:pt x="3699510" y="1603058"/>
                  <a:pt x="3697605" y="1591628"/>
                </a:cubicBezTo>
                <a:lnTo>
                  <a:pt x="3717608" y="1587818"/>
                </a:lnTo>
                <a:cubicBezTo>
                  <a:pt x="3719513" y="1599248"/>
                  <a:pt x="3721418" y="1611630"/>
                  <a:pt x="3723323" y="1623060"/>
                </a:cubicBezTo>
                <a:lnTo>
                  <a:pt x="3703320" y="1626870"/>
                </a:lnTo>
                <a:close/>
                <a:moveTo>
                  <a:pt x="28575" y="1593533"/>
                </a:moveTo>
                <a:lnTo>
                  <a:pt x="8572" y="1591628"/>
                </a:lnTo>
                <a:cubicBezTo>
                  <a:pt x="9525" y="1579245"/>
                  <a:pt x="11430" y="1567815"/>
                  <a:pt x="12382" y="1555433"/>
                </a:cubicBezTo>
                <a:lnTo>
                  <a:pt x="32385" y="1558290"/>
                </a:lnTo>
                <a:cubicBezTo>
                  <a:pt x="30480" y="1569720"/>
                  <a:pt x="29527" y="1581150"/>
                  <a:pt x="28575" y="1593533"/>
                </a:cubicBezTo>
                <a:close/>
                <a:moveTo>
                  <a:pt x="3691890" y="1556385"/>
                </a:moveTo>
                <a:cubicBezTo>
                  <a:pt x="3689985" y="1544955"/>
                  <a:pt x="3687128" y="1533525"/>
                  <a:pt x="3685223" y="1521143"/>
                </a:cubicBezTo>
                <a:lnTo>
                  <a:pt x="3704273" y="1517333"/>
                </a:lnTo>
                <a:cubicBezTo>
                  <a:pt x="3707130" y="1528763"/>
                  <a:pt x="3709035" y="1541145"/>
                  <a:pt x="3710940" y="1552575"/>
                </a:cubicBezTo>
                <a:lnTo>
                  <a:pt x="3691890" y="1556385"/>
                </a:lnTo>
                <a:close/>
                <a:moveTo>
                  <a:pt x="37147" y="1523048"/>
                </a:moveTo>
                <a:lnTo>
                  <a:pt x="17145" y="1520190"/>
                </a:lnTo>
                <a:cubicBezTo>
                  <a:pt x="19050" y="1507808"/>
                  <a:pt x="20955" y="1496378"/>
                  <a:pt x="22860" y="1484948"/>
                </a:cubicBezTo>
                <a:lnTo>
                  <a:pt x="42863" y="1488758"/>
                </a:lnTo>
                <a:cubicBezTo>
                  <a:pt x="40957" y="1499235"/>
                  <a:pt x="39052" y="1510665"/>
                  <a:pt x="37147" y="1523048"/>
                </a:cubicBezTo>
                <a:close/>
                <a:moveTo>
                  <a:pt x="3677603" y="1486853"/>
                </a:moveTo>
                <a:cubicBezTo>
                  <a:pt x="3674745" y="1475423"/>
                  <a:pt x="3671888" y="1463993"/>
                  <a:pt x="3669983" y="1452563"/>
                </a:cubicBezTo>
                <a:lnTo>
                  <a:pt x="3689033" y="1447800"/>
                </a:lnTo>
                <a:cubicBezTo>
                  <a:pt x="3691890" y="1459230"/>
                  <a:pt x="3694748" y="1470660"/>
                  <a:pt x="3696653" y="1483043"/>
                </a:cubicBezTo>
                <a:lnTo>
                  <a:pt x="3677603" y="1486853"/>
                </a:lnTo>
                <a:close/>
                <a:moveTo>
                  <a:pt x="49530" y="1452563"/>
                </a:moveTo>
                <a:lnTo>
                  <a:pt x="29527" y="1448753"/>
                </a:lnTo>
                <a:cubicBezTo>
                  <a:pt x="31432" y="1437323"/>
                  <a:pt x="34290" y="1424940"/>
                  <a:pt x="37147" y="1413510"/>
                </a:cubicBezTo>
                <a:lnTo>
                  <a:pt x="56197" y="1418273"/>
                </a:lnTo>
                <a:cubicBezTo>
                  <a:pt x="54292" y="1429703"/>
                  <a:pt x="51435" y="1441133"/>
                  <a:pt x="49530" y="1452563"/>
                </a:cubicBezTo>
                <a:close/>
                <a:moveTo>
                  <a:pt x="3660458" y="1417320"/>
                </a:moveTo>
                <a:cubicBezTo>
                  <a:pt x="3657600" y="1405890"/>
                  <a:pt x="3654743" y="1394460"/>
                  <a:pt x="3650933" y="1383030"/>
                </a:cubicBezTo>
                <a:lnTo>
                  <a:pt x="3669983" y="1377315"/>
                </a:lnTo>
                <a:cubicBezTo>
                  <a:pt x="3672840" y="1388745"/>
                  <a:pt x="3676650" y="1400175"/>
                  <a:pt x="3679508" y="1411605"/>
                </a:cubicBezTo>
                <a:lnTo>
                  <a:pt x="3660458" y="1417320"/>
                </a:lnTo>
                <a:close/>
                <a:moveTo>
                  <a:pt x="64770" y="1383030"/>
                </a:moveTo>
                <a:lnTo>
                  <a:pt x="45720" y="1378268"/>
                </a:lnTo>
                <a:cubicBezTo>
                  <a:pt x="48577" y="1366838"/>
                  <a:pt x="51435" y="1355408"/>
                  <a:pt x="55245" y="1343025"/>
                </a:cubicBezTo>
                <a:lnTo>
                  <a:pt x="74295" y="1348740"/>
                </a:lnTo>
                <a:cubicBezTo>
                  <a:pt x="71438" y="1360170"/>
                  <a:pt x="67627" y="1371600"/>
                  <a:pt x="64770" y="1383030"/>
                </a:cubicBezTo>
                <a:close/>
                <a:moveTo>
                  <a:pt x="3642360" y="1348740"/>
                </a:moveTo>
                <a:cubicBezTo>
                  <a:pt x="3639503" y="1337310"/>
                  <a:pt x="3635693" y="1325880"/>
                  <a:pt x="3631883" y="1314450"/>
                </a:cubicBezTo>
                <a:lnTo>
                  <a:pt x="3650933" y="1308735"/>
                </a:lnTo>
                <a:cubicBezTo>
                  <a:pt x="3654743" y="1320165"/>
                  <a:pt x="3657600" y="1331595"/>
                  <a:pt x="3661410" y="1343025"/>
                </a:cubicBezTo>
                <a:lnTo>
                  <a:pt x="3642360" y="1348740"/>
                </a:lnTo>
                <a:close/>
                <a:moveTo>
                  <a:pt x="84773" y="1315403"/>
                </a:moveTo>
                <a:lnTo>
                  <a:pt x="65723" y="1309688"/>
                </a:lnTo>
                <a:cubicBezTo>
                  <a:pt x="69532" y="1298258"/>
                  <a:pt x="73342" y="1286828"/>
                  <a:pt x="77152" y="1275398"/>
                </a:cubicBezTo>
                <a:lnTo>
                  <a:pt x="96202" y="1282065"/>
                </a:lnTo>
                <a:cubicBezTo>
                  <a:pt x="91440" y="1292543"/>
                  <a:pt x="87630" y="1303973"/>
                  <a:pt x="84773" y="1315403"/>
                </a:cubicBezTo>
                <a:close/>
                <a:moveTo>
                  <a:pt x="3621405" y="1280160"/>
                </a:moveTo>
                <a:cubicBezTo>
                  <a:pt x="3617595" y="1268730"/>
                  <a:pt x="3613785" y="1257300"/>
                  <a:pt x="3609975" y="1245870"/>
                </a:cubicBezTo>
                <a:lnTo>
                  <a:pt x="3629025" y="1239203"/>
                </a:lnTo>
                <a:cubicBezTo>
                  <a:pt x="3632835" y="1250633"/>
                  <a:pt x="3636645" y="1262063"/>
                  <a:pt x="3640455" y="1273493"/>
                </a:cubicBezTo>
                <a:lnTo>
                  <a:pt x="3621405" y="1280160"/>
                </a:lnTo>
                <a:close/>
                <a:moveTo>
                  <a:pt x="107632" y="1247775"/>
                </a:moveTo>
                <a:lnTo>
                  <a:pt x="88582" y="1241108"/>
                </a:lnTo>
                <a:cubicBezTo>
                  <a:pt x="93345" y="1229678"/>
                  <a:pt x="97155" y="1218248"/>
                  <a:pt x="101918" y="1207770"/>
                </a:cubicBezTo>
                <a:lnTo>
                  <a:pt x="120015" y="1215390"/>
                </a:lnTo>
                <a:cubicBezTo>
                  <a:pt x="116205" y="1225868"/>
                  <a:pt x="112395" y="1237298"/>
                  <a:pt x="107632" y="1247775"/>
                </a:cubicBezTo>
                <a:close/>
                <a:moveTo>
                  <a:pt x="3597593" y="1213485"/>
                </a:moveTo>
                <a:cubicBezTo>
                  <a:pt x="3594735" y="1206818"/>
                  <a:pt x="3592830" y="1199198"/>
                  <a:pt x="3589973" y="1192530"/>
                </a:cubicBezTo>
                <a:cubicBezTo>
                  <a:pt x="3588068" y="1188720"/>
                  <a:pt x="3587115" y="1183958"/>
                  <a:pt x="3585210" y="1180148"/>
                </a:cubicBezTo>
                <a:lnTo>
                  <a:pt x="3604260" y="1173480"/>
                </a:lnTo>
                <a:cubicBezTo>
                  <a:pt x="3606165" y="1177290"/>
                  <a:pt x="3607118" y="1182053"/>
                  <a:pt x="3609023" y="1185863"/>
                </a:cubicBezTo>
                <a:cubicBezTo>
                  <a:pt x="3611880" y="1192530"/>
                  <a:pt x="3613785" y="1200150"/>
                  <a:pt x="3616643" y="1206818"/>
                </a:cubicBezTo>
                <a:lnTo>
                  <a:pt x="3597593" y="1213485"/>
                </a:lnTo>
                <a:close/>
                <a:moveTo>
                  <a:pt x="135255" y="1183005"/>
                </a:moveTo>
                <a:lnTo>
                  <a:pt x="117157" y="1174433"/>
                </a:lnTo>
                <a:cubicBezTo>
                  <a:pt x="121920" y="1163003"/>
                  <a:pt x="127635" y="1152525"/>
                  <a:pt x="132397" y="1142048"/>
                </a:cubicBezTo>
                <a:lnTo>
                  <a:pt x="150495" y="1150620"/>
                </a:lnTo>
                <a:cubicBezTo>
                  <a:pt x="144780" y="1161098"/>
                  <a:pt x="140018" y="1171575"/>
                  <a:pt x="135255" y="1183005"/>
                </a:cubicBezTo>
                <a:close/>
                <a:moveTo>
                  <a:pt x="3572828" y="1146810"/>
                </a:moveTo>
                <a:cubicBezTo>
                  <a:pt x="3568065" y="1135380"/>
                  <a:pt x="3564255" y="1124903"/>
                  <a:pt x="3559493" y="1113473"/>
                </a:cubicBezTo>
                <a:lnTo>
                  <a:pt x="3577590" y="1105853"/>
                </a:lnTo>
                <a:cubicBezTo>
                  <a:pt x="3582353" y="1117283"/>
                  <a:pt x="3587115" y="1127760"/>
                  <a:pt x="3590925" y="1139190"/>
                </a:cubicBezTo>
                <a:lnTo>
                  <a:pt x="3572828" y="1146810"/>
                </a:lnTo>
                <a:close/>
                <a:moveTo>
                  <a:pt x="166688" y="1119188"/>
                </a:moveTo>
                <a:lnTo>
                  <a:pt x="149543" y="1109663"/>
                </a:lnTo>
                <a:cubicBezTo>
                  <a:pt x="155258" y="1099185"/>
                  <a:pt x="160972" y="1088708"/>
                  <a:pt x="167640" y="1078230"/>
                </a:cubicBezTo>
                <a:lnTo>
                  <a:pt x="168593" y="1076325"/>
                </a:lnTo>
                <a:lnTo>
                  <a:pt x="186690" y="1084898"/>
                </a:lnTo>
                <a:lnTo>
                  <a:pt x="185738" y="1087755"/>
                </a:lnTo>
                <a:cubicBezTo>
                  <a:pt x="178118" y="1098233"/>
                  <a:pt x="172402" y="1108710"/>
                  <a:pt x="166688" y="1119188"/>
                </a:cubicBezTo>
                <a:close/>
                <a:moveTo>
                  <a:pt x="3545205" y="1081088"/>
                </a:moveTo>
                <a:cubicBezTo>
                  <a:pt x="3540443" y="1070610"/>
                  <a:pt x="3535680" y="1059180"/>
                  <a:pt x="3529965" y="1048703"/>
                </a:cubicBezTo>
                <a:lnTo>
                  <a:pt x="3548063" y="1040130"/>
                </a:lnTo>
                <a:cubicBezTo>
                  <a:pt x="3552825" y="1050608"/>
                  <a:pt x="3558540" y="1062038"/>
                  <a:pt x="3563303" y="1072515"/>
                </a:cubicBezTo>
                <a:lnTo>
                  <a:pt x="3545205" y="1081088"/>
                </a:lnTo>
                <a:close/>
                <a:moveTo>
                  <a:pt x="201930" y="1052513"/>
                </a:moveTo>
                <a:lnTo>
                  <a:pt x="183833" y="1043940"/>
                </a:lnTo>
                <a:cubicBezTo>
                  <a:pt x="189547" y="1033463"/>
                  <a:pt x="194310" y="1022985"/>
                  <a:pt x="200025" y="1011555"/>
                </a:cubicBezTo>
                <a:lnTo>
                  <a:pt x="218122" y="1021080"/>
                </a:lnTo>
                <a:cubicBezTo>
                  <a:pt x="212408" y="1031558"/>
                  <a:pt x="206693" y="1042035"/>
                  <a:pt x="201930" y="1052513"/>
                </a:cubicBezTo>
                <a:close/>
                <a:moveTo>
                  <a:pt x="3514725" y="1016318"/>
                </a:moveTo>
                <a:cubicBezTo>
                  <a:pt x="3509010" y="1005840"/>
                  <a:pt x="3504248" y="995363"/>
                  <a:pt x="3498533" y="984885"/>
                </a:cubicBezTo>
                <a:lnTo>
                  <a:pt x="3516630" y="975360"/>
                </a:lnTo>
                <a:cubicBezTo>
                  <a:pt x="3522345" y="985838"/>
                  <a:pt x="3528060" y="996315"/>
                  <a:pt x="3532823" y="1007745"/>
                </a:cubicBezTo>
                <a:lnTo>
                  <a:pt x="3514725" y="1016318"/>
                </a:lnTo>
                <a:close/>
                <a:moveTo>
                  <a:pt x="234315" y="989648"/>
                </a:moveTo>
                <a:lnTo>
                  <a:pt x="217170" y="980123"/>
                </a:lnTo>
                <a:cubicBezTo>
                  <a:pt x="222885" y="969645"/>
                  <a:pt x="228600" y="959168"/>
                  <a:pt x="234315" y="948690"/>
                </a:cubicBezTo>
                <a:lnTo>
                  <a:pt x="251460" y="958215"/>
                </a:lnTo>
                <a:cubicBezTo>
                  <a:pt x="246697" y="968693"/>
                  <a:pt x="240030" y="979170"/>
                  <a:pt x="234315" y="989648"/>
                </a:cubicBezTo>
                <a:close/>
                <a:moveTo>
                  <a:pt x="3481388" y="953453"/>
                </a:moveTo>
                <a:cubicBezTo>
                  <a:pt x="3475673" y="942975"/>
                  <a:pt x="3469958" y="932498"/>
                  <a:pt x="3464243" y="922973"/>
                </a:cubicBezTo>
                <a:lnTo>
                  <a:pt x="3481388" y="912495"/>
                </a:lnTo>
                <a:cubicBezTo>
                  <a:pt x="3487103" y="922973"/>
                  <a:pt x="3493770" y="933450"/>
                  <a:pt x="3499485" y="943928"/>
                </a:cubicBezTo>
                <a:lnTo>
                  <a:pt x="3481388" y="953453"/>
                </a:lnTo>
                <a:close/>
                <a:moveTo>
                  <a:pt x="269558" y="927735"/>
                </a:moveTo>
                <a:lnTo>
                  <a:pt x="252413" y="917258"/>
                </a:lnTo>
                <a:cubicBezTo>
                  <a:pt x="258127" y="906780"/>
                  <a:pt x="264795" y="896303"/>
                  <a:pt x="270510" y="886778"/>
                </a:cubicBezTo>
                <a:lnTo>
                  <a:pt x="287655" y="897255"/>
                </a:lnTo>
                <a:cubicBezTo>
                  <a:pt x="281940" y="907733"/>
                  <a:pt x="276225" y="917258"/>
                  <a:pt x="269558" y="927735"/>
                </a:cubicBezTo>
                <a:close/>
                <a:moveTo>
                  <a:pt x="3445193" y="892493"/>
                </a:moveTo>
                <a:cubicBezTo>
                  <a:pt x="3439478" y="882015"/>
                  <a:pt x="3432810" y="872490"/>
                  <a:pt x="3426143" y="862013"/>
                </a:cubicBezTo>
                <a:lnTo>
                  <a:pt x="3443288" y="851535"/>
                </a:lnTo>
                <a:cubicBezTo>
                  <a:pt x="3449955" y="862013"/>
                  <a:pt x="3455670" y="871538"/>
                  <a:pt x="3462338" y="882015"/>
                </a:cubicBezTo>
                <a:lnTo>
                  <a:pt x="3445193" y="892493"/>
                </a:lnTo>
                <a:close/>
                <a:moveTo>
                  <a:pt x="307658" y="866775"/>
                </a:moveTo>
                <a:lnTo>
                  <a:pt x="290513" y="856298"/>
                </a:lnTo>
                <a:cubicBezTo>
                  <a:pt x="297180" y="845820"/>
                  <a:pt x="303847" y="836295"/>
                  <a:pt x="310515" y="825818"/>
                </a:cubicBezTo>
                <a:lnTo>
                  <a:pt x="326708" y="837248"/>
                </a:lnTo>
                <a:cubicBezTo>
                  <a:pt x="320040" y="846773"/>
                  <a:pt x="313372" y="857250"/>
                  <a:pt x="307658" y="866775"/>
                </a:cubicBezTo>
                <a:close/>
                <a:moveTo>
                  <a:pt x="3407093" y="832485"/>
                </a:moveTo>
                <a:cubicBezTo>
                  <a:pt x="3400425" y="822960"/>
                  <a:pt x="3393758" y="812483"/>
                  <a:pt x="3387090" y="802958"/>
                </a:cubicBezTo>
                <a:lnTo>
                  <a:pt x="3403283" y="791528"/>
                </a:lnTo>
                <a:cubicBezTo>
                  <a:pt x="3409950" y="801053"/>
                  <a:pt x="3416618" y="811530"/>
                  <a:pt x="3423285" y="821055"/>
                </a:cubicBezTo>
                <a:lnTo>
                  <a:pt x="3407093" y="832485"/>
                </a:lnTo>
                <a:close/>
                <a:moveTo>
                  <a:pt x="346710" y="807720"/>
                </a:moveTo>
                <a:lnTo>
                  <a:pt x="330518" y="796290"/>
                </a:lnTo>
                <a:cubicBezTo>
                  <a:pt x="337185" y="786765"/>
                  <a:pt x="343853" y="776288"/>
                  <a:pt x="351472" y="766763"/>
                </a:cubicBezTo>
                <a:lnTo>
                  <a:pt x="367665" y="778193"/>
                </a:lnTo>
                <a:cubicBezTo>
                  <a:pt x="360045" y="788670"/>
                  <a:pt x="353378" y="798195"/>
                  <a:pt x="346710" y="807720"/>
                </a:cubicBezTo>
                <a:close/>
                <a:moveTo>
                  <a:pt x="3366135" y="773430"/>
                </a:moveTo>
                <a:cubicBezTo>
                  <a:pt x="3359468" y="763905"/>
                  <a:pt x="3351848" y="754380"/>
                  <a:pt x="3345180" y="744855"/>
                </a:cubicBezTo>
                <a:lnTo>
                  <a:pt x="3361373" y="732473"/>
                </a:lnTo>
                <a:cubicBezTo>
                  <a:pt x="3368993" y="741998"/>
                  <a:pt x="3375660" y="751523"/>
                  <a:pt x="3383280" y="761048"/>
                </a:cubicBezTo>
                <a:lnTo>
                  <a:pt x="3366135" y="773430"/>
                </a:lnTo>
                <a:close/>
                <a:moveTo>
                  <a:pt x="387668" y="749618"/>
                </a:moveTo>
                <a:lnTo>
                  <a:pt x="371475" y="738188"/>
                </a:lnTo>
                <a:cubicBezTo>
                  <a:pt x="379095" y="728663"/>
                  <a:pt x="385763" y="719138"/>
                  <a:pt x="393383" y="709613"/>
                </a:cubicBezTo>
                <a:lnTo>
                  <a:pt x="409575" y="721995"/>
                </a:lnTo>
                <a:cubicBezTo>
                  <a:pt x="401955" y="730568"/>
                  <a:pt x="395287" y="740093"/>
                  <a:pt x="387668" y="749618"/>
                </a:cubicBezTo>
                <a:close/>
                <a:moveTo>
                  <a:pt x="3323273" y="717233"/>
                </a:moveTo>
                <a:cubicBezTo>
                  <a:pt x="3315653" y="707708"/>
                  <a:pt x="3308033" y="699135"/>
                  <a:pt x="3300413" y="689610"/>
                </a:cubicBezTo>
                <a:lnTo>
                  <a:pt x="3315653" y="677228"/>
                </a:lnTo>
                <a:cubicBezTo>
                  <a:pt x="3323273" y="686753"/>
                  <a:pt x="3330893" y="696278"/>
                  <a:pt x="3338513" y="704850"/>
                </a:cubicBezTo>
                <a:lnTo>
                  <a:pt x="3323273" y="717233"/>
                </a:lnTo>
                <a:close/>
                <a:moveTo>
                  <a:pt x="431483" y="693420"/>
                </a:moveTo>
                <a:lnTo>
                  <a:pt x="416243" y="681038"/>
                </a:lnTo>
                <a:cubicBezTo>
                  <a:pt x="423862" y="671513"/>
                  <a:pt x="431483" y="661988"/>
                  <a:pt x="439103" y="653415"/>
                </a:cubicBezTo>
                <a:lnTo>
                  <a:pt x="454343" y="665798"/>
                </a:lnTo>
                <a:cubicBezTo>
                  <a:pt x="446722" y="675323"/>
                  <a:pt x="439103" y="683895"/>
                  <a:pt x="431483" y="693420"/>
                </a:cubicBezTo>
                <a:close/>
                <a:moveTo>
                  <a:pt x="3277553" y="661988"/>
                </a:moveTo>
                <a:cubicBezTo>
                  <a:pt x="3269933" y="653415"/>
                  <a:pt x="3262313" y="643890"/>
                  <a:pt x="3253740" y="635318"/>
                </a:cubicBezTo>
                <a:lnTo>
                  <a:pt x="3268980" y="621983"/>
                </a:lnTo>
                <a:cubicBezTo>
                  <a:pt x="3276600" y="630555"/>
                  <a:pt x="3285173" y="640080"/>
                  <a:pt x="3292793" y="648653"/>
                </a:cubicBezTo>
                <a:lnTo>
                  <a:pt x="3277553" y="661988"/>
                </a:lnTo>
                <a:close/>
                <a:moveTo>
                  <a:pt x="477203" y="639128"/>
                </a:moveTo>
                <a:lnTo>
                  <a:pt x="461962" y="625793"/>
                </a:lnTo>
                <a:cubicBezTo>
                  <a:pt x="469583" y="616268"/>
                  <a:pt x="478155" y="607695"/>
                  <a:pt x="485775" y="599123"/>
                </a:cubicBezTo>
                <a:lnTo>
                  <a:pt x="501015" y="612458"/>
                </a:lnTo>
                <a:cubicBezTo>
                  <a:pt x="492443" y="621030"/>
                  <a:pt x="484822" y="629603"/>
                  <a:pt x="477203" y="639128"/>
                </a:cubicBezTo>
                <a:close/>
                <a:moveTo>
                  <a:pt x="3229928" y="608648"/>
                </a:moveTo>
                <a:cubicBezTo>
                  <a:pt x="3221355" y="600075"/>
                  <a:pt x="3213735" y="591503"/>
                  <a:pt x="3205163" y="582930"/>
                </a:cubicBezTo>
                <a:lnTo>
                  <a:pt x="3219450" y="568643"/>
                </a:lnTo>
                <a:cubicBezTo>
                  <a:pt x="3228023" y="577215"/>
                  <a:pt x="3236595" y="585788"/>
                  <a:pt x="3244215" y="594360"/>
                </a:cubicBezTo>
                <a:lnTo>
                  <a:pt x="3229928" y="608648"/>
                </a:lnTo>
                <a:close/>
                <a:moveTo>
                  <a:pt x="524828" y="585788"/>
                </a:moveTo>
                <a:lnTo>
                  <a:pt x="510540" y="572453"/>
                </a:lnTo>
                <a:cubicBezTo>
                  <a:pt x="519112" y="563880"/>
                  <a:pt x="526733" y="555308"/>
                  <a:pt x="535305" y="546735"/>
                </a:cubicBezTo>
                <a:lnTo>
                  <a:pt x="549593" y="561023"/>
                </a:lnTo>
                <a:cubicBezTo>
                  <a:pt x="541020" y="568643"/>
                  <a:pt x="533400" y="577215"/>
                  <a:pt x="524828" y="585788"/>
                </a:cubicBezTo>
                <a:close/>
                <a:moveTo>
                  <a:pt x="3179445" y="558165"/>
                </a:moveTo>
                <a:cubicBezTo>
                  <a:pt x="3170873" y="549593"/>
                  <a:pt x="3162300" y="541973"/>
                  <a:pt x="3153728" y="533400"/>
                </a:cubicBezTo>
                <a:lnTo>
                  <a:pt x="3167063" y="519113"/>
                </a:lnTo>
                <a:cubicBezTo>
                  <a:pt x="3175635" y="527685"/>
                  <a:pt x="3184208" y="535305"/>
                  <a:pt x="3192780" y="543878"/>
                </a:cubicBezTo>
                <a:lnTo>
                  <a:pt x="3179445" y="558165"/>
                </a:lnTo>
                <a:close/>
                <a:moveTo>
                  <a:pt x="574358" y="535305"/>
                </a:moveTo>
                <a:lnTo>
                  <a:pt x="560070" y="521017"/>
                </a:lnTo>
                <a:cubicBezTo>
                  <a:pt x="568643" y="512445"/>
                  <a:pt x="577215" y="503873"/>
                  <a:pt x="585787" y="496253"/>
                </a:cubicBezTo>
                <a:lnTo>
                  <a:pt x="599123" y="510540"/>
                </a:lnTo>
                <a:cubicBezTo>
                  <a:pt x="591503" y="518160"/>
                  <a:pt x="582930" y="526733"/>
                  <a:pt x="574358" y="535305"/>
                </a:cubicBezTo>
                <a:close/>
                <a:moveTo>
                  <a:pt x="3128010" y="509588"/>
                </a:moveTo>
                <a:cubicBezTo>
                  <a:pt x="3119438" y="501967"/>
                  <a:pt x="3109913" y="493395"/>
                  <a:pt x="3101340" y="485775"/>
                </a:cubicBezTo>
                <a:lnTo>
                  <a:pt x="3114675" y="470535"/>
                </a:lnTo>
                <a:cubicBezTo>
                  <a:pt x="3124200" y="478155"/>
                  <a:pt x="3132773" y="486728"/>
                  <a:pt x="3141345" y="494348"/>
                </a:cubicBezTo>
                <a:lnTo>
                  <a:pt x="3128010" y="509588"/>
                </a:lnTo>
                <a:close/>
                <a:moveTo>
                  <a:pt x="625793" y="485775"/>
                </a:moveTo>
                <a:lnTo>
                  <a:pt x="612458" y="471488"/>
                </a:lnTo>
                <a:cubicBezTo>
                  <a:pt x="621030" y="462915"/>
                  <a:pt x="630555" y="455295"/>
                  <a:pt x="639128" y="447675"/>
                </a:cubicBezTo>
                <a:lnTo>
                  <a:pt x="652462" y="462915"/>
                </a:lnTo>
                <a:cubicBezTo>
                  <a:pt x="643890" y="469583"/>
                  <a:pt x="634365" y="478155"/>
                  <a:pt x="625793" y="485775"/>
                </a:cubicBezTo>
                <a:close/>
                <a:moveTo>
                  <a:pt x="3074670" y="461963"/>
                </a:moveTo>
                <a:cubicBezTo>
                  <a:pt x="3065145" y="454342"/>
                  <a:pt x="3056573" y="446723"/>
                  <a:pt x="3047048" y="439103"/>
                </a:cubicBezTo>
                <a:lnTo>
                  <a:pt x="3059430" y="423863"/>
                </a:lnTo>
                <a:cubicBezTo>
                  <a:pt x="3068955" y="431483"/>
                  <a:pt x="3078480" y="439103"/>
                  <a:pt x="3087053" y="446723"/>
                </a:cubicBezTo>
                <a:lnTo>
                  <a:pt x="3074670" y="461963"/>
                </a:lnTo>
                <a:close/>
                <a:moveTo>
                  <a:pt x="679133" y="439103"/>
                </a:moveTo>
                <a:lnTo>
                  <a:pt x="666750" y="423863"/>
                </a:lnTo>
                <a:cubicBezTo>
                  <a:pt x="676275" y="416242"/>
                  <a:pt x="684848" y="408623"/>
                  <a:pt x="694373" y="401003"/>
                </a:cubicBezTo>
                <a:lnTo>
                  <a:pt x="706755" y="416242"/>
                </a:lnTo>
                <a:cubicBezTo>
                  <a:pt x="698183" y="423863"/>
                  <a:pt x="688658" y="431483"/>
                  <a:pt x="679133" y="439103"/>
                </a:cubicBezTo>
                <a:close/>
                <a:moveTo>
                  <a:pt x="3018473" y="417195"/>
                </a:moveTo>
                <a:cubicBezTo>
                  <a:pt x="3008948" y="409575"/>
                  <a:pt x="2999423" y="402908"/>
                  <a:pt x="2989898" y="395288"/>
                </a:cubicBezTo>
                <a:lnTo>
                  <a:pt x="3001328" y="379095"/>
                </a:lnTo>
                <a:cubicBezTo>
                  <a:pt x="3010853" y="386715"/>
                  <a:pt x="3020378" y="393383"/>
                  <a:pt x="3029903" y="401003"/>
                </a:cubicBezTo>
                <a:lnTo>
                  <a:pt x="3018473" y="417195"/>
                </a:lnTo>
                <a:close/>
                <a:moveTo>
                  <a:pt x="734378" y="394335"/>
                </a:moveTo>
                <a:lnTo>
                  <a:pt x="721995" y="378143"/>
                </a:lnTo>
                <a:cubicBezTo>
                  <a:pt x="731520" y="370523"/>
                  <a:pt x="741045" y="363855"/>
                  <a:pt x="750570" y="356235"/>
                </a:cubicBezTo>
                <a:lnTo>
                  <a:pt x="762953" y="372428"/>
                </a:lnTo>
                <a:cubicBezTo>
                  <a:pt x="753428" y="380048"/>
                  <a:pt x="743903" y="386715"/>
                  <a:pt x="734378" y="394335"/>
                </a:cubicBezTo>
                <a:close/>
                <a:moveTo>
                  <a:pt x="2961323" y="375285"/>
                </a:moveTo>
                <a:cubicBezTo>
                  <a:pt x="2951798" y="368618"/>
                  <a:pt x="2942273" y="361950"/>
                  <a:pt x="2931795" y="355283"/>
                </a:cubicBezTo>
                <a:lnTo>
                  <a:pt x="2943225" y="339090"/>
                </a:lnTo>
                <a:cubicBezTo>
                  <a:pt x="2952750" y="345758"/>
                  <a:pt x="2963228" y="352425"/>
                  <a:pt x="2972753" y="360045"/>
                </a:cubicBezTo>
                <a:lnTo>
                  <a:pt x="2961323" y="375285"/>
                </a:lnTo>
                <a:close/>
                <a:moveTo>
                  <a:pt x="791528" y="351473"/>
                </a:moveTo>
                <a:lnTo>
                  <a:pt x="780098" y="335280"/>
                </a:lnTo>
                <a:cubicBezTo>
                  <a:pt x="789623" y="328613"/>
                  <a:pt x="800100" y="320993"/>
                  <a:pt x="809625" y="314325"/>
                </a:cubicBezTo>
                <a:lnTo>
                  <a:pt x="821055" y="330518"/>
                </a:lnTo>
                <a:cubicBezTo>
                  <a:pt x="811530" y="338138"/>
                  <a:pt x="802005" y="344805"/>
                  <a:pt x="791528" y="351473"/>
                </a:cubicBezTo>
                <a:close/>
                <a:moveTo>
                  <a:pt x="2903220" y="335280"/>
                </a:moveTo>
                <a:cubicBezTo>
                  <a:pt x="2893695" y="328613"/>
                  <a:pt x="2883218" y="321945"/>
                  <a:pt x="2873693" y="316230"/>
                </a:cubicBezTo>
                <a:lnTo>
                  <a:pt x="2884170" y="299085"/>
                </a:lnTo>
                <a:cubicBezTo>
                  <a:pt x="2894648" y="305753"/>
                  <a:pt x="2904173" y="312420"/>
                  <a:pt x="2914650" y="318135"/>
                </a:cubicBezTo>
                <a:lnTo>
                  <a:pt x="2903220" y="335280"/>
                </a:lnTo>
                <a:close/>
                <a:moveTo>
                  <a:pt x="850583" y="311468"/>
                </a:moveTo>
                <a:lnTo>
                  <a:pt x="840105" y="294323"/>
                </a:lnTo>
                <a:cubicBezTo>
                  <a:pt x="850583" y="287655"/>
                  <a:pt x="860108" y="280988"/>
                  <a:pt x="870585" y="275273"/>
                </a:cubicBezTo>
                <a:lnTo>
                  <a:pt x="881062" y="292418"/>
                </a:lnTo>
                <a:cubicBezTo>
                  <a:pt x="870585" y="298133"/>
                  <a:pt x="860108" y="304800"/>
                  <a:pt x="850583" y="311468"/>
                </a:cubicBezTo>
                <a:close/>
                <a:moveTo>
                  <a:pt x="2842260" y="297180"/>
                </a:moveTo>
                <a:cubicBezTo>
                  <a:pt x="2831783" y="291465"/>
                  <a:pt x="2822258" y="284798"/>
                  <a:pt x="2811780" y="279083"/>
                </a:cubicBezTo>
                <a:lnTo>
                  <a:pt x="2821305" y="261938"/>
                </a:lnTo>
                <a:cubicBezTo>
                  <a:pt x="2831783" y="267653"/>
                  <a:pt x="2842260" y="274320"/>
                  <a:pt x="2852738" y="280035"/>
                </a:cubicBezTo>
                <a:lnTo>
                  <a:pt x="2842260" y="297180"/>
                </a:lnTo>
                <a:close/>
                <a:moveTo>
                  <a:pt x="910590" y="273368"/>
                </a:moveTo>
                <a:lnTo>
                  <a:pt x="900112" y="256223"/>
                </a:lnTo>
                <a:cubicBezTo>
                  <a:pt x="910590" y="250508"/>
                  <a:pt x="921068" y="243840"/>
                  <a:pt x="931545" y="238125"/>
                </a:cubicBezTo>
                <a:lnTo>
                  <a:pt x="941070" y="255270"/>
                </a:lnTo>
                <a:cubicBezTo>
                  <a:pt x="931545" y="261938"/>
                  <a:pt x="921068" y="267653"/>
                  <a:pt x="910590" y="273368"/>
                </a:cubicBezTo>
                <a:close/>
                <a:moveTo>
                  <a:pt x="2781300" y="260985"/>
                </a:moveTo>
                <a:cubicBezTo>
                  <a:pt x="2770823" y="255270"/>
                  <a:pt x="2760345" y="249555"/>
                  <a:pt x="2749868" y="243840"/>
                </a:cubicBezTo>
                <a:lnTo>
                  <a:pt x="2759393" y="226695"/>
                </a:lnTo>
                <a:cubicBezTo>
                  <a:pt x="2769870" y="232410"/>
                  <a:pt x="2780348" y="238125"/>
                  <a:pt x="2790825" y="243840"/>
                </a:cubicBezTo>
                <a:lnTo>
                  <a:pt x="2781300" y="260985"/>
                </a:lnTo>
                <a:close/>
                <a:moveTo>
                  <a:pt x="972503" y="238125"/>
                </a:moveTo>
                <a:lnTo>
                  <a:pt x="962978" y="220980"/>
                </a:lnTo>
                <a:cubicBezTo>
                  <a:pt x="973455" y="215265"/>
                  <a:pt x="983933" y="209550"/>
                  <a:pt x="994410" y="203835"/>
                </a:cubicBezTo>
                <a:lnTo>
                  <a:pt x="1003935" y="221933"/>
                </a:lnTo>
                <a:cubicBezTo>
                  <a:pt x="993458" y="226695"/>
                  <a:pt x="982980" y="232410"/>
                  <a:pt x="972503" y="238125"/>
                </a:cubicBezTo>
                <a:close/>
                <a:moveTo>
                  <a:pt x="2718435" y="227648"/>
                </a:moveTo>
                <a:cubicBezTo>
                  <a:pt x="2707958" y="221933"/>
                  <a:pt x="2697480" y="217170"/>
                  <a:pt x="2686050" y="211455"/>
                </a:cubicBezTo>
                <a:lnTo>
                  <a:pt x="2694623" y="193358"/>
                </a:lnTo>
                <a:cubicBezTo>
                  <a:pt x="2705100" y="198120"/>
                  <a:pt x="2716530" y="203835"/>
                  <a:pt x="2727008" y="209550"/>
                </a:cubicBezTo>
                <a:lnTo>
                  <a:pt x="2718435" y="227648"/>
                </a:lnTo>
                <a:close/>
                <a:moveTo>
                  <a:pt x="1036320" y="205740"/>
                </a:moveTo>
                <a:lnTo>
                  <a:pt x="1027748" y="187643"/>
                </a:lnTo>
                <a:cubicBezTo>
                  <a:pt x="1038225" y="181927"/>
                  <a:pt x="1049655" y="177165"/>
                  <a:pt x="1060133" y="172402"/>
                </a:cubicBezTo>
                <a:lnTo>
                  <a:pt x="1068705" y="190500"/>
                </a:lnTo>
                <a:cubicBezTo>
                  <a:pt x="1057275" y="195263"/>
                  <a:pt x="1046798" y="200025"/>
                  <a:pt x="1036320" y="205740"/>
                </a:cubicBezTo>
                <a:close/>
                <a:moveTo>
                  <a:pt x="2653665" y="197168"/>
                </a:moveTo>
                <a:cubicBezTo>
                  <a:pt x="2643188" y="192405"/>
                  <a:pt x="2631758" y="187643"/>
                  <a:pt x="2621280" y="182880"/>
                </a:cubicBezTo>
                <a:lnTo>
                  <a:pt x="2628900" y="164783"/>
                </a:lnTo>
                <a:cubicBezTo>
                  <a:pt x="2640330" y="169545"/>
                  <a:pt x="2650808" y="174308"/>
                  <a:pt x="2661285" y="179070"/>
                </a:cubicBezTo>
                <a:lnTo>
                  <a:pt x="2653665" y="197168"/>
                </a:lnTo>
                <a:close/>
                <a:moveTo>
                  <a:pt x="1100138" y="175260"/>
                </a:moveTo>
                <a:lnTo>
                  <a:pt x="1092517" y="157163"/>
                </a:lnTo>
                <a:cubicBezTo>
                  <a:pt x="1102995" y="152400"/>
                  <a:pt x="1114425" y="147638"/>
                  <a:pt x="1125855" y="142875"/>
                </a:cubicBezTo>
                <a:lnTo>
                  <a:pt x="1133475" y="160973"/>
                </a:lnTo>
                <a:cubicBezTo>
                  <a:pt x="1122045" y="165735"/>
                  <a:pt x="1110615" y="170498"/>
                  <a:pt x="1100138" y="175260"/>
                </a:cubicBezTo>
                <a:close/>
                <a:moveTo>
                  <a:pt x="2588895" y="168593"/>
                </a:moveTo>
                <a:cubicBezTo>
                  <a:pt x="2577465" y="163830"/>
                  <a:pt x="2566988" y="160020"/>
                  <a:pt x="2555558" y="155258"/>
                </a:cubicBezTo>
                <a:lnTo>
                  <a:pt x="2563178" y="137160"/>
                </a:lnTo>
                <a:cubicBezTo>
                  <a:pt x="2574608" y="141923"/>
                  <a:pt x="2585085" y="145733"/>
                  <a:pt x="2596515" y="150495"/>
                </a:cubicBezTo>
                <a:lnTo>
                  <a:pt x="2588895" y="168593"/>
                </a:lnTo>
                <a:close/>
                <a:moveTo>
                  <a:pt x="1165860" y="147638"/>
                </a:moveTo>
                <a:lnTo>
                  <a:pt x="1158240" y="129540"/>
                </a:lnTo>
                <a:cubicBezTo>
                  <a:pt x="1169670" y="124777"/>
                  <a:pt x="1180148" y="120968"/>
                  <a:pt x="1191578" y="116205"/>
                </a:cubicBezTo>
                <a:lnTo>
                  <a:pt x="1198245" y="135255"/>
                </a:lnTo>
                <a:cubicBezTo>
                  <a:pt x="1187767" y="139065"/>
                  <a:pt x="1176338" y="143827"/>
                  <a:pt x="1165860" y="147638"/>
                </a:cubicBezTo>
                <a:close/>
                <a:moveTo>
                  <a:pt x="2522220" y="142875"/>
                </a:moveTo>
                <a:cubicBezTo>
                  <a:pt x="2510790" y="139065"/>
                  <a:pt x="2500313" y="134302"/>
                  <a:pt x="2488883" y="130493"/>
                </a:cubicBezTo>
                <a:lnTo>
                  <a:pt x="2495550" y="111443"/>
                </a:lnTo>
                <a:cubicBezTo>
                  <a:pt x="2506980" y="115252"/>
                  <a:pt x="2518410" y="119063"/>
                  <a:pt x="2529840" y="123825"/>
                </a:cubicBezTo>
                <a:lnTo>
                  <a:pt x="2522220" y="142875"/>
                </a:lnTo>
                <a:close/>
                <a:moveTo>
                  <a:pt x="1231583" y="122873"/>
                </a:moveTo>
                <a:lnTo>
                  <a:pt x="1224915" y="103823"/>
                </a:lnTo>
                <a:cubicBezTo>
                  <a:pt x="1236345" y="100013"/>
                  <a:pt x="1247775" y="96203"/>
                  <a:pt x="1259205" y="92393"/>
                </a:cubicBezTo>
                <a:lnTo>
                  <a:pt x="1265873" y="111443"/>
                </a:lnTo>
                <a:cubicBezTo>
                  <a:pt x="1254442" y="115252"/>
                  <a:pt x="1243013" y="119063"/>
                  <a:pt x="1231583" y="122873"/>
                </a:cubicBezTo>
                <a:close/>
                <a:moveTo>
                  <a:pt x="2455545" y="119063"/>
                </a:moveTo>
                <a:cubicBezTo>
                  <a:pt x="2444115" y="115252"/>
                  <a:pt x="2432685" y="111443"/>
                  <a:pt x="2421255" y="108585"/>
                </a:cubicBezTo>
                <a:lnTo>
                  <a:pt x="2426970" y="89535"/>
                </a:lnTo>
                <a:cubicBezTo>
                  <a:pt x="2438400" y="93345"/>
                  <a:pt x="2449830" y="97155"/>
                  <a:pt x="2461260" y="100965"/>
                </a:cubicBezTo>
                <a:lnTo>
                  <a:pt x="2455545" y="119063"/>
                </a:lnTo>
                <a:close/>
                <a:moveTo>
                  <a:pt x="1299210" y="100965"/>
                </a:moveTo>
                <a:lnTo>
                  <a:pt x="1293495" y="81915"/>
                </a:lnTo>
                <a:cubicBezTo>
                  <a:pt x="1304925" y="78105"/>
                  <a:pt x="1316355" y="75248"/>
                  <a:pt x="1327785" y="71438"/>
                </a:cubicBezTo>
                <a:lnTo>
                  <a:pt x="1333500" y="90488"/>
                </a:lnTo>
                <a:cubicBezTo>
                  <a:pt x="1322070" y="94298"/>
                  <a:pt x="1310640" y="97155"/>
                  <a:pt x="1299210" y="100965"/>
                </a:cubicBezTo>
                <a:close/>
                <a:moveTo>
                  <a:pt x="2386965" y="98107"/>
                </a:moveTo>
                <a:cubicBezTo>
                  <a:pt x="2375535" y="95250"/>
                  <a:pt x="2364105" y="91440"/>
                  <a:pt x="2352675" y="88582"/>
                </a:cubicBezTo>
                <a:lnTo>
                  <a:pt x="2357438" y="69532"/>
                </a:lnTo>
                <a:cubicBezTo>
                  <a:pt x="2368868" y="72390"/>
                  <a:pt x="2380298" y="76200"/>
                  <a:pt x="2391728" y="79057"/>
                </a:cubicBezTo>
                <a:lnTo>
                  <a:pt x="2386965" y="98107"/>
                </a:lnTo>
                <a:close/>
                <a:moveTo>
                  <a:pt x="1367790" y="81915"/>
                </a:moveTo>
                <a:lnTo>
                  <a:pt x="1363028" y="62865"/>
                </a:lnTo>
                <a:cubicBezTo>
                  <a:pt x="1374458" y="60007"/>
                  <a:pt x="1385888" y="57150"/>
                  <a:pt x="1398270" y="54293"/>
                </a:cubicBezTo>
                <a:lnTo>
                  <a:pt x="1403033" y="73343"/>
                </a:lnTo>
                <a:cubicBezTo>
                  <a:pt x="1390650" y="75248"/>
                  <a:pt x="1379220" y="78105"/>
                  <a:pt x="1367790" y="81915"/>
                </a:cubicBezTo>
                <a:close/>
                <a:moveTo>
                  <a:pt x="2318385" y="79057"/>
                </a:moveTo>
                <a:cubicBezTo>
                  <a:pt x="2306955" y="76200"/>
                  <a:pt x="2295525" y="73343"/>
                  <a:pt x="2284095" y="70485"/>
                </a:cubicBezTo>
                <a:lnTo>
                  <a:pt x="2288858" y="51435"/>
                </a:lnTo>
                <a:cubicBezTo>
                  <a:pt x="2300288" y="54293"/>
                  <a:pt x="2312670" y="57150"/>
                  <a:pt x="2324100" y="60007"/>
                </a:cubicBezTo>
                <a:lnTo>
                  <a:pt x="2318385" y="79057"/>
                </a:lnTo>
                <a:close/>
                <a:moveTo>
                  <a:pt x="1437323" y="64770"/>
                </a:moveTo>
                <a:lnTo>
                  <a:pt x="1432560" y="45720"/>
                </a:lnTo>
                <a:cubicBezTo>
                  <a:pt x="1443990" y="42863"/>
                  <a:pt x="1456373" y="40957"/>
                  <a:pt x="1467803" y="38100"/>
                </a:cubicBezTo>
                <a:lnTo>
                  <a:pt x="1471613" y="58103"/>
                </a:lnTo>
                <a:cubicBezTo>
                  <a:pt x="1460183" y="60007"/>
                  <a:pt x="1448753" y="61913"/>
                  <a:pt x="1437323" y="64770"/>
                </a:cubicBezTo>
                <a:close/>
                <a:moveTo>
                  <a:pt x="2248853" y="62865"/>
                </a:moveTo>
                <a:cubicBezTo>
                  <a:pt x="2237423" y="60007"/>
                  <a:pt x="2225993" y="58103"/>
                  <a:pt x="2213610" y="56197"/>
                </a:cubicBezTo>
                <a:lnTo>
                  <a:pt x="2217420" y="36195"/>
                </a:lnTo>
                <a:cubicBezTo>
                  <a:pt x="2228850" y="38100"/>
                  <a:pt x="2241233" y="40957"/>
                  <a:pt x="2252663" y="43815"/>
                </a:cubicBezTo>
                <a:lnTo>
                  <a:pt x="2248853" y="62865"/>
                </a:lnTo>
                <a:close/>
                <a:moveTo>
                  <a:pt x="1506855" y="50482"/>
                </a:moveTo>
                <a:lnTo>
                  <a:pt x="1503045" y="30480"/>
                </a:lnTo>
                <a:cubicBezTo>
                  <a:pt x="1514475" y="28575"/>
                  <a:pt x="1526858" y="26670"/>
                  <a:pt x="1538288" y="24765"/>
                </a:cubicBezTo>
                <a:lnTo>
                  <a:pt x="1541145" y="44768"/>
                </a:lnTo>
                <a:cubicBezTo>
                  <a:pt x="1529715" y="46672"/>
                  <a:pt x="1518285" y="48578"/>
                  <a:pt x="1506855" y="50482"/>
                </a:cubicBezTo>
                <a:close/>
                <a:moveTo>
                  <a:pt x="2179320" y="49530"/>
                </a:moveTo>
                <a:cubicBezTo>
                  <a:pt x="2167890" y="47625"/>
                  <a:pt x="2155508" y="45720"/>
                  <a:pt x="2144078" y="43815"/>
                </a:cubicBezTo>
                <a:lnTo>
                  <a:pt x="2146935" y="23813"/>
                </a:lnTo>
                <a:cubicBezTo>
                  <a:pt x="2158365" y="25718"/>
                  <a:pt x="2170748" y="27622"/>
                  <a:pt x="2182178" y="29528"/>
                </a:cubicBezTo>
                <a:lnTo>
                  <a:pt x="2179320" y="49530"/>
                </a:lnTo>
                <a:close/>
                <a:moveTo>
                  <a:pt x="1576388" y="39053"/>
                </a:moveTo>
                <a:lnTo>
                  <a:pt x="1573530" y="19050"/>
                </a:lnTo>
                <a:cubicBezTo>
                  <a:pt x="1584960" y="17145"/>
                  <a:pt x="1597342" y="16193"/>
                  <a:pt x="1608773" y="14288"/>
                </a:cubicBezTo>
                <a:lnTo>
                  <a:pt x="1611630" y="34290"/>
                </a:lnTo>
                <a:cubicBezTo>
                  <a:pt x="1600200" y="36195"/>
                  <a:pt x="1588770" y="37147"/>
                  <a:pt x="1576388" y="39053"/>
                </a:cubicBezTo>
                <a:close/>
                <a:moveTo>
                  <a:pt x="2108835" y="38100"/>
                </a:moveTo>
                <a:cubicBezTo>
                  <a:pt x="2097405" y="36195"/>
                  <a:pt x="2085023" y="35243"/>
                  <a:pt x="2073592" y="33338"/>
                </a:cubicBezTo>
                <a:lnTo>
                  <a:pt x="2075498" y="13335"/>
                </a:lnTo>
                <a:cubicBezTo>
                  <a:pt x="2087880" y="14288"/>
                  <a:pt x="2099310" y="16193"/>
                  <a:pt x="2110740" y="18097"/>
                </a:cubicBezTo>
                <a:lnTo>
                  <a:pt x="2108835" y="38100"/>
                </a:lnTo>
                <a:close/>
                <a:moveTo>
                  <a:pt x="1647825" y="30480"/>
                </a:moveTo>
                <a:lnTo>
                  <a:pt x="1645920" y="10478"/>
                </a:lnTo>
                <a:cubicBezTo>
                  <a:pt x="1658303" y="9525"/>
                  <a:pt x="1669733" y="7620"/>
                  <a:pt x="1682115" y="6668"/>
                </a:cubicBezTo>
                <a:lnTo>
                  <a:pt x="1684020" y="26670"/>
                </a:lnTo>
                <a:cubicBezTo>
                  <a:pt x="1670685" y="27622"/>
                  <a:pt x="1659255" y="29528"/>
                  <a:pt x="1647825" y="30480"/>
                </a:cubicBezTo>
                <a:close/>
                <a:moveTo>
                  <a:pt x="2038350" y="29528"/>
                </a:moveTo>
                <a:cubicBezTo>
                  <a:pt x="2026920" y="28575"/>
                  <a:pt x="2014538" y="27622"/>
                  <a:pt x="2003108" y="26670"/>
                </a:cubicBezTo>
                <a:lnTo>
                  <a:pt x="2005013" y="6668"/>
                </a:lnTo>
                <a:cubicBezTo>
                  <a:pt x="2017395" y="7620"/>
                  <a:pt x="2028825" y="8572"/>
                  <a:pt x="2041208" y="9525"/>
                </a:cubicBezTo>
                <a:lnTo>
                  <a:pt x="2038350" y="29528"/>
                </a:lnTo>
                <a:close/>
                <a:moveTo>
                  <a:pt x="1718310" y="24765"/>
                </a:moveTo>
                <a:lnTo>
                  <a:pt x="1717358" y="4763"/>
                </a:lnTo>
                <a:cubicBezTo>
                  <a:pt x="1729740" y="3810"/>
                  <a:pt x="1741170" y="2857"/>
                  <a:pt x="1753553" y="2857"/>
                </a:cubicBezTo>
                <a:lnTo>
                  <a:pt x="1754505" y="22860"/>
                </a:lnTo>
                <a:cubicBezTo>
                  <a:pt x="1742123" y="22860"/>
                  <a:pt x="1729740" y="23813"/>
                  <a:pt x="1718310" y="24765"/>
                </a:cubicBezTo>
                <a:close/>
                <a:moveTo>
                  <a:pt x="1966913" y="23813"/>
                </a:moveTo>
                <a:cubicBezTo>
                  <a:pt x="1955483" y="22860"/>
                  <a:pt x="1943100" y="22860"/>
                  <a:pt x="1931670" y="21907"/>
                </a:cubicBezTo>
                <a:lnTo>
                  <a:pt x="1932623" y="1905"/>
                </a:lnTo>
                <a:cubicBezTo>
                  <a:pt x="1945005" y="2857"/>
                  <a:pt x="1956435" y="2857"/>
                  <a:pt x="1968817" y="3810"/>
                </a:cubicBezTo>
                <a:lnTo>
                  <a:pt x="1966913" y="23813"/>
                </a:lnTo>
                <a:close/>
                <a:moveTo>
                  <a:pt x="1789748" y="20955"/>
                </a:moveTo>
                <a:lnTo>
                  <a:pt x="1788795" y="953"/>
                </a:lnTo>
                <a:cubicBezTo>
                  <a:pt x="1801178" y="953"/>
                  <a:pt x="1812608" y="0"/>
                  <a:pt x="1824990" y="0"/>
                </a:cubicBezTo>
                <a:lnTo>
                  <a:pt x="1824990" y="20003"/>
                </a:lnTo>
                <a:cubicBezTo>
                  <a:pt x="1812608" y="20003"/>
                  <a:pt x="1801178" y="20955"/>
                  <a:pt x="1789748" y="20955"/>
                </a:cubicBezTo>
                <a:close/>
                <a:moveTo>
                  <a:pt x="1896428" y="20955"/>
                </a:moveTo>
                <a:cubicBezTo>
                  <a:pt x="1884998" y="20955"/>
                  <a:pt x="1872615" y="20003"/>
                  <a:pt x="1861185" y="20003"/>
                </a:cubicBezTo>
                <a:lnTo>
                  <a:pt x="1861185" y="0"/>
                </a:lnTo>
                <a:cubicBezTo>
                  <a:pt x="1873567" y="0"/>
                  <a:pt x="1884998" y="0"/>
                  <a:pt x="1897380" y="953"/>
                </a:cubicBezTo>
                <a:lnTo>
                  <a:pt x="1896428" y="20955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/>
          </a:p>
        </p:txBody>
      </p:sp>
      <p:grpSp>
        <p:nvGrpSpPr>
          <p:cNvPr id="12" name="Gruppo 11" descr="Mazzo di fiori">
            <a:extLst>
              <a:ext uri="{FF2B5EF4-FFF2-40B4-BE49-F238E27FC236}">
                <a16:creationId xmlns:a16="http://schemas.microsoft.com/office/drawing/2014/main" id="{F824206C-01F2-4B2A-A801-552198E9AEBE}"/>
              </a:ext>
            </a:extLst>
          </p:cNvPr>
          <p:cNvGrpSpPr/>
          <p:nvPr/>
        </p:nvGrpSpPr>
        <p:grpSpPr>
          <a:xfrm>
            <a:off x="2032877" y="2019791"/>
            <a:ext cx="2309887" cy="2934224"/>
            <a:chOff x="2032877" y="2019791"/>
            <a:chExt cx="2309887" cy="2934224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D457B729-930A-405F-86FA-0714829E2A16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783" name="Figura a mano libera: Forma 782">
                <a:extLst>
                  <a:ext uri="{FF2B5EF4-FFF2-40B4-BE49-F238E27FC236}">
                    <a16:creationId xmlns:a16="http://schemas.microsoft.com/office/drawing/2014/main" id="{ED5F44F0-F9ED-4D0D-85B5-571A3C73912C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84" name="Figura a mano libera: Forma 783">
                <a:extLst>
                  <a:ext uri="{FF2B5EF4-FFF2-40B4-BE49-F238E27FC236}">
                    <a16:creationId xmlns:a16="http://schemas.microsoft.com/office/drawing/2014/main" id="{54641DD6-E024-4946-A943-85A051C08E19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85" name="Figura a mano libera: Forma 784">
                <a:extLst>
                  <a:ext uri="{FF2B5EF4-FFF2-40B4-BE49-F238E27FC236}">
                    <a16:creationId xmlns:a16="http://schemas.microsoft.com/office/drawing/2014/main" id="{452AC87B-4CC0-48DE-9787-FE55F1796C6B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86" name="Figura a mano libera: Forma 785">
                <a:extLst>
                  <a:ext uri="{FF2B5EF4-FFF2-40B4-BE49-F238E27FC236}">
                    <a16:creationId xmlns:a16="http://schemas.microsoft.com/office/drawing/2014/main" id="{745D65F3-18F4-4FC5-B081-A70FE141CBD9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87" name="Figura a mano libera: Forma 786">
                <a:extLst>
                  <a:ext uri="{FF2B5EF4-FFF2-40B4-BE49-F238E27FC236}">
                    <a16:creationId xmlns:a16="http://schemas.microsoft.com/office/drawing/2014/main" id="{C39AC078-31A8-4AC8-A0DA-08468FA12D70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88" name="Figura a mano libera: Forma 787">
                <a:extLst>
                  <a:ext uri="{FF2B5EF4-FFF2-40B4-BE49-F238E27FC236}">
                    <a16:creationId xmlns:a16="http://schemas.microsoft.com/office/drawing/2014/main" id="{193299D5-B651-4DC7-BFE5-823499559D18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89" name="Figura a mano libera: Forma 788">
                <a:extLst>
                  <a:ext uri="{FF2B5EF4-FFF2-40B4-BE49-F238E27FC236}">
                    <a16:creationId xmlns:a16="http://schemas.microsoft.com/office/drawing/2014/main" id="{4F154E59-4274-4D61-AB32-ACC1D6AA578D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90" name="Figura a mano libera: Forma 789">
                <a:extLst>
                  <a:ext uri="{FF2B5EF4-FFF2-40B4-BE49-F238E27FC236}">
                    <a16:creationId xmlns:a16="http://schemas.microsoft.com/office/drawing/2014/main" id="{FBB09DEE-5EDA-4F4C-9304-812FF8A222F3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91" name="Figura a mano libera: Forma 790">
                <a:extLst>
                  <a:ext uri="{FF2B5EF4-FFF2-40B4-BE49-F238E27FC236}">
                    <a16:creationId xmlns:a16="http://schemas.microsoft.com/office/drawing/2014/main" id="{1F40A52E-CE92-426E-80B6-05D22C422238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92" name="Figura a mano libera: Forma 791">
                <a:extLst>
                  <a:ext uri="{FF2B5EF4-FFF2-40B4-BE49-F238E27FC236}">
                    <a16:creationId xmlns:a16="http://schemas.microsoft.com/office/drawing/2014/main" id="{1084566F-D61B-4C97-9E7A-FD0ED200EF85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93" name="Figura a mano libera: Forma 792">
                <a:extLst>
                  <a:ext uri="{FF2B5EF4-FFF2-40B4-BE49-F238E27FC236}">
                    <a16:creationId xmlns:a16="http://schemas.microsoft.com/office/drawing/2014/main" id="{139467A9-7385-47B6-89EB-FBD7A93B2A25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94" name="Figura a mano libera: Forma 793">
                <a:extLst>
                  <a:ext uri="{FF2B5EF4-FFF2-40B4-BE49-F238E27FC236}">
                    <a16:creationId xmlns:a16="http://schemas.microsoft.com/office/drawing/2014/main" id="{36E6151A-B868-45EB-9EAD-AC0B1EDA7BD6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95" name="Figura a mano libera: Forma 794">
                <a:extLst>
                  <a:ext uri="{FF2B5EF4-FFF2-40B4-BE49-F238E27FC236}">
                    <a16:creationId xmlns:a16="http://schemas.microsoft.com/office/drawing/2014/main" id="{DD099FA5-74DB-42F6-84F1-65BF24A1B3A1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96" name="Figura a mano libera: Forma 795">
                <a:extLst>
                  <a:ext uri="{FF2B5EF4-FFF2-40B4-BE49-F238E27FC236}">
                    <a16:creationId xmlns:a16="http://schemas.microsoft.com/office/drawing/2014/main" id="{0370C182-451A-4FF5-97E9-1930041157BD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97" name="Figura a mano libera: Forma 796">
                <a:extLst>
                  <a:ext uri="{FF2B5EF4-FFF2-40B4-BE49-F238E27FC236}">
                    <a16:creationId xmlns:a16="http://schemas.microsoft.com/office/drawing/2014/main" id="{DC923133-B7A6-4472-9B00-F1C8229F6D28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98" name="Figura a mano libera: Forma 797">
                <a:extLst>
                  <a:ext uri="{FF2B5EF4-FFF2-40B4-BE49-F238E27FC236}">
                    <a16:creationId xmlns:a16="http://schemas.microsoft.com/office/drawing/2014/main" id="{18DB83E2-C8E4-4866-9BEC-967C60E281A4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99" name="Figura a mano libera: Forma 798">
                <a:extLst>
                  <a:ext uri="{FF2B5EF4-FFF2-40B4-BE49-F238E27FC236}">
                    <a16:creationId xmlns:a16="http://schemas.microsoft.com/office/drawing/2014/main" id="{78B959E0-CFED-4CA2-83AE-25A99DF675AB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00" name="Figura a mano libera: Forma 799">
                <a:extLst>
                  <a:ext uri="{FF2B5EF4-FFF2-40B4-BE49-F238E27FC236}">
                    <a16:creationId xmlns:a16="http://schemas.microsoft.com/office/drawing/2014/main" id="{46DC889D-18AA-4022-9E2E-E0F10C5B94FA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01" name="Figura a mano libera: Forma 800">
                <a:extLst>
                  <a:ext uri="{FF2B5EF4-FFF2-40B4-BE49-F238E27FC236}">
                    <a16:creationId xmlns:a16="http://schemas.microsoft.com/office/drawing/2014/main" id="{EB731C0F-737E-49C7-94F3-FFE3DB7340AE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02" name="Figura a mano libera: Forma 801">
                <a:extLst>
                  <a:ext uri="{FF2B5EF4-FFF2-40B4-BE49-F238E27FC236}">
                    <a16:creationId xmlns:a16="http://schemas.microsoft.com/office/drawing/2014/main" id="{678076E9-C6EB-425F-B4C2-30C521DF5FFD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03" name="Figura a mano libera: Forma 802">
                <a:extLst>
                  <a:ext uri="{FF2B5EF4-FFF2-40B4-BE49-F238E27FC236}">
                    <a16:creationId xmlns:a16="http://schemas.microsoft.com/office/drawing/2014/main" id="{4268C3D5-2F72-49FC-AD0C-32655766BFDC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04" name="Figura a mano libera: Forma 803">
                <a:extLst>
                  <a:ext uri="{FF2B5EF4-FFF2-40B4-BE49-F238E27FC236}">
                    <a16:creationId xmlns:a16="http://schemas.microsoft.com/office/drawing/2014/main" id="{BB1F7E63-1C85-4F72-9667-D19DF1C8EA09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05" name="Figura a mano libera: Forma 804">
                <a:extLst>
                  <a:ext uri="{FF2B5EF4-FFF2-40B4-BE49-F238E27FC236}">
                    <a16:creationId xmlns:a16="http://schemas.microsoft.com/office/drawing/2014/main" id="{500D047D-E929-4F3E-953F-F31273538B2D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06" name="Figura a mano libera: Forma 805">
                <a:extLst>
                  <a:ext uri="{FF2B5EF4-FFF2-40B4-BE49-F238E27FC236}">
                    <a16:creationId xmlns:a16="http://schemas.microsoft.com/office/drawing/2014/main" id="{1F39F55E-3948-4DD9-BBD6-8FE2AD0BFD35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07" name="Figura a mano libera: Forma 806">
                <a:extLst>
                  <a:ext uri="{FF2B5EF4-FFF2-40B4-BE49-F238E27FC236}">
                    <a16:creationId xmlns:a16="http://schemas.microsoft.com/office/drawing/2014/main" id="{9989A6E7-B7B0-4C5B-95EC-44E8A9522D2D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08" name="Figura a mano libera: Forma 807">
                <a:extLst>
                  <a:ext uri="{FF2B5EF4-FFF2-40B4-BE49-F238E27FC236}">
                    <a16:creationId xmlns:a16="http://schemas.microsoft.com/office/drawing/2014/main" id="{091381B4-769D-4C59-B86C-CFEE684DCD6F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09" name="Figura a mano libera: Forma 808">
                <a:extLst>
                  <a:ext uri="{FF2B5EF4-FFF2-40B4-BE49-F238E27FC236}">
                    <a16:creationId xmlns:a16="http://schemas.microsoft.com/office/drawing/2014/main" id="{F19783B7-F06D-4F07-9B2B-5148DF4D9714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10" name="Figura a mano libera: Forma 809">
                <a:extLst>
                  <a:ext uri="{FF2B5EF4-FFF2-40B4-BE49-F238E27FC236}">
                    <a16:creationId xmlns:a16="http://schemas.microsoft.com/office/drawing/2014/main" id="{9D6E0AF9-EC1B-424D-AA36-CD254E309F42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11" name="Figura a mano libera: Forma 810">
                <a:extLst>
                  <a:ext uri="{FF2B5EF4-FFF2-40B4-BE49-F238E27FC236}">
                    <a16:creationId xmlns:a16="http://schemas.microsoft.com/office/drawing/2014/main" id="{004E8CFA-CAFA-4781-873D-A265AE07413D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812" name="Gruppo 811">
                <a:extLst>
                  <a:ext uri="{FF2B5EF4-FFF2-40B4-BE49-F238E27FC236}">
                    <a16:creationId xmlns:a16="http://schemas.microsoft.com/office/drawing/2014/main" id="{65DD37F9-A489-4709-B10B-F6407107B412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813" name="Figura a mano libera: Forma 812">
                  <a:extLst>
                    <a:ext uri="{FF2B5EF4-FFF2-40B4-BE49-F238E27FC236}">
                      <a16:creationId xmlns:a16="http://schemas.microsoft.com/office/drawing/2014/main" id="{33B60C9D-D664-4037-845D-E2041562F981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814" name="Figura a mano libera: Forma 813">
                  <a:extLst>
                    <a:ext uri="{FF2B5EF4-FFF2-40B4-BE49-F238E27FC236}">
                      <a16:creationId xmlns:a16="http://schemas.microsoft.com/office/drawing/2014/main" id="{6FC87C11-8A8D-4DC3-BBDF-A616666EC0C3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815" name="Figura a mano libera: Forma 814">
                  <a:extLst>
                    <a:ext uri="{FF2B5EF4-FFF2-40B4-BE49-F238E27FC236}">
                      <a16:creationId xmlns:a16="http://schemas.microsoft.com/office/drawing/2014/main" id="{D1BE4A90-1076-424D-950C-751BE8CFFF96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816" name="Figura a mano libera: Forma 815">
                  <a:extLst>
                    <a:ext uri="{FF2B5EF4-FFF2-40B4-BE49-F238E27FC236}">
                      <a16:creationId xmlns:a16="http://schemas.microsoft.com/office/drawing/2014/main" id="{9B31A235-7E7E-40E3-84D3-EC2434C83C38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817" name="Figura a mano libera: Forma 816">
                  <a:extLst>
                    <a:ext uri="{FF2B5EF4-FFF2-40B4-BE49-F238E27FC236}">
                      <a16:creationId xmlns:a16="http://schemas.microsoft.com/office/drawing/2014/main" id="{25CA8C1A-9C17-4E42-8FF0-A3A608D74042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818" name="Figura a mano libera: Forma 817">
                  <a:extLst>
                    <a:ext uri="{FF2B5EF4-FFF2-40B4-BE49-F238E27FC236}">
                      <a16:creationId xmlns:a16="http://schemas.microsoft.com/office/drawing/2014/main" id="{9889A1E0-9ED9-4893-8C77-FEB63B98299E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819" name="Figura a mano libera: Forma 818">
                  <a:extLst>
                    <a:ext uri="{FF2B5EF4-FFF2-40B4-BE49-F238E27FC236}">
                      <a16:creationId xmlns:a16="http://schemas.microsoft.com/office/drawing/2014/main" id="{2511E855-A95C-45CE-AAE9-C04306259B65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820" name="Figura a mano libera: Forma 819">
                  <a:extLst>
                    <a:ext uri="{FF2B5EF4-FFF2-40B4-BE49-F238E27FC236}">
                      <a16:creationId xmlns:a16="http://schemas.microsoft.com/office/drawing/2014/main" id="{00A36D2B-82B4-4B48-A2EE-899D59AC1968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821" name="Figura a mano libera: Forma 820">
                  <a:extLst>
                    <a:ext uri="{FF2B5EF4-FFF2-40B4-BE49-F238E27FC236}">
                      <a16:creationId xmlns:a16="http://schemas.microsoft.com/office/drawing/2014/main" id="{35C07DCA-2295-4BBD-8B2C-561120D2585E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822" name="Figura a mano libera: Forma 821">
                  <a:extLst>
                    <a:ext uri="{FF2B5EF4-FFF2-40B4-BE49-F238E27FC236}">
                      <a16:creationId xmlns:a16="http://schemas.microsoft.com/office/drawing/2014/main" id="{BB66B782-E7F7-47F7-BE25-DA83FA66B63B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823" name="Figura a mano libera: Forma 822">
                  <a:extLst>
                    <a:ext uri="{FF2B5EF4-FFF2-40B4-BE49-F238E27FC236}">
                      <a16:creationId xmlns:a16="http://schemas.microsoft.com/office/drawing/2014/main" id="{2F376F62-FE33-44D4-8DEB-A731E6982D18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824" name="Figura a mano libera: Forma 823">
                  <a:extLst>
                    <a:ext uri="{FF2B5EF4-FFF2-40B4-BE49-F238E27FC236}">
                      <a16:creationId xmlns:a16="http://schemas.microsoft.com/office/drawing/2014/main" id="{D0847D46-F889-4E4F-A412-55AC9232C3B1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825" name="Figura a mano libera: Forma 824">
                  <a:extLst>
                    <a:ext uri="{FF2B5EF4-FFF2-40B4-BE49-F238E27FC236}">
                      <a16:creationId xmlns:a16="http://schemas.microsoft.com/office/drawing/2014/main" id="{AEA5F3FD-7178-4D4F-ACD8-30425C5F0233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97F025F7-FC19-4315-BDA1-E0403FE84AB4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4" name="Gruppo 3">
                <a:extLst>
                  <a:ext uri="{FF2B5EF4-FFF2-40B4-BE49-F238E27FC236}">
                    <a16:creationId xmlns:a16="http://schemas.microsoft.com/office/drawing/2014/main" id="{8EE34C3E-9A0E-424D-8C47-37DDE59C6FA6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706" name="Figura a mano libera: Forma 705">
                  <a:extLst>
                    <a:ext uri="{FF2B5EF4-FFF2-40B4-BE49-F238E27FC236}">
                      <a16:creationId xmlns:a16="http://schemas.microsoft.com/office/drawing/2014/main" id="{5F272468-AD72-45CA-9AB8-B9906E2BCACF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07" name="Figura a mano libera: Forma 706">
                  <a:extLst>
                    <a:ext uri="{FF2B5EF4-FFF2-40B4-BE49-F238E27FC236}">
                      <a16:creationId xmlns:a16="http://schemas.microsoft.com/office/drawing/2014/main" id="{371685F0-A4EA-48B5-B3FE-EF719370AF50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08" name="Figura a mano libera: Forma 707">
                  <a:extLst>
                    <a:ext uri="{FF2B5EF4-FFF2-40B4-BE49-F238E27FC236}">
                      <a16:creationId xmlns:a16="http://schemas.microsoft.com/office/drawing/2014/main" id="{AFE455AA-2BB3-442A-8711-DB6DA444ABEF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09" name="Figura a mano libera: Forma 708">
                  <a:extLst>
                    <a:ext uri="{FF2B5EF4-FFF2-40B4-BE49-F238E27FC236}">
                      <a16:creationId xmlns:a16="http://schemas.microsoft.com/office/drawing/2014/main" id="{D8BDDA9E-6B7D-4E06-B503-ADE07D883E48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10" name="Figura a mano libera: Forma 709">
                  <a:extLst>
                    <a:ext uri="{FF2B5EF4-FFF2-40B4-BE49-F238E27FC236}">
                      <a16:creationId xmlns:a16="http://schemas.microsoft.com/office/drawing/2014/main" id="{CF83667B-33B8-45F8-8645-AAEC3AA116BD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11" name="Figura a mano libera: Forma 710">
                  <a:extLst>
                    <a:ext uri="{FF2B5EF4-FFF2-40B4-BE49-F238E27FC236}">
                      <a16:creationId xmlns:a16="http://schemas.microsoft.com/office/drawing/2014/main" id="{E2DD5CD6-1DEC-4EDA-8A47-418A3CBCF4AC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12" name="Figura a mano libera: Forma 711">
                  <a:extLst>
                    <a:ext uri="{FF2B5EF4-FFF2-40B4-BE49-F238E27FC236}">
                      <a16:creationId xmlns:a16="http://schemas.microsoft.com/office/drawing/2014/main" id="{F9FFB8FA-3B24-4B68-AEB5-7939AB8AF17F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13" name="Figura a mano libera: Forma 712">
                  <a:extLst>
                    <a:ext uri="{FF2B5EF4-FFF2-40B4-BE49-F238E27FC236}">
                      <a16:creationId xmlns:a16="http://schemas.microsoft.com/office/drawing/2014/main" id="{E9C3E386-C067-4EDD-82EC-2E339F2E287E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14" name="Figura a mano libera: Forma 713">
                  <a:extLst>
                    <a:ext uri="{FF2B5EF4-FFF2-40B4-BE49-F238E27FC236}">
                      <a16:creationId xmlns:a16="http://schemas.microsoft.com/office/drawing/2014/main" id="{953E5A09-992A-49C3-9790-D1A153980C73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15" name="Figura a mano libera: Forma 714">
                  <a:extLst>
                    <a:ext uri="{FF2B5EF4-FFF2-40B4-BE49-F238E27FC236}">
                      <a16:creationId xmlns:a16="http://schemas.microsoft.com/office/drawing/2014/main" id="{659135B1-750A-49EF-B24E-066AF9F581D1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36" name="Figura a mano libera: Forma 735">
                  <a:extLst>
                    <a:ext uri="{FF2B5EF4-FFF2-40B4-BE49-F238E27FC236}">
                      <a16:creationId xmlns:a16="http://schemas.microsoft.com/office/drawing/2014/main" id="{92DCDA9C-2CBC-4BE9-BFEF-392D75E1AC0C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37" name="Figura a mano libera: Forma 736">
                  <a:extLst>
                    <a:ext uri="{FF2B5EF4-FFF2-40B4-BE49-F238E27FC236}">
                      <a16:creationId xmlns:a16="http://schemas.microsoft.com/office/drawing/2014/main" id="{AB3B76D1-CD60-45EF-B63D-C2FC27401FBA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38" name="Figura a mano libera: Forma 737">
                  <a:extLst>
                    <a:ext uri="{FF2B5EF4-FFF2-40B4-BE49-F238E27FC236}">
                      <a16:creationId xmlns:a16="http://schemas.microsoft.com/office/drawing/2014/main" id="{71E1024E-F609-450B-B38C-D74B9EC398DF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39" name="Figura a mano libera: Forma 738">
                  <a:extLst>
                    <a:ext uri="{FF2B5EF4-FFF2-40B4-BE49-F238E27FC236}">
                      <a16:creationId xmlns:a16="http://schemas.microsoft.com/office/drawing/2014/main" id="{452F942C-A6D9-4D0A-A5B2-D209DB99020B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40" name="Figura a mano libera: Forma 739">
                  <a:extLst>
                    <a:ext uri="{FF2B5EF4-FFF2-40B4-BE49-F238E27FC236}">
                      <a16:creationId xmlns:a16="http://schemas.microsoft.com/office/drawing/2014/main" id="{07568EE1-1944-4084-BEFD-D7B3B6149A68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41" name="Figura a mano libera: Forma 740">
                  <a:extLst>
                    <a:ext uri="{FF2B5EF4-FFF2-40B4-BE49-F238E27FC236}">
                      <a16:creationId xmlns:a16="http://schemas.microsoft.com/office/drawing/2014/main" id="{C7BE73B9-D95A-4C18-8DC6-5874003D2BED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42" name="Figura a mano libera: Forma 741">
                  <a:extLst>
                    <a:ext uri="{FF2B5EF4-FFF2-40B4-BE49-F238E27FC236}">
                      <a16:creationId xmlns:a16="http://schemas.microsoft.com/office/drawing/2014/main" id="{12D77F20-E144-40AC-B92C-A1829D4EDF2B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43" name="Figura a mano libera: Forma 742">
                  <a:extLst>
                    <a:ext uri="{FF2B5EF4-FFF2-40B4-BE49-F238E27FC236}">
                      <a16:creationId xmlns:a16="http://schemas.microsoft.com/office/drawing/2014/main" id="{D76350C1-3794-4FFF-A094-65806765069B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44" name="Figura a mano libera: Forma 743">
                  <a:extLst>
                    <a:ext uri="{FF2B5EF4-FFF2-40B4-BE49-F238E27FC236}">
                      <a16:creationId xmlns:a16="http://schemas.microsoft.com/office/drawing/2014/main" id="{985F08C9-E2A0-4F6B-8912-FA02F6EC8DC1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45" name="Figura a mano libera: Forma 744">
                  <a:extLst>
                    <a:ext uri="{FF2B5EF4-FFF2-40B4-BE49-F238E27FC236}">
                      <a16:creationId xmlns:a16="http://schemas.microsoft.com/office/drawing/2014/main" id="{11834985-7D29-4E1C-B227-484CDE8A14BA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46" name="Figura a mano libera: Forma 745">
                  <a:extLst>
                    <a:ext uri="{FF2B5EF4-FFF2-40B4-BE49-F238E27FC236}">
                      <a16:creationId xmlns:a16="http://schemas.microsoft.com/office/drawing/2014/main" id="{2054BDCC-41B4-4D51-9E34-19B05D341A0B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47" name="Figura a mano libera: Forma 746">
                  <a:extLst>
                    <a:ext uri="{FF2B5EF4-FFF2-40B4-BE49-F238E27FC236}">
                      <a16:creationId xmlns:a16="http://schemas.microsoft.com/office/drawing/2014/main" id="{10EB3C39-4A7D-4E61-B962-D227749CA727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48" name="Figura a mano libera: Forma 747">
                  <a:extLst>
                    <a:ext uri="{FF2B5EF4-FFF2-40B4-BE49-F238E27FC236}">
                      <a16:creationId xmlns:a16="http://schemas.microsoft.com/office/drawing/2014/main" id="{936B487D-750D-496F-9B1F-2A93A5D49CAB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49" name="Figura a mano libera: Forma 748">
                  <a:extLst>
                    <a:ext uri="{FF2B5EF4-FFF2-40B4-BE49-F238E27FC236}">
                      <a16:creationId xmlns:a16="http://schemas.microsoft.com/office/drawing/2014/main" id="{02E228BF-1256-4283-A531-0AF66A8FEBDB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50" name="Figura a mano libera: Forma 749">
                  <a:extLst>
                    <a:ext uri="{FF2B5EF4-FFF2-40B4-BE49-F238E27FC236}">
                      <a16:creationId xmlns:a16="http://schemas.microsoft.com/office/drawing/2014/main" id="{4AC21EE3-0B2D-4129-A801-8511A7F1A7FE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51" name="Figura a mano libera: Forma 750">
                  <a:extLst>
                    <a:ext uri="{FF2B5EF4-FFF2-40B4-BE49-F238E27FC236}">
                      <a16:creationId xmlns:a16="http://schemas.microsoft.com/office/drawing/2014/main" id="{1D9FEFFD-2F67-43C3-A15A-48FFD0A21FB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52" name="Figura a mano libera: Forma 751">
                  <a:extLst>
                    <a:ext uri="{FF2B5EF4-FFF2-40B4-BE49-F238E27FC236}">
                      <a16:creationId xmlns:a16="http://schemas.microsoft.com/office/drawing/2014/main" id="{4223B539-9E29-43D0-B977-F792C77EBB8A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53" name="Figura a mano libera: Forma 752">
                  <a:extLst>
                    <a:ext uri="{FF2B5EF4-FFF2-40B4-BE49-F238E27FC236}">
                      <a16:creationId xmlns:a16="http://schemas.microsoft.com/office/drawing/2014/main" id="{6D744037-46C8-4B58-8AB1-7DA8AA5D2DFB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54" name="Figura a mano libera: Forma 753">
                  <a:extLst>
                    <a:ext uri="{FF2B5EF4-FFF2-40B4-BE49-F238E27FC236}">
                      <a16:creationId xmlns:a16="http://schemas.microsoft.com/office/drawing/2014/main" id="{47612628-80B1-4C20-9208-14A8F1E949F5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55" name="Figura a mano libera: Forma 754">
                  <a:extLst>
                    <a:ext uri="{FF2B5EF4-FFF2-40B4-BE49-F238E27FC236}">
                      <a16:creationId xmlns:a16="http://schemas.microsoft.com/office/drawing/2014/main" id="{76F0B287-02C1-45ED-88BC-E6949182408D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56" name="Figura a mano libera: Forma 755">
                  <a:extLst>
                    <a:ext uri="{FF2B5EF4-FFF2-40B4-BE49-F238E27FC236}">
                      <a16:creationId xmlns:a16="http://schemas.microsoft.com/office/drawing/2014/main" id="{44D841B3-D3D7-4633-B38C-28CD6ABC23EF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57" name="Figura a mano libera: Forma 756">
                  <a:extLst>
                    <a:ext uri="{FF2B5EF4-FFF2-40B4-BE49-F238E27FC236}">
                      <a16:creationId xmlns:a16="http://schemas.microsoft.com/office/drawing/2014/main" id="{862F5552-AC39-4B70-8110-8C87483EB5E1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58" name="Figura a mano libera: Forma 757">
                  <a:extLst>
                    <a:ext uri="{FF2B5EF4-FFF2-40B4-BE49-F238E27FC236}">
                      <a16:creationId xmlns:a16="http://schemas.microsoft.com/office/drawing/2014/main" id="{2F2838FB-EDA4-4EB5-B8BF-17E8DD932FC9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59" name="Figura a mano libera: Forma 758">
                  <a:extLst>
                    <a:ext uri="{FF2B5EF4-FFF2-40B4-BE49-F238E27FC236}">
                      <a16:creationId xmlns:a16="http://schemas.microsoft.com/office/drawing/2014/main" id="{5A844620-857F-4C04-8576-FD27255AF5E9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60" name="Figura a mano libera: Forma 759">
                  <a:extLst>
                    <a:ext uri="{FF2B5EF4-FFF2-40B4-BE49-F238E27FC236}">
                      <a16:creationId xmlns:a16="http://schemas.microsoft.com/office/drawing/2014/main" id="{BF606A5C-4E30-4C2D-A33C-8BF74084E935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61" name="Figura a mano libera: Forma 760">
                  <a:extLst>
                    <a:ext uri="{FF2B5EF4-FFF2-40B4-BE49-F238E27FC236}">
                      <a16:creationId xmlns:a16="http://schemas.microsoft.com/office/drawing/2014/main" id="{881BE28D-BE26-4CBD-A298-0E5E47362FCE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62" name="Figura a mano libera: Forma 761">
                  <a:extLst>
                    <a:ext uri="{FF2B5EF4-FFF2-40B4-BE49-F238E27FC236}">
                      <a16:creationId xmlns:a16="http://schemas.microsoft.com/office/drawing/2014/main" id="{ACC20731-0A1E-4CF4-B0E8-4C37DEBF7303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63" name="Figura a mano libera: Forma 762">
                  <a:extLst>
                    <a:ext uri="{FF2B5EF4-FFF2-40B4-BE49-F238E27FC236}">
                      <a16:creationId xmlns:a16="http://schemas.microsoft.com/office/drawing/2014/main" id="{3E70DCE6-36E9-4888-B2CE-8F4AA6F424B5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64" name="Figura a mano libera: Forma 763">
                  <a:extLst>
                    <a:ext uri="{FF2B5EF4-FFF2-40B4-BE49-F238E27FC236}">
                      <a16:creationId xmlns:a16="http://schemas.microsoft.com/office/drawing/2014/main" id="{6E67CF4B-1F4B-4072-9F65-256ADA883EFF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65" name="Figura a mano libera: Forma 764">
                  <a:extLst>
                    <a:ext uri="{FF2B5EF4-FFF2-40B4-BE49-F238E27FC236}">
                      <a16:creationId xmlns:a16="http://schemas.microsoft.com/office/drawing/2014/main" id="{5DDB9540-4522-4ECE-BB58-C10C40F41305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66" name="Figura a mano libera: Forma 765">
                  <a:extLst>
                    <a:ext uri="{FF2B5EF4-FFF2-40B4-BE49-F238E27FC236}">
                      <a16:creationId xmlns:a16="http://schemas.microsoft.com/office/drawing/2014/main" id="{285B12AB-F06D-4CA3-80E2-62A36708310D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67" name="Figura a mano libera: Forma 766">
                  <a:extLst>
                    <a:ext uri="{FF2B5EF4-FFF2-40B4-BE49-F238E27FC236}">
                      <a16:creationId xmlns:a16="http://schemas.microsoft.com/office/drawing/2014/main" id="{033E0D87-EDF9-4E32-9F96-A0277CB097E4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68" name="Figura a mano libera: Forma 767">
                  <a:extLst>
                    <a:ext uri="{FF2B5EF4-FFF2-40B4-BE49-F238E27FC236}">
                      <a16:creationId xmlns:a16="http://schemas.microsoft.com/office/drawing/2014/main" id="{C8A9A1BD-A998-4E58-8774-7CEF0431CA13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69" name="Figura a mano libera: Forma 768">
                  <a:extLst>
                    <a:ext uri="{FF2B5EF4-FFF2-40B4-BE49-F238E27FC236}">
                      <a16:creationId xmlns:a16="http://schemas.microsoft.com/office/drawing/2014/main" id="{1DA920C2-298B-4566-84F1-A4912414F833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70" name="Figura a mano libera: Forma 769">
                  <a:extLst>
                    <a:ext uri="{FF2B5EF4-FFF2-40B4-BE49-F238E27FC236}">
                      <a16:creationId xmlns:a16="http://schemas.microsoft.com/office/drawing/2014/main" id="{74A55817-EEDA-48F6-B944-2D88BECD7136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71" name="Figura a mano libera: Forma 770">
                  <a:extLst>
                    <a:ext uri="{FF2B5EF4-FFF2-40B4-BE49-F238E27FC236}">
                      <a16:creationId xmlns:a16="http://schemas.microsoft.com/office/drawing/2014/main" id="{BBC3A713-1E84-47D8-A6AE-5C030C3E1BD2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72" name="Figura a mano libera: Forma 771">
                  <a:extLst>
                    <a:ext uri="{FF2B5EF4-FFF2-40B4-BE49-F238E27FC236}">
                      <a16:creationId xmlns:a16="http://schemas.microsoft.com/office/drawing/2014/main" id="{D8826109-BC18-4585-AAFE-7C96E696928B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73" name="Figura a mano libera: Forma 772">
                  <a:extLst>
                    <a:ext uri="{FF2B5EF4-FFF2-40B4-BE49-F238E27FC236}">
                      <a16:creationId xmlns:a16="http://schemas.microsoft.com/office/drawing/2014/main" id="{2DDC1E75-AEA0-410E-A33D-9665B8616662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74" name="Figura a mano libera: Forma 773">
                  <a:extLst>
                    <a:ext uri="{FF2B5EF4-FFF2-40B4-BE49-F238E27FC236}">
                      <a16:creationId xmlns:a16="http://schemas.microsoft.com/office/drawing/2014/main" id="{2913ABD8-09D5-44A8-A4C3-F8D06D2A6EA2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75" name="Figura a mano libera: Forma 774">
                  <a:extLst>
                    <a:ext uri="{FF2B5EF4-FFF2-40B4-BE49-F238E27FC236}">
                      <a16:creationId xmlns:a16="http://schemas.microsoft.com/office/drawing/2014/main" id="{FC1B51B5-E8E9-4FBA-9C91-6DBDE66EFD2B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76" name="Figura a mano libera: Forma 775">
                  <a:extLst>
                    <a:ext uri="{FF2B5EF4-FFF2-40B4-BE49-F238E27FC236}">
                      <a16:creationId xmlns:a16="http://schemas.microsoft.com/office/drawing/2014/main" id="{3859EA7B-0D94-4245-A0F5-42F64C01350C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77" name="Figura a mano libera: Forma 776">
                  <a:extLst>
                    <a:ext uri="{FF2B5EF4-FFF2-40B4-BE49-F238E27FC236}">
                      <a16:creationId xmlns:a16="http://schemas.microsoft.com/office/drawing/2014/main" id="{4800F36B-E674-4EBA-AB1C-57759022079A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78" name="Figura a mano libera: Forma 777">
                  <a:extLst>
                    <a:ext uri="{FF2B5EF4-FFF2-40B4-BE49-F238E27FC236}">
                      <a16:creationId xmlns:a16="http://schemas.microsoft.com/office/drawing/2014/main" id="{463DEF27-3D76-4776-98AF-2463017F07D3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79" name="Figura a mano libera: Forma 778">
                  <a:extLst>
                    <a:ext uri="{FF2B5EF4-FFF2-40B4-BE49-F238E27FC236}">
                      <a16:creationId xmlns:a16="http://schemas.microsoft.com/office/drawing/2014/main" id="{1C0EF93D-7684-4975-9423-3DFD42B8D8F9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80" name="Figura a mano libera: Forma 779">
                  <a:extLst>
                    <a:ext uri="{FF2B5EF4-FFF2-40B4-BE49-F238E27FC236}">
                      <a16:creationId xmlns:a16="http://schemas.microsoft.com/office/drawing/2014/main" id="{FFD837FD-8272-4CFE-B8AE-82066AEA9B32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81" name="Figura a mano libera: Forma 780">
                  <a:extLst>
                    <a:ext uri="{FF2B5EF4-FFF2-40B4-BE49-F238E27FC236}">
                      <a16:creationId xmlns:a16="http://schemas.microsoft.com/office/drawing/2014/main" id="{9404BCC7-596C-4F1F-AF21-1D143E465B0F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782" name="Figura a mano libera: Forma 781">
                  <a:extLst>
                    <a:ext uri="{FF2B5EF4-FFF2-40B4-BE49-F238E27FC236}">
                      <a16:creationId xmlns:a16="http://schemas.microsoft.com/office/drawing/2014/main" id="{293C8F0A-772E-4CAE-81E4-55BBDA79077D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sp>
            <p:nvSpPr>
              <p:cNvPr id="826" name="Figura a mano libera: Forma 825">
                <a:extLst>
                  <a:ext uri="{FF2B5EF4-FFF2-40B4-BE49-F238E27FC236}">
                    <a16:creationId xmlns:a16="http://schemas.microsoft.com/office/drawing/2014/main" id="{511D8384-1EEF-4393-BE94-A10D270C5D05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30" name="Figura a mano libera: Forma 829">
                <a:extLst>
                  <a:ext uri="{FF2B5EF4-FFF2-40B4-BE49-F238E27FC236}">
                    <a16:creationId xmlns:a16="http://schemas.microsoft.com/office/drawing/2014/main" id="{25EAE5D4-F146-4C2F-AF4D-B73DD02EDBD9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31" name="Figura a mano libera: Forma 830">
                <a:extLst>
                  <a:ext uri="{FF2B5EF4-FFF2-40B4-BE49-F238E27FC236}">
                    <a16:creationId xmlns:a16="http://schemas.microsoft.com/office/drawing/2014/main" id="{BFD4C13A-6886-4189-B534-AB4D534191DB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32" name="Figura a mano libera: Forma 831">
                <a:extLst>
                  <a:ext uri="{FF2B5EF4-FFF2-40B4-BE49-F238E27FC236}">
                    <a16:creationId xmlns:a16="http://schemas.microsoft.com/office/drawing/2014/main" id="{F60B465D-09F2-4F10-916C-36CC1E6503CB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33" name="Figura a mano libera: Forma 832">
                <a:extLst>
                  <a:ext uri="{FF2B5EF4-FFF2-40B4-BE49-F238E27FC236}">
                    <a16:creationId xmlns:a16="http://schemas.microsoft.com/office/drawing/2014/main" id="{96DA3D29-2111-4D66-BA8F-504EF0911918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834" name="Figura a mano libera: Forma 833">
              <a:extLst>
                <a:ext uri="{FF2B5EF4-FFF2-40B4-BE49-F238E27FC236}">
                  <a16:creationId xmlns:a16="http://schemas.microsoft.com/office/drawing/2014/main" id="{ECCE97DF-2AD5-4299-AFB7-1DC92F6AE508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835" name="Figura a mano libera: Forma 834">
              <a:extLst>
                <a:ext uri="{FF2B5EF4-FFF2-40B4-BE49-F238E27FC236}">
                  <a16:creationId xmlns:a16="http://schemas.microsoft.com/office/drawing/2014/main" id="{CBE35B9C-6ED3-4DE5-800B-C1C26AA916F1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836" name="Figura a mano libera: Forma 835">
              <a:extLst>
                <a:ext uri="{FF2B5EF4-FFF2-40B4-BE49-F238E27FC236}">
                  <a16:creationId xmlns:a16="http://schemas.microsoft.com/office/drawing/2014/main" id="{CFCC4B1E-1B0C-4026-AE71-CFE7B778DF5A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837" name="Figura a mano libera: Forma 836">
              <a:extLst>
                <a:ext uri="{FF2B5EF4-FFF2-40B4-BE49-F238E27FC236}">
                  <a16:creationId xmlns:a16="http://schemas.microsoft.com/office/drawing/2014/main" id="{E602EFAF-5085-4B41-BE32-0E7E2AB68E36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838" name="Figura a mano libera: Forma 837">
              <a:extLst>
                <a:ext uri="{FF2B5EF4-FFF2-40B4-BE49-F238E27FC236}">
                  <a16:creationId xmlns:a16="http://schemas.microsoft.com/office/drawing/2014/main" id="{11D96AD6-15EC-4529-B617-48F10297C948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839" name="Figura a mano libera: Forma 838">
              <a:extLst>
                <a:ext uri="{FF2B5EF4-FFF2-40B4-BE49-F238E27FC236}">
                  <a16:creationId xmlns:a16="http://schemas.microsoft.com/office/drawing/2014/main" id="{3573D447-431F-4E30-911C-C1A76C6B9BA2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840" name="Figura a mano libera: Forma 839">
              <a:extLst>
                <a:ext uri="{FF2B5EF4-FFF2-40B4-BE49-F238E27FC236}">
                  <a16:creationId xmlns:a16="http://schemas.microsoft.com/office/drawing/2014/main" id="{AF50F45B-3A52-4B7C-B404-0AE703C81F9A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841" name="Figura a mano libera: Forma 840">
              <a:extLst>
                <a:ext uri="{FF2B5EF4-FFF2-40B4-BE49-F238E27FC236}">
                  <a16:creationId xmlns:a16="http://schemas.microsoft.com/office/drawing/2014/main" id="{0B7BBE75-25D6-40CB-B70E-9EF6BB90CD1F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842" name="Figura a mano libera: Forma 841">
              <a:extLst>
                <a:ext uri="{FF2B5EF4-FFF2-40B4-BE49-F238E27FC236}">
                  <a16:creationId xmlns:a16="http://schemas.microsoft.com/office/drawing/2014/main" id="{1F89A0BE-DAC0-4DB5-B160-14734D1B0C9A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843" name="Figura a mano libera: Forma 842">
              <a:extLst>
                <a:ext uri="{FF2B5EF4-FFF2-40B4-BE49-F238E27FC236}">
                  <a16:creationId xmlns:a16="http://schemas.microsoft.com/office/drawing/2014/main" id="{28DA8348-3DCE-4871-B2A2-1062FE4DBFDF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844" name="Gruppo 843">
              <a:extLst>
                <a:ext uri="{FF2B5EF4-FFF2-40B4-BE49-F238E27FC236}">
                  <a16:creationId xmlns:a16="http://schemas.microsoft.com/office/drawing/2014/main" id="{1849C6A0-3EA0-42C8-A6C3-57B2F0CD6971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845" name="Figura a mano libera: Forma 844">
                <a:extLst>
                  <a:ext uri="{FF2B5EF4-FFF2-40B4-BE49-F238E27FC236}">
                    <a16:creationId xmlns:a16="http://schemas.microsoft.com/office/drawing/2014/main" id="{F3C3DEEA-DC5D-41ED-A69D-F38643DC5B1A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46" name="Figura a mano libera: Forma 845">
                <a:extLst>
                  <a:ext uri="{FF2B5EF4-FFF2-40B4-BE49-F238E27FC236}">
                    <a16:creationId xmlns:a16="http://schemas.microsoft.com/office/drawing/2014/main" id="{DFBD273B-71A4-42E9-9FB8-EB7330BCBDE0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47" name="Figura a mano libera: Forma 846">
                <a:extLst>
                  <a:ext uri="{FF2B5EF4-FFF2-40B4-BE49-F238E27FC236}">
                    <a16:creationId xmlns:a16="http://schemas.microsoft.com/office/drawing/2014/main" id="{351AE87E-3EA7-4233-871E-525829CBAE48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48" name="Figura a mano libera: Forma 847">
                <a:extLst>
                  <a:ext uri="{FF2B5EF4-FFF2-40B4-BE49-F238E27FC236}">
                    <a16:creationId xmlns:a16="http://schemas.microsoft.com/office/drawing/2014/main" id="{7E252186-DBC6-42AC-BC9E-4D474C82937A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49" name="Figura a mano libera: Forma 848">
                <a:extLst>
                  <a:ext uri="{FF2B5EF4-FFF2-40B4-BE49-F238E27FC236}">
                    <a16:creationId xmlns:a16="http://schemas.microsoft.com/office/drawing/2014/main" id="{FAEE2AAF-CCF4-4C66-B5A8-DBA790E852BF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50" name="Figura a mano libera: Forma 849">
                <a:extLst>
                  <a:ext uri="{FF2B5EF4-FFF2-40B4-BE49-F238E27FC236}">
                    <a16:creationId xmlns:a16="http://schemas.microsoft.com/office/drawing/2014/main" id="{4BD66F1F-2079-4A97-A262-C3FC3F78AF22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51" name="Figura a mano libera: Forma 850">
                <a:extLst>
                  <a:ext uri="{FF2B5EF4-FFF2-40B4-BE49-F238E27FC236}">
                    <a16:creationId xmlns:a16="http://schemas.microsoft.com/office/drawing/2014/main" id="{CA4427CE-0FF0-4FDD-BB34-AD99D38DB625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52" name="Figura a mano libera: Forma 851">
                <a:extLst>
                  <a:ext uri="{FF2B5EF4-FFF2-40B4-BE49-F238E27FC236}">
                    <a16:creationId xmlns:a16="http://schemas.microsoft.com/office/drawing/2014/main" id="{3AFEE0C7-7FD2-4882-A1BA-791F8516CECA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53" name="Figura a mano libera: Forma 852">
                <a:extLst>
                  <a:ext uri="{FF2B5EF4-FFF2-40B4-BE49-F238E27FC236}">
                    <a16:creationId xmlns:a16="http://schemas.microsoft.com/office/drawing/2014/main" id="{8063FE8C-153E-45D9-B92B-E955EB8176B5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54" name="Figura a mano libera: Forma 853">
                <a:extLst>
                  <a:ext uri="{FF2B5EF4-FFF2-40B4-BE49-F238E27FC236}">
                    <a16:creationId xmlns:a16="http://schemas.microsoft.com/office/drawing/2014/main" id="{DCBDBAB3-6D6C-467B-9577-32C376A45626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55" name="Figura a mano libera: Forma 854">
                <a:extLst>
                  <a:ext uri="{FF2B5EF4-FFF2-40B4-BE49-F238E27FC236}">
                    <a16:creationId xmlns:a16="http://schemas.microsoft.com/office/drawing/2014/main" id="{913F4807-C919-447C-B84F-7626DD881803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56" name="Figura a mano libera: Forma 855">
                <a:extLst>
                  <a:ext uri="{FF2B5EF4-FFF2-40B4-BE49-F238E27FC236}">
                    <a16:creationId xmlns:a16="http://schemas.microsoft.com/office/drawing/2014/main" id="{87A92029-CA2B-4B53-A954-0D26E335E8A1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57" name="Figura a mano libera: Forma 856">
                <a:extLst>
                  <a:ext uri="{FF2B5EF4-FFF2-40B4-BE49-F238E27FC236}">
                    <a16:creationId xmlns:a16="http://schemas.microsoft.com/office/drawing/2014/main" id="{AE8F5734-1437-4DB5-8851-662ECA08CAEE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58" name="Figura a mano libera: Forma 857">
                <a:extLst>
                  <a:ext uri="{FF2B5EF4-FFF2-40B4-BE49-F238E27FC236}">
                    <a16:creationId xmlns:a16="http://schemas.microsoft.com/office/drawing/2014/main" id="{D3B1B922-EBE3-40AF-9171-CA0D4E5B40D7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59" name="Figura a mano libera: Forma 858">
                <a:extLst>
                  <a:ext uri="{FF2B5EF4-FFF2-40B4-BE49-F238E27FC236}">
                    <a16:creationId xmlns:a16="http://schemas.microsoft.com/office/drawing/2014/main" id="{C114C6D1-E880-4A1F-9B5F-22F2CF702925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60" name="Figura a mano libera: Forma 859">
                <a:extLst>
                  <a:ext uri="{FF2B5EF4-FFF2-40B4-BE49-F238E27FC236}">
                    <a16:creationId xmlns:a16="http://schemas.microsoft.com/office/drawing/2014/main" id="{58505B4A-772D-4055-AE23-B488329E14D4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61" name="Figura a mano libera: Forma 860">
                <a:extLst>
                  <a:ext uri="{FF2B5EF4-FFF2-40B4-BE49-F238E27FC236}">
                    <a16:creationId xmlns:a16="http://schemas.microsoft.com/office/drawing/2014/main" id="{57E845D0-5DA2-4C63-B169-30EC405ED4AB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62" name="Figura a mano libera: Forma 861">
                <a:extLst>
                  <a:ext uri="{FF2B5EF4-FFF2-40B4-BE49-F238E27FC236}">
                    <a16:creationId xmlns:a16="http://schemas.microsoft.com/office/drawing/2014/main" id="{F6A2B6FD-5DEB-47C7-BAF5-DFFEADF0A7D0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63" name="Figura a mano libera: Forma 862">
                <a:extLst>
                  <a:ext uri="{FF2B5EF4-FFF2-40B4-BE49-F238E27FC236}">
                    <a16:creationId xmlns:a16="http://schemas.microsoft.com/office/drawing/2014/main" id="{D0F6A845-9D99-4F17-8FB9-8C8C8BD532B4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64" name="Figura a mano libera: Forma 863">
                <a:extLst>
                  <a:ext uri="{FF2B5EF4-FFF2-40B4-BE49-F238E27FC236}">
                    <a16:creationId xmlns:a16="http://schemas.microsoft.com/office/drawing/2014/main" id="{034EFBB0-553B-4D0A-B1B0-E904FB90FE90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65" name="Figura a mano libera: Forma 864">
                <a:extLst>
                  <a:ext uri="{FF2B5EF4-FFF2-40B4-BE49-F238E27FC236}">
                    <a16:creationId xmlns:a16="http://schemas.microsoft.com/office/drawing/2014/main" id="{E16122A7-3467-400F-B6F5-95A95BFC9432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66" name="Figura a mano libera: Forma 865">
                <a:extLst>
                  <a:ext uri="{FF2B5EF4-FFF2-40B4-BE49-F238E27FC236}">
                    <a16:creationId xmlns:a16="http://schemas.microsoft.com/office/drawing/2014/main" id="{91112896-5C91-494F-A630-97E385982FB1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67" name="Figura a mano libera: Forma 866">
                <a:extLst>
                  <a:ext uri="{FF2B5EF4-FFF2-40B4-BE49-F238E27FC236}">
                    <a16:creationId xmlns:a16="http://schemas.microsoft.com/office/drawing/2014/main" id="{CD0E5489-71FF-46CF-880B-B19DFD4D0285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68" name="Figura a mano libera: Forma 867">
                <a:extLst>
                  <a:ext uri="{FF2B5EF4-FFF2-40B4-BE49-F238E27FC236}">
                    <a16:creationId xmlns:a16="http://schemas.microsoft.com/office/drawing/2014/main" id="{6BD7C0FE-E5EF-48A4-B295-4B41C3884674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69" name="Figura a mano libera: Forma 868">
                <a:extLst>
                  <a:ext uri="{FF2B5EF4-FFF2-40B4-BE49-F238E27FC236}">
                    <a16:creationId xmlns:a16="http://schemas.microsoft.com/office/drawing/2014/main" id="{356D6093-44C8-4663-814D-768F41109A68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70" name="Figura a mano libera: Forma 869">
                <a:extLst>
                  <a:ext uri="{FF2B5EF4-FFF2-40B4-BE49-F238E27FC236}">
                    <a16:creationId xmlns:a16="http://schemas.microsoft.com/office/drawing/2014/main" id="{3A3A1BEE-2242-4F23-B761-09020E5C576A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71" name="Figura a mano libera: Forma 870">
                <a:extLst>
                  <a:ext uri="{FF2B5EF4-FFF2-40B4-BE49-F238E27FC236}">
                    <a16:creationId xmlns:a16="http://schemas.microsoft.com/office/drawing/2014/main" id="{E0883F04-658B-4325-BE27-B10D9E671CE8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72" name="Figura a mano libera: Forma 871">
                <a:extLst>
                  <a:ext uri="{FF2B5EF4-FFF2-40B4-BE49-F238E27FC236}">
                    <a16:creationId xmlns:a16="http://schemas.microsoft.com/office/drawing/2014/main" id="{647D075D-3B2E-43EB-B726-748E73C5D735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73" name="Figura a mano libera: Forma 872">
                <a:extLst>
                  <a:ext uri="{FF2B5EF4-FFF2-40B4-BE49-F238E27FC236}">
                    <a16:creationId xmlns:a16="http://schemas.microsoft.com/office/drawing/2014/main" id="{3D3B3DFC-CEDD-4975-AE71-F393F2F1CC76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74" name="Figura a mano libera: Forma 873">
                <a:extLst>
                  <a:ext uri="{FF2B5EF4-FFF2-40B4-BE49-F238E27FC236}">
                    <a16:creationId xmlns:a16="http://schemas.microsoft.com/office/drawing/2014/main" id="{4CB7C345-248A-4D4A-B3D7-8D2F6EBFCD6D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75" name="Figura a mano libera: Forma 874">
                <a:extLst>
                  <a:ext uri="{FF2B5EF4-FFF2-40B4-BE49-F238E27FC236}">
                    <a16:creationId xmlns:a16="http://schemas.microsoft.com/office/drawing/2014/main" id="{F5D36F07-1F11-4945-BEF9-45ABD946AAD8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76" name="Figura a mano libera: Forma 875">
                <a:extLst>
                  <a:ext uri="{FF2B5EF4-FFF2-40B4-BE49-F238E27FC236}">
                    <a16:creationId xmlns:a16="http://schemas.microsoft.com/office/drawing/2014/main" id="{8E983392-0718-4E20-B392-9206F891D436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77" name="Figura a mano libera: Forma 876">
                <a:extLst>
                  <a:ext uri="{FF2B5EF4-FFF2-40B4-BE49-F238E27FC236}">
                    <a16:creationId xmlns:a16="http://schemas.microsoft.com/office/drawing/2014/main" id="{FF7922EC-D4F1-46A2-8C2A-C7C5855D1A46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78" name="Figura a mano libera: Forma 877">
                <a:extLst>
                  <a:ext uri="{FF2B5EF4-FFF2-40B4-BE49-F238E27FC236}">
                    <a16:creationId xmlns:a16="http://schemas.microsoft.com/office/drawing/2014/main" id="{DC7FE41A-437A-4430-AB27-4F188B24F9D8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79" name="Figura a mano libera: Forma 878">
                <a:extLst>
                  <a:ext uri="{FF2B5EF4-FFF2-40B4-BE49-F238E27FC236}">
                    <a16:creationId xmlns:a16="http://schemas.microsoft.com/office/drawing/2014/main" id="{8783B00B-7F87-4472-8830-BDF11330C2ED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80" name="Figura a mano libera: Forma 879">
                <a:extLst>
                  <a:ext uri="{FF2B5EF4-FFF2-40B4-BE49-F238E27FC236}">
                    <a16:creationId xmlns:a16="http://schemas.microsoft.com/office/drawing/2014/main" id="{F025A75B-AEFC-4E13-8FA1-2E68165E9B70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81" name="Figura a mano libera: Forma 880">
                <a:extLst>
                  <a:ext uri="{FF2B5EF4-FFF2-40B4-BE49-F238E27FC236}">
                    <a16:creationId xmlns:a16="http://schemas.microsoft.com/office/drawing/2014/main" id="{84CA23CD-9FED-4FC6-A15B-FF4CDE05A1F6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82" name="Figura a mano libera: Forma 881">
                <a:extLst>
                  <a:ext uri="{FF2B5EF4-FFF2-40B4-BE49-F238E27FC236}">
                    <a16:creationId xmlns:a16="http://schemas.microsoft.com/office/drawing/2014/main" id="{5A32CCA8-E053-4A7F-BD59-FEB0B24713AD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83" name="Figura a mano libera: Forma 882">
                <a:extLst>
                  <a:ext uri="{FF2B5EF4-FFF2-40B4-BE49-F238E27FC236}">
                    <a16:creationId xmlns:a16="http://schemas.microsoft.com/office/drawing/2014/main" id="{80621BDA-2E9E-4F04-AEF1-050ECE901638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84" name="Figura a mano libera: Forma 883">
                <a:extLst>
                  <a:ext uri="{FF2B5EF4-FFF2-40B4-BE49-F238E27FC236}">
                    <a16:creationId xmlns:a16="http://schemas.microsoft.com/office/drawing/2014/main" id="{CB0515F9-0C40-4BDA-8C55-52D1A754F93D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85" name="Figura a mano libera: Forma 884">
                <a:extLst>
                  <a:ext uri="{FF2B5EF4-FFF2-40B4-BE49-F238E27FC236}">
                    <a16:creationId xmlns:a16="http://schemas.microsoft.com/office/drawing/2014/main" id="{D1A96275-05B1-4E1B-9E80-B1A71D840EFD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86" name="Figura a mano libera: Forma 885">
                <a:extLst>
                  <a:ext uri="{FF2B5EF4-FFF2-40B4-BE49-F238E27FC236}">
                    <a16:creationId xmlns:a16="http://schemas.microsoft.com/office/drawing/2014/main" id="{DF7F8C6C-0B4E-48F8-A0C3-0549B64048B8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87" name="Figura a mano libera: Forma 886">
                <a:extLst>
                  <a:ext uri="{FF2B5EF4-FFF2-40B4-BE49-F238E27FC236}">
                    <a16:creationId xmlns:a16="http://schemas.microsoft.com/office/drawing/2014/main" id="{039F4980-03EF-44DE-B513-0EB1677E5E71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88" name="Figura a mano libera: Forma 887">
                <a:extLst>
                  <a:ext uri="{FF2B5EF4-FFF2-40B4-BE49-F238E27FC236}">
                    <a16:creationId xmlns:a16="http://schemas.microsoft.com/office/drawing/2014/main" id="{CB879782-D7AE-41F0-934A-378B73ADA606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89" name="Figura a mano libera: Forma 888">
                <a:extLst>
                  <a:ext uri="{FF2B5EF4-FFF2-40B4-BE49-F238E27FC236}">
                    <a16:creationId xmlns:a16="http://schemas.microsoft.com/office/drawing/2014/main" id="{45EA3B47-96C6-4926-86D9-6E05C82DAC7C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90" name="Figura a mano libera: Forma 889">
                <a:extLst>
                  <a:ext uri="{FF2B5EF4-FFF2-40B4-BE49-F238E27FC236}">
                    <a16:creationId xmlns:a16="http://schemas.microsoft.com/office/drawing/2014/main" id="{BA1688B9-0B4B-4AC8-AB46-38CF9893A49E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91" name="Figura a mano libera: Forma 890">
                <a:extLst>
                  <a:ext uri="{FF2B5EF4-FFF2-40B4-BE49-F238E27FC236}">
                    <a16:creationId xmlns:a16="http://schemas.microsoft.com/office/drawing/2014/main" id="{F085BA99-73A6-4190-A33F-FF7625699E25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92" name="Figura a mano libera: Forma 891">
                <a:extLst>
                  <a:ext uri="{FF2B5EF4-FFF2-40B4-BE49-F238E27FC236}">
                    <a16:creationId xmlns:a16="http://schemas.microsoft.com/office/drawing/2014/main" id="{82389A91-DE0F-4D7F-8DB2-6D0765FAE495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93" name="Figura a mano libera: Forma 892">
                <a:extLst>
                  <a:ext uri="{FF2B5EF4-FFF2-40B4-BE49-F238E27FC236}">
                    <a16:creationId xmlns:a16="http://schemas.microsoft.com/office/drawing/2014/main" id="{26F2A728-2C19-47E1-A0DA-0E1D9D1F7D97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94" name="Figura a mano libera: Forma 893">
                <a:extLst>
                  <a:ext uri="{FF2B5EF4-FFF2-40B4-BE49-F238E27FC236}">
                    <a16:creationId xmlns:a16="http://schemas.microsoft.com/office/drawing/2014/main" id="{13EDC30B-1951-44B5-AE92-C3CA879E64FE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95" name="Figura a mano libera: Forma 894">
                <a:extLst>
                  <a:ext uri="{FF2B5EF4-FFF2-40B4-BE49-F238E27FC236}">
                    <a16:creationId xmlns:a16="http://schemas.microsoft.com/office/drawing/2014/main" id="{75E19F26-95EE-4456-B26C-F587BB383849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96" name="Figura a mano libera: Forma 895">
                <a:extLst>
                  <a:ext uri="{FF2B5EF4-FFF2-40B4-BE49-F238E27FC236}">
                    <a16:creationId xmlns:a16="http://schemas.microsoft.com/office/drawing/2014/main" id="{DA938555-42F0-46C9-B456-6E5A6FBF1F3C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97" name="Figura a mano libera: Forma 896">
                <a:extLst>
                  <a:ext uri="{FF2B5EF4-FFF2-40B4-BE49-F238E27FC236}">
                    <a16:creationId xmlns:a16="http://schemas.microsoft.com/office/drawing/2014/main" id="{FA203269-73E8-4E66-BA28-7B432FC36459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98" name="Figura a mano libera: Forma 897">
                <a:extLst>
                  <a:ext uri="{FF2B5EF4-FFF2-40B4-BE49-F238E27FC236}">
                    <a16:creationId xmlns:a16="http://schemas.microsoft.com/office/drawing/2014/main" id="{CE20C9D7-5A50-48AB-9A2D-0E7761D04AAC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99" name="Figura a mano libera: Forma 898">
                <a:extLst>
                  <a:ext uri="{FF2B5EF4-FFF2-40B4-BE49-F238E27FC236}">
                    <a16:creationId xmlns:a16="http://schemas.microsoft.com/office/drawing/2014/main" id="{8C5B240E-C7B7-45EF-9B9D-87F7FE722892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00" name="Figura a mano libera: Forma 899">
                <a:extLst>
                  <a:ext uri="{FF2B5EF4-FFF2-40B4-BE49-F238E27FC236}">
                    <a16:creationId xmlns:a16="http://schemas.microsoft.com/office/drawing/2014/main" id="{30F9DA66-3B27-4A32-8914-23FFEA2E39FA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01" name="Figura a mano libera: Forma 900">
                <a:extLst>
                  <a:ext uri="{FF2B5EF4-FFF2-40B4-BE49-F238E27FC236}">
                    <a16:creationId xmlns:a16="http://schemas.microsoft.com/office/drawing/2014/main" id="{88B8764F-AAFC-4456-801B-A073A4F00E87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02" name="Figura a mano libera: Forma 901">
                <a:extLst>
                  <a:ext uri="{FF2B5EF4-FFF2-40B4-BE49-F238E27FC236}">
                    <a16:creationId xmlns:a16="http://schemas.microsoft.com/office/drawing/2014/main" id="{D15B988D-4510-4986-8D8D-CD5CD877AFA2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03" name="Figura a mano libera: Forma 902">
                <a:extLst>
                  <a:ext uri="{FF2B5EF4-FFF2-40B4-BE49-F238E27FC236}">
                    <a16:creationId xmlns:a16="http://schemas.microsoft.com/office/drawing/2014/main" id="{834D3678-6288-47C1-9293-AE32DAD2E435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04" name="Figura a mano libera: Forma 903">
                <a:extLst>
                  <a:ext uri="{FF2B5EF4-FFF2-40B4-BE49-F238E27FC236}">
                    <a16:creationId xmlns:a16="http://schemas.microsoft.com/office/drawing/2014/main" id="{77F3EFF4-E0CD-44C1-B82D-57352EAE85E1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05" name="Figura a mano libera: Forma 904">
                <a:extLst>
                  <a:ext uri="{FF2B5EF4-FFF2-40B4-BE49-F238E27FC236}">
                    <a16:creationId xmlns:a16="http://schemas.microsoft.com/office/drawing/2014/main" id="{04B2C0F2-4921-4445-A2D9-2937B89C54B3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06" name="Figura a mano libera: Forma 905">
                <a:extLst>
                  <a:ext uri="{FF2B5EF4-FFF2-40B4-BE49-F238E27FC236}">
                    <a16:creationId xmlns:a16="http://schemas.microsoft.com/office/drawing/2014/main" id="{28CA35E3-74E7-4785-AFE8-39198A043CEE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07" name="Figura a mano libera: Forma 906">
                <a:extLst>
                  <a:ext uri="{FF2B5EF4-FFF2-40B4-BE49-F238E27FC236}">
                    <a16:creationId xmlns:a16="http://schemas.microsoft.com/office/drawing/2014/main" id="{99C6BA0F-5F59-4ACE-9F4F-6B840CB48B7C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08" name="Figura a mano libera: Forma 907">
                <a:extLst>
                  <a:ext uri="{FF2B5EF4-FFF2-40B4-BE49-F238E27FC236}">
                    <a16:creationId xmlns:a16="http://schemas.microsoft.com/office/drawing/2014/main" id="{FAE40567-07FC-4DAD-AAC1-9B273348E6FB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09" name="Figura a mano libera: Forma 908">
                <a:extLst>
                  <a:ext uri="{FF2B5EF4-FFF2-40B4-BE49-F238E27FC236}">
                    <a16:creationId xmlns:a16="http://schemas.microsoft.com/office/drawing/2014/main" id="{DDF9C782-1E26-4D1D-9555-9020637B4B3F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10" name="Figura a mano libera: Forma 909">
                <a:extLst>
                  <a:ext uri="{FF2B5EF4-FFF2-40B4-BE49-F238E27FC236}">
                    <a16:creationId xmlns:a16="http://schemas.microsoft.com/office/drawing/2014/main" id="{847A9E07-05EB-4652-BA30-48D864A19BCF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11" name="Figura a mano libera: Forma 910">
                <a:extLst>
                  <a:ext uri="{FF2B5EF4-FFF2-40B4-BE49-F238E27FC236}">
                    <a16:creationId xmlns:a16="http://schemas.microsoft.com/office/drawing/2014/main" id="{16C87C5B-67A3-4B34-80E8-E92F3FE3117A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12" name="Figura a mano libera: Forma 911">
                <a:extLst>
                  <a:ext uri="{FF2B5EF4-FFF2-40B4-BE49-F238E27FC236}">
                    <a16:creationId xmlns:a16="http://schemas.microsoft.com/office/drawing/2014/main" id="{AAEB9B32-F80E-4ADE-AA7E-1B782484FBA0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13" name="Figura a mano libera: Forma 912">
                <a:extLst>
                  <a:ext uri="{FF2B5EF4-FFF2-40B4-BE49-F238E27FC236}">
                    <a16:creationId xmlns:a16="http://schemas.microsoft.com/office/drawing/2014/main" id="{36AA9006-C400-4AC7-99D0-BEFCB9EA4E6F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14" name="Figura a mano libera: Forma 913">
                <a:extLst>
                  <a:ext uri="{FF2B5EF4-FFF2-40B4-BE49-F238E27FC236}">
                    <a16:creationId xmlns:a16="http://schemas.microsoft.com/office/drawing/2014/main" id="{D4E32D8F-6273-454B-B8EC-AFFAAA0B1B07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15" name="Figura a mano libera: Forma 914">
                <a:extLst>
                  <a:ext uri="{FF2B5EF4-FFF2-40B4-BE49-F238E27FC236}">
                    <a16:creationId xmlns:a16="http://schemas.microsoft.com/office/drawing/2014/main" id="{291C4102-C412-42FD-BA50-4C89D9D42DEC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16" name="Figura a mano libera: Forma 915">
                <a:extLst>
                  <a:ext uri="{FF2B5EF4-FFF2-40B4-BE49-F238E27FC236}">
                    <a16:creationId xmlns:a16="http://schemas.microsoft.com/office/drawing/2014/main" id="{54DD1597-7CCC-4029-A0B1-45403B839118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17" name="Figura a mano libera: Forma 916">
                <a:extLst>
                  <a:ext uri="{FF2B5EF4-FFF2-40B4-BE49-F238E27FC236}">
                    <a16:creationId xmlns:a16="http://schemas.microsoft.com/office/drawing/2014/main" id="{CC8E9CD4-9660-456C-8F8E-02BEBEB3A87C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18" name="Figura a mano libera: Forma 917">
                <a:extLst>
                  <a:ext uri="{FF2B5EF4-FFF2-40B4-BE49-F238E27FC236}">
                    <a16:creationId xmlns:a16="http://schemas.microsoft.com/office/drawing/2014/main" id="{EBEAC4CC-A796-434A-BB28-6B93C4D0279D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19" name="Figura a mano libera: Forma 918">
                <a:extLst>
                  <a:ext uri="{FF2B5EF4-FFF2-40B4-BE49-F238E27FC236}">
                    <a16:creationId xmlns:a16="http://schemas.microsoft.com/office/drawing/2014/main" id="{AB486157-379B-466C-8C4C-F11D80FBEDB8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20" name="Figura a mano libera: Forma 919">
                <a:extLst>
                  <a:ext uri="{FF2B5EF4-FFF2-40B4-BE49-F238E27FC236}">
                    <a16:creationId xmlns:a16="http://schemas.microsoft.com/office/drawing/2014/main" id="{7AAA6C7A-83D4-4ED8-9A3F-33E4A6821918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21" name="Figura a mano libera: Forma 920">
                <a:extLst>
                  <a:ext uri="{FF2B5EF4-FFF2-40B4-BE49-F238E27FC236}">
                    <a16:creationId xmlns:a16="http://schemas.microsoft.com/office/drawing/2014/main" id="{24629C2A-D47D-4905-8230-AE6A9FAF3598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22" name="Figura a mano libera: Forma 921">
                <a:extLst>
                  <a:ext uri="{FF2B5EF4-FFF2-40B4-BE49-F238E27FC236}">
                    <a16:creationId xmlns:a16="http://schemas.microsoft.com/office/drawing/2014/main" id="{35175D94-1ED6-495F-841E-7FBCED3DE3F7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23" name="Figura a mano libera: Forma 922">
                <a:extLst>
                  <a:ext uri="{FF2B5EF4-FFF2-40B4-BE49-F238E27FC236}">
                    <a16:creationId xmlns:a16="http://schemas.microsoft.com/office/drawing/2014/main" id="{E544BF33-81EF-4170-A39A-C34E59E21B74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24" name="Figura a mano libera: Forma 923">
                <a:extLst>
                  <a:ext uri="{FF2B5EF4-FFF2-40B4-BE49-F238E27FC236}">
                    <a16:creationId xmlns:a16="http://schemas.microsoft.com/office/drawing/2014/main" id="{67EF5337-450F-49E7-BCBE-1E9027D661C8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25" name="Figura a mano libera: Forma 924">
                <a:extLst>
                  <a:ext uri="{FF2B5EF4-FFF2-40B4-BE49-F238E27FC236}">
                    <a16:creationId xmlns:a16="http://schemas.microsoft.com/office/drawing/2014/main" id="{485DC77F-E41A-4FE6-AD5B-C425167B42D0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26" name="Figura a mano libera: Forma 925">
                <a:extLst>
                  <a:ext uri="{FF2B5EF4-FFF2-40B4-BE49-F238E27FC236}">
                    <a16:creationId xmlns:a16="http://schemas.microsoft.com/office/drawing/2014/main" id="{609EB6F4-7941-4A90-A392-3EEB34A4CAB0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27" name="Figura a mano libera: Forma 926">
                <a:extLst>
                  <a:ext uri="{FF2B5EF4-FFF2-40B4-BE49-F238E27FC236}">
                    <a16:creationId xmlns:a16="http://schemas.microsoft.com/office/drawing/2014/main" id="{AA08A8AB-834D-4DAF-8273-6422E9485BA5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28" name="Figura a mano libera: Forma 927">
                <a:extLst>
                  <a:ext uri="{FF2B5EF4-FFF2-40B4-BE49-F238E27FC236}">
                    <a16:creationId xmlns:a16="http://schemas.microsoft.com/office/drawing/2014/main" id="{8677C21A-65B2-4D2A-9297-623C0FF1D20B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29" name="Figura a mano libera: Forma 928">
                <a:extLst>
                  <a:ext uri="{FF2B5EF4-FFF2-40B4-BE49-F238E27FC236}">
                    <a16:creationId xmlns:a16="http://schemas.microsoft.com/office/drawing/2014/main" id="{9FCB4E97-A0D1-4AB1-867C-D7F879BB3346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30" name="Figura a mano libera: Forma 929">
                <a:extLst>
                  <a:ext uri="{FF2B5EF4-FFF2-40B4-BE49-F238E27FC236}">
                    <a16:creationId xmlns:a16="http://schemas.microsoft.com/office/drawing/2014/main" id="{77A87D8F-805F-4196-9821-2CCABBF83460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31" name="Figura a mano libera: Forma 930">
                <a:extLst>
                  <a:ext uri="{FF2B5EF4-FFF2-40B4-BE49-F238E27FC236}">
                    <a16:creationId xmlns:a16="http://schemas.microsoft.com/office/drawing/2014/main" id="{9D4B0FCF-D8AC-42BE-8EEB-7CCCDA199492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32" name="Figura a mano libera: Forma 931">
                <a:extLst>
                  <a:ext uri="{FF2B5EF4-FFF2-40B4-BE49-F238E27FC236}">
                    <a16:creationId xmlns:a16="http://schemas.microsoft.com/office/drawing/2014/main" id="{A6669F36-7A1D-4DED-82FA-1AE1DDB056DA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33" name="Figura a mano libera: Forma 932">
                <a:extLst>
                  <a:ext uri="{FF2B5EF4-FFF2-40B4-BE49-F238E27FC236}">
                    <a16:creationId xmlns:a16="http://schemas.microsoft.com/office/drawing/2014/main" id="{B2FAF3FC-F893-4251-8CF7-DAE18975CB5B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34" name="Figura a mano libera: Forma 933">
                <a:extLst>
                  <a:ext uri="{FF2B5EF4-FFF2-40B4-BE49-F238E27FC236}">
                    <a16:creationId xmlns:a16="http://schemas.microsoft.com/office/drawing/2014/main" id="{D3A6CD31-BB43-4884-AE92-F3045727C206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35" name="Figura a mano libera: Forma 934">
                <a:extLst>
                  <a:ext uri="{FF2B5EF4-FFF2-40B4-BE49-F238E27FC236}">
                    <a16:creationId xmlns:a16="http://schemas.microsoft.com/office/drawing/2014/main" id="{823074A2-735C-454A-8FB6-C6734F9E484B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36" name="Figura a mano libera: Forma 935">
                <a:extLst>
                  <a:ext uri="{FF2B5EF4-FFF2-40B4-BE49-F238E27FC236}">
                    <a16:creationId xmlns:a16="http://schemas.microsoft.com/office/drawing/2014/main" id="{B6C30DB1-CAD9-4E41-BA6E-7AB4BC5BBEBD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37" name="Figura a mano libera: Forma 936">
                <a:extLst>
                  <a:ext uri="{FF2B5EF4-FFF2-40B4-BE49-F238E27FC236}">
                    <a16:creationId xmlns:a16="http://schemas.microsoft.com/office/drawing/2014/main" id="{B11EAD2D-211C-4326-B9C1-A31C68633CD2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38" name="Figura a mano libera: Forma 937">
                <a:extLst>
                  <a:ext uri="{FF2B5EF4-FFF2-40B4-BE49-F238E27FC236}">
                    <a16:creationId xmlns:a16="http://schemas.microsoft.com/office/drawing/2014/main" id="{66AE54B6-E02A-4435-986F-7898762C3766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39" name="Figura a mano libera: Forma 938">
                <a:extLst>
                  <a:ext uri="{FF2B5EF4-FFF2-40B4-BE49-F238E27FC236}">
                    <a16:creationId xmlns:a16="http://schemas.microsoft.com/office/drawing/2014/main" id="{799280EF-63A2-4032-B65F-82A295C4424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40" name="Figura a mano libera: Forma 939">
                <a:extLst>
                  <a:ext uri="{FF2B5EF4-FFF2-40B4-BE49-F238E27FC236}">
                    <a16:creationId xmlns:a16="http://schemas.microsoft.com/office/drawing/2014/main" id="{6E04022F-65C7-4020-8208-DCA71E46B90E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41" name="Figura a mano libera: Forma 940">
                <a:extLst>
                  <a:ext uri="{FF2B5EF4-FFF2-40B4-BE49-F238E27FC236}">
                    <a16:creationId xmlns:a16="http://schemas.microsoft.com/office/drawing/2014/main" id="{5D520564-CCAA-4466-8C20-AF9120763365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42" name="Figura a mano libera: Forma 941">
                <a:extLst>
                  <a:ext uri="{FF2B5EF4-FFF2-40B4-BE49-F238E27FC236}">
                    <a16:creationId xmlns:a16="http://schemas.microsoft.com/office/drawing/2014/main" id="{32BD8F2D-89CD-4D39-B9EB-1276C63B3339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43" name="Figura a mano libera: Forma 942">
                <a:extLst>
                  <a:ext uri="{FF2B5EF4-FFF2-40B4-BE49-F238E27FC236}">
                    <a16:creationId xmlns:a16="http://schemas.microsoft.com/office/drawing/2014/main" id="{B8296EB6-E471-435A-8CD4-A281C1398513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44" name="Figura a mano libera: Forma 943">
                <a:extLst>
                  <a:ext uri="{FF2B5EF4-FFF2-40B4-BE49-F238E27FC236}">
                    <a16:creationId xmlns:a16="http://schemas.microsoft.com/office/drawing/2014/main" id="{6EFDA22C-1784-4F9B-8647-56F236BFBC76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45" name="Figura a mano libera: Forma 944">
                <a:extLst>
                  <a:ext uri="{FF2B5EF4-FFF2-40B4-BE49-F238E27FC236}">
                    <a16:creationId xmlns:a16="http://schemas.microsoft.com/office/drawing/2014/main" id="{FC0B0B1D-1BAF-4BE4-A7E7-3AFAB08BECA1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46" name="Figura a mano libera: Forma 945">
                <a:extLst>
                  <a:ext uri="{FF2B5EF4-FFF2-40B4-BE49-F238E27FC236}">
                    <a16:creationId xmlns:a16="http://schemas.microsoft.com/office/drawing/2014/main" id="{B516C256-5067-4CAA-B7D0-8F6E0116785D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47" name="Figura a mano libera: Forma 946">
                <a:extLst>
                  <a:ext uri="{FF2B5EF4-FFF2-40B4-BE49-F238E27FC236}">
                    <a16:creationId xmlns:a16="http://schemas.microsoft.com/office/drawing/2014/main" id="{F66F99CB-A50D-4E9A-AE43-9EAC7D7EE9A2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48" name="Figura a mano libera: Forma 947">
                <a:extLst>
                  <a:ext uri="{FF2B5EF4-FFF2-40B4-BE49-F238E27FC236}">
                    <a16:creationId xmlns:a16="http://schemas.microsoft.com/office/drawing/2014/main" id="{F9EEBB14-9356-4842-B548-6A98A7960D9F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49" name="Figura a mano libera: Forma 948">
                <a:extLst>
                  <a:ext uri="{FF2B5EF4-FFF2-40B4-BE49-F238E27FC236}">
                    <a16:creationId xmlns:a16="http://schemas.microsoft.com/office/drawing/2014/main" id="{FCCCD7B0-6992-4108-A817-6B134A41BDB9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50" name="Figura a mano libera: Forma 949">
                <a:extLst>
                  <a:ext uri="{FF2B5EF4-FFF2-40B4-BE49-F238E27FC236}">
                    <a16:creationId xmlns:a16="http://schemas.microsoft.com/office/drawing/2014/main" id="{FA60EF5E-F317-4465-8F78-1C51C2B1E7B0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51" name="Figura a mano libera: Forma 950">
                <a:extLst>
                  <a:ext uri="{FF2B5EF4-FFF2-40B4-BE49-F238E27FC236}">
                    <a16:creationId xmlns:a16="http://schemas.microsoft.com/office/drawing/2014/main" id="{E7B4746C-2613-41F9-A5AD-FE9646AF37EC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52" name="Figura a mano libera: Forma 951">
                <a:extLst>
                  <a:ext uri="{FF2B5EF4-FFF2-40B4-BE49-F238E27FC236}">
                    <a16:creationId xmlns:a16="http://schemas.microsoft.com/office/drawing/2014/main" id="{C577C362-B7CE-4B6B-B199-181FBF782BDF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53" name="Figura a mano libera: Forma 952">
                <a:extLst>
                  <a:ext uri="{FF2B5EF4-FFF2-40B4-BE49-F238E27FC236}">
                    <a16:creationId xmlns:a16="http://schemas.microsoft.com/office/drawing/2014/main" id="{5C87B3FD-861E-4E5E-BFEA-2DF765D6A7D9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54" name="Figura a mano libera: Forma 953">
                <a:extLst>
                  <a:ext uri="{FF2B5EF4-FFF2-40B4-BE49-F238E27FC236}">
                    <a16:creationId xmlns:a16="http://schemas.microsoft.com/office/drawing/2014/main" id="{F75E94D8-1FF7-4EA9-AFCA-545B3732EC0E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55" name="Figura a mano libera: Forma 954">
                <a:extLst>
                  <a:ext uri="{FF2B5EF4-FFF2-40B4-BE49-F238E27FC236}">
                    <a16:creationId xmlns:a16="http://schemas.microsoft.com/office/drawing/2014/main" id="{2A31DCB7-EB95-4C93-9403-FE0D3DAA7761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56" name="Figura a mano libera: Forma 955">
                <a:extLst>
                  <a:ext uri="{FF2B5EF4-FFF2-40B4-BE49-F238E27FC236}">
                    <a16:creationId xmlns:a16="http://schemas.microsoft.com/office/drawing/2014/main" id="{BFA79337-9E06-4FCF-817F-34972BBD6FD6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57" name="Figura a mano libera: Forma 956">
                <a:extLst>
                  <a:ext uri="{FF2B5EF4-FFF2-40B4-BE49-F238E27FC236}">
                    <a16:creationId xmlns:a16="http://schemas.microsoft.com/office/drawing/2014/main" id="{CC6DAF20-B95B-4FBD-A87D-EA8383430697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58" name="Figura a mano libera: Forma 957">
                <a:extLst>
                  <a:ext uri="{FF2B5EF4-FFF2-40B4-BE49-F238E27FC236}">
                    <a16:creationId xmlns:a16="http://schemas.microsoft.com/office/drawing/2014/main" id="{6F611D41-086E-44E1-A170-89B0334B80B7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59" name="Figura a mano libera: Forma 958">
                <a:extLst>
                  <a:ext uri="{FF2B5EF4-FFF2-40B4-BE49-F238E27FC236}">
                    <a16:creationId xmlns:a16="http://schemas.microsoft.com/office/drawing/2014/main" id="{183D5BE1-0551-4E83-8B9B-CEC68163DF4F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60" name="Figura a mano libera: Forma 959">
                <a:extLst>
                  <a:ext uri="{FF2B5EF4-FFF2-40B4-BE49-F238E27FC236}">
                    <a16:creationId xmlns:a16="http://schemas.microsoft.com/office/drawing/2014/main" id="{EA5A4ED1-14C3-4B7D-85D0-223ABD47E14A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961" name="Elemento grafico 20">
                <a:extLst>
                  <a:ext uri="{FF2B5EF4-FFF2-40B4-BE49-F238E27FC236}">
                    <a16:creationId xmlns:a16="http://schemas.microsoft.com/office/drawing/2014/main" id="{81C7233C-790D-4F45-A93D-4254C392BC0B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962" name="Figura a mano libera: Forma 961">
                  <a:extLst>
                    <a:ext uri="{FF2B5EF4-FFF2-40B4-BE49-F238E27FC236}">
                      <a16:creationId xmlns:a16="http://schemas.microsoft.com/office/drawing/2014/main" id="{D7A5166D-B46B-4A61-A368-2E3135509190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63" name="Figura a mano libera: Forma 962">
                  <a:extLst>
                    <a:ext uri="{FF2B5EF4-FFF2-40B4-BE49-F238E27FC236}">
                      <a16:creationId xmlns:a16="http://schemas.microsoft.com/office/drawing/2014/main" id="{73EF9F54-8CF3-414F-9A7B-752E3BFB8387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64" name="Figura a mano libera: Forma 963">
                  <a:extLst>
                    <a:ext uri="{FF2B5EF4-FFF2-40B4-BE49-F238E27FC236}">
                      <a16:creationId xmlns:a16="http://schemas.microsoft.com/office/drawing/2014/main" id="{6A127F05-93D7-4BB2-92B2-08F7B00B2D9D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65" name="Figura a mano libera: Forma 964">
                  <a:extLst>
                    <a:ext uri="{FF2B5EF4-FFF2-40B4-BE49-F238E27FC236}">
                      <a16:creationId xmlns:a16="http://schemas.microsoft.com/office/drawing/2014/main" id="{5B785865-532A-4260-A2C3-C6DFA27D7C06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66" name="Figura a mano libera: Forma 965">
                  <a:extLst>
                    <a:ext uri="{FF2B5EF4-FFF2-40B4-BE49-F238E27FC236}">
                      <a16:creationId xmlns:a16="http://schemas.microsoft.com/office/drawing/2014/main" id="{BC8E9EC1-6A8B-42CB-8884-AFA8C7C4016C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67" name="Figura a mano libera: Forma 966">
                  <a:extLst>
                    <a:ext uri="{FF2B5EF4-FFF2-40B4-BE49-F238E27FC236}">
                      <a16:creationId xmlns:a16="http://schemas.microsoft.com/office/drawing/2014/main" id="{1EDB162B-2C10-4727-B266-32707E54ADE0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68" name="Figura a mano libera: Forma 967">
                  <a:extLst>
                    <a:ext uri="{FF2B5EF4-FFF2-40B4-BE49-F238E27FC236}">
                      <a16:creationId xmlns:a16="http://schemas.microsoft.com/office/drawing/2014/main" id="{5F4036BC-766C-461C-B387-9CC39C1BCC8D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69" name="Figura a mano libera: Forma 968">
                  <a:extLst>
                    <a:ext uri="{FF2B5EF4-FFF2-40B4-BE49-F238E27FC236}">
                      <a16:creationId xmlns:a16="http://schemas.microsoft.com/office/drawing/2014/main" id="{46318B37-E83F-4368-AD40-A0E9F41AC44C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70" name="Figura a mano libera: Forma 969">
                  <a:extLst>
                    <a:ext uri="{FF2B5EF4-FFF2-40B4-BE49-F238E27FC236}">
                      <a16:creationId xmlns:a16="http://schemas.microsoft.com/office/drawing/2014/main" id="{327E3100-9307-49EE-9637-056CDA4FEE77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71" name="Figura a mano libera: Forma 970">
                  <a:extLst>
                    <a:ext uri="{FF2B5EF4-FFF2-40B4-BE49-F238E27FC236}">
                      <a16:creationId xmlns:a16="http://schemas.microsoft.com/office/drawing/2014/main" id="{8F5D6B8A-2943-497A-8EAC-C8DD11FE5D7B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72" name="Figura a mano libera: Forma 971">
                  <a:extLst>
                    <a:ext uri="{FF2B5EF4-FFF2-40B4-BE49-F238E27FC236}">
                      <a16:creationId xmlns:a16="http://schemas.microsoft.com/office/drawing/2014/main" id="{7E56F190-7A4C-4A40-954B-607C416C2B98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73" name="Figura a mano libera: Forma 972">
                  <a:extLst>
                    <a:ext uri="{FF2B5EF4-FFF2-40B4-BE49-F238E27FC236}">
                      <a16:creationId xmlns:a16="http://schemas.microsoft.com/office/drawing/2014/main" id="{C4BCBE94-5ECD-46C5-9993-3B29C45B1F42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974" name="Figura a mano libera: Forma 973">
                  <a:extLst>
                    <a:ext uri="{FF2B5EF4-FFF2-40B4-BE49-F238E27FC236}">
                      <a16:creationId xmlns:a16="http://schemas.microsoft.com/office/drawing/2014/main" id="{29646884-DEFD-4A75-9486-4394A80D0A6A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</p:grpSp>
      <p:sp>
        <p:nvSpPr>
          <p:cNvPr id="695" name="Figura a mano libera: Forma 694">
            <a:extLst>
              <a:ext uri="{FF2B5EF4-FFF2-40B4-BE49-F238E27FC236}">
                <a16:creationId xmlns:a16="http://schemas.microsoft.com/office/drawing/2014/main" id="{D75B24D2-C992-4812-84E2-F732C7CA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1311" y="1396419"/>
            <a:ext cx="4133850" cy="4105275"/>
          </a:xfrm>
          <a:custGeom>
            <a:avLst/>
            <a:gdLst>
              <a:gd name="connsiteX0" fmla="*/ 183684 w 4133850"/>
              <a:gd name="connsiteY0" fmla="*/ 1189501 h 4105275"/>
              <a:gd name="connsiteX1" fmla="*/ 505628 w 4133850"/>
              <a:gd name="connsiteY1" fmla="*/ 3452641 h 4105275"/>
              <a:gd name="connsiteX2" fmla="*/ 2284899 w 4133850"/>
              <a:gd name="connsiteY2" fmla="*/ 4086053 h 4105275"/>
              <a:gd name="connsiteX3" fmla="*/ 3965109 w 4133850"/>
              <a:gd name="connsiteY3" fmla="*/ 2981153 h 4105275"/>
              <a:gd name="connsiteX4" fmla="*/ 3981301 w 4133850"/>
              <a:gd name="connsiteY4" fmla="*/ 1306659 h 4105275"/>
              <a:gd name="connsiteX5" fmla="*/ 183684 w 4133850"/>
              <a:gd name="connsiteY5" fmla="*/ 1189501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3850" h="4105275">
                <a:moveTo>
                  <a:pt x="183684" y="1189501"/>
                </a:moveTo>
                <a:cubicBezTo>
                  <a:pt x="-196364" y="1838154"/>
                  <a:pt x="63669" y="2894476"/>
                  <a:pt x="505628" y="3452641"/>
                </a:cubicBezTo>
                <a:cubicBezTo>
                  <a:pt x="947589" y="4010806"/>
                  <a:pt x="1639103" y="4168921"/>
                  <a:pt x="2284899" y="4086053"/>
                </a:cubicBezTo>
                <a:cubicBezTo>
                  <a:pt x="2939266" y="4003186"/>
                  <a:pt x="3666024" y="3652666"/>
                  <a:pt x="3965109" y="2981153"/>
                </a:cubicBezTo>
                <a:cubicBezTo>
                  <a:pt x="4201329" y="2449659"/>
                  <a:pt x="4178469" y="1839106"/>
                  <a:pt x="3981301" y="1306659"/>
                </a:cubicBezTo>
                <a:cubicBezTo>
                  <a:pt x="3405991" y="-247822"/>
                  <a:pt x="1036171" y="-569767"/>
                  <a:pt x="183684" y="118950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/>
          </a:p>
        </p:txBody>
      </p:sp>
      <p:sp>
        <p:nvSpPr>
          <p:cNvPr id="699" name="Figura a mano libera: Forma 698">
            <a:extLst>
              <a:ext uri="{FF2B5EF4-FFF2-40B4-BE49-F238E27FC236}">
                <a16:creationId xmlns:a16="http://schemas.microsoft.com/office/drawing/2014/main" id="{E6EB6817-6604-4645-9F30-E1CC0621F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5475" y="1595320"/>
            <a:ext cx="3714750" cy="3695700"/>
          </a:xfrm>
          <a:custGeom>
            <a:avLst/>
            <a:gdLst>
              <a:gd name="connsiteX0" fmla="*/ 1757363 w 3714750"/>
              <a:gd name="connsiteY0" fmla="*/ 3695700 h 3695700"/>
              <a:gd name="connsiteX1" fmla="*/ 1721168 w 3714750"/>
              <a:gd name="connsiteY1" fmla="*/ 3694748 h 3695700"/>
              <a:gd name="connsiteX2" fmla="*/ 1721168 w 3714750"/>
              <a:gd name="connsiteY2" fmla="*/ 3674745 h 3695700"/>
              <a:gd name="connsiteX3" fmla="*/ 1756410 w 3714750"/>
              <a:gd name="connsiteY3" fmla="*/ 3675698 h 3695700"/>
              <a:gd name="connsiteX4" fmla="*/ 1757363 w 3714750"/>
              <a:gd name="connsiteY4" fmla="*/ 3695700 h 3695700"/>
              <a:gd name="connsiteX5" fmla="*/ 1793557 w 3714750"/>
              <a:gd name="connsiteY5" fmla="*/ 3695700 h 3695700"/>
              <a:gd name="connsiteX6" fmla="*/ 1793557 w 3714750"/>
              <a:gd name="connsiteY6" fmla="*/ 3675698 h 3695700"/>
              <a:gd name="connsiteX7" fmla="*/ 1828800 w 3714750"/>
              <a:gd name="connsiteY7" fmla="*/ 3674745 h 3695700"/>
              <a:gd name="connsiteX8" fmla="*/ 1829752 w 3714750"/>
              <a:gd name="connsiteY8" fmla="*/ 3694748 h 3695700"/>
              <a:gd name="connsiteX9" fmla="*/ 1793557 w 3714750"/>
              <a:gd name="connsiteY9" fmla="*/ 3695700 h 3695700"/>
              <a:gd name="connsiteX10" fmla="*/ 1684973 w 3714750"/>
              <a:gd name="connsiteY10" fmla="*/ 3693795 h 3695700"/>
              <a:gd name="connsiteX11" fmla="*/ 1648777 w 3714750"/>
              <a:gd name="connsiteY11" fmla="*/ 3691890 h 3695700"/>
              <a:gd name="connsiteX12" fmla="*/ 1649730 w 3714750"/>
              <a:gd name="connsiteY12" fmla="*/ 3671888 h 3695700"/>
              <a:gd name="connsiteX13" fmla="*/ 1684973 w 3714750"/>
              <a:gd name="connsiteY13" fmla="*/ 3673793 h 3695700"/>
              <a:gd name="connsiteX14" fmla="*/ 1684973 w 3714750"/>
              <a:gd name="connsiteY14" fmla="*/ 3693795 h 3695700"/>
              <a:gd name="connsiteX15" fmla="*/ 1864995 w 3714750"/>
              <a:gd name="connsiteY15" fmla="*/ 3693795 h 3695700"/>
              <a:gd name="connsiteX16" fmla="*/ 1864043 w 3714750"/>
              <a:gd name="connsiteY16" fmla="*/ 3673793 h 3695700"/>
              <a:gd name="connsiteX17" fmla="*/ 1899285 w 3714750"/>
              <a:gd name="connsiteY17" fmla="*/ 3671888 h 3695700"/>
              <a:gd name="connsiteX18" fmla="*/ 1900238 w 3714750"/>
              <a:gd name="connsiteY18" fmla="*/ 3691890 h 3695700"/>
              <a:gd name="connsiteX19" fmla="*/ 1864995 w 3714750"/>
              <a:gd name="connsiteY19" fmla="*/ 3693795 h 3695700"/>
              <a:gd name="connsiteX20" fmla="*/ 1613535 w 3714750"/>
              <a:gd name="connsiteY20" fmla="*/ 3689985 h 3695700"/>
              <a:gd name="connsiteX21" fmla="*/ 1577340 w 3714750"/>
              <a:gd name="connsiteY21" fmla="*/ 3687128 h 3695700"/>
              <a:gd name="connsiteX22" fmla="*/ 1579245 w 3714750"/>
              <a:gd name="connsiteY22" fmla="*/ 3667125 h 3695700"/>
              <a:gd name="connsiteX23" fmla="*/ 1614488 w 3714750"/>
              <a:gd name="connsiteY23" fmla="*/ 3669983 h 3695700"/>
              <a:gd name="connsiteX24" fmla="*/ 1613535 w 3714750"/>
              <a:gd name="connsiteY24" fmla="*/ 3689985 h 3695700"/>
              <a:gd name="connsiteX25" fmla="*/ 1937385 w 3714750"/>
              <a:gd name="connsiteY25" fmla="*/ 3689033 h 3695700"/>
              <a:gd name="connsiteX26" fmla="*/ 1935480 w 3714750"/>
              <a:gd name="connsiteY26" fmla="*/ 3669030 h 3695700"/>
              <a:gd name="connsiteX27" fmla="*/ 1970723 w 3714750"/>
              <a:gd name="connsiteY27" fmla="*/ 3666173 h 3695700"/>
              <a:gd name="connsiteX28" fmla="*/ 1972627 w 3714750"/>
              <a:gd name="connsiteY28" fmla="*/ 3686175 h 3695700"/>
              <a:gd name="connsiteX29" fmla="*/ 1937385 w 3714750"/>
              <a:gd name="connsiteY29" fmla="*/ 3689033 h 3695700"/>
              <a:gd name="connsiteX30" fmla="*/ 1541145 w 3714750"/>
              <a:gd name="connsiteY30" fmla="*/ 3683318 h 3695700"/>
              <a:gd name="connsiteX31" fmla="*/ 1504950 w 3714750"/>
              <a:gd name="connsiteY31" fmla="*/ 3678555 h 3695700"/>
              <a:gd name="connsiteX32" fmla="*/ 1507807 w 3714750"/>
              <a:gd name="connsiteY32" fmla="*/ 3658553 h 3695700"/>
              <a:gd name="connsiteX33" fmla="*/ 1543050 w 3714750"/>
              <a:gd name="connsiteY33" fmla="*/ 3662363 h 3695700"/>
              <a:gd name="connsiteX34" fmla="*/ 1541145 w 3714750"/>
              <a:gd name="connsiteY34" fmla="*/ 3683318 h 3695700"/>
              <a:gd name="connsiteX35" fmla="*/ 2008823 w 3714750"/>
              <a:gd name="connsiteY35" fmla="*/ 3682365 h 3695700"/>
              <a:gd name="connsiteX36" fmla="*/ 2006918 w 3714750"/>
              <a:gd name="connsiteY36" fmla="*/ 3662363 h 3695700"/>
              <a:gd name="connsiteX37" fmla="*/ 2042160 w 3714750"/>
              <a:gd name="connsiteY37" fmla="*/ 3658553 h 3695700"/>
              <a:gd name="connsiteX38" fmla="*/ 2045018 w 3714750"/>
              <a:gd name="connsiteY38" fmla="*/ 3678555 h 3695700"/>
              <a:gd name="connsiteX39" fmla="*/ 2008823 w 3714750"/>
              <a:gd name="connsiteY39" fmla="*/ 3682365 h 3695700"/>
              <a:gd name="connsiteX40" fmla="*/ 2080260 w 3714750"/>
              <a:gd name="connsiteY40" fmla="*/ 3673793 h 3695700"/>
              <a:gd name="connsiteX41" fmla="*/ 2077402 w 3714750"/>
              <a:gd name="connsiteY41" fmla="*/ 3653790 h 3695700"/>
              <a:gd name="connsiteX42" fmla="*/ 2112645 w 3714750"/>
              <a:gd name="connsiteY42" fmla="*/ 3649028 h 3695700"/>
              <a:gd name="connsiteX43" fmla="*/ 2115502 w 3714750"/>
              <a:gd name="connsiteY43" fmla="*/ 3669030 h 3695700"/>
              <a:gd name="connsiteX44" fmla="*/ 2080260 w 3714750"/>
              <a:gd name="connsiteY44" fmla="*/ 3673793 h 3695700"/>
              <a:gd name="connsiteX45" fmla="*/ 1469707 w 3714750"/>
              <a:gd name="connsiteY45" fmla="*/ 3673793 h 3695700"/>
              <a:gd name="connsiteX46" fmla="*/ 1434465 w 3714750"/>
              <a:gd name="connsiteY46" fmla="*/ 3668078 h 3695700"/>
              <a:gd name="connsiteX47" fmla="*/ 1437323 w 3714750"/>
              <a:gd name="connsiteY47" fmla="*/ 3648075 h 3695700"/>
              <a:gd name="connsiteX48" fmla="*/ 1472565 w 3714750"/>
              <a:gd name="connsiteY48" fmla="*/ 3653790 h 3695700"/>
              <a:gd name="connsiteX49" fmla="*/ 1469707 w 3714750"/>
              <a:gd name="connsiteY49" fmla="*/ 3673793 h 3695700"/>
              <a:gd name="connsiteX50" fmla="*/ 2151698 w 3714750"/>
              <a:gd name="connsiteY50" fmla="*/ 3663315 h 3695700"/>
              <a:gd name="connsiteX51" fmla="*/ 2148840 w 3714750"/>
              <a:gd name="connsiteY51" fmla="*/ 3643313 h 3695700"/>
              <a:gd name="connsiteX52" fmla="*/ 2184083 w 3714750"/>
              <a:gd name="connsiteY52" fmla="*/ 3636645 h 3695700"/>
              <a:gd name="connsiteX53" fmla="*/ 2187893 w 3714750"/>
              <a:gd name="connsiteY53" fmla="*/ 3656648 h 3695700"/>
              <a:gd name="connsiteX54" fmla="*/ 2151698 w 3714750"/>
              <a:gd name="connsiteY54" fmla="*/ 3663315 h 3695700"/>
              <a:gd name="connsiteX55" fmla="*/ 1399223 w 3714750"/>
              <a:gd name="connsiteY55" fmla="*/ 3661410 h 3695700"/>
              <a:gd name="connsiteX56" fmla="*/ 1363980 w 3714750"/>
              <a:gd name="connsiteY56" fmla="*/ 3654743 h 3695700"/>
              <a:gd name="connsiteX57" fmla="*/ 1367790 w 3714750"/>
              <a:gd name="connsiteY57" fmla="*/ 3635693 h 3695700"/>
              <a:gd name="connsiteX58" fmla="*/ 1403032 w 3714750"/>
              <a:gd name="connsiteY58" fmla="*/ 3642360 h 3695700"/>
              <a:gd name="connsiteX59" fmla="*/ 1399223 w 3714750"/>
              <a:gd name="connsiteY59" fmla="*/ 3661410 h 3695700"/>
              <a:gd name="connsiteX60" fmla="*/ 2222183 w 3714750"/>
              <a:gd name="connsiteY60" fmla="*/ 3649980 h 3695700"/>
              <a:gd name="connsiteX61" fmla="*/ 2218373 w 3714750"/>
              <a:gd name="connsiteY61" fmla="*/ 3629978 h 3695700"/>
              <a:gd name="connsiteX62" fmla="*/ 2253615 w 3714750"/>
              <a:gd name="connsiteY62" fmla="*/ 3622358 h 3695700"/>
              <a:gd name="connsiteX63" fmla="*/ 2257425 w 3714750"/>
              <a:gd name="connsiteY63" fmla="*/ 3641408 h 3695700"/>
              <a:gd name="connsiteX64" fmla="*/ 2222183 w 3714750"/>
              <a:gd name="connsiteY64" fmla="*/ 3649980 h 3695700"/>
              <a:gd name="connsiteX65" fmla="*/ 1328738 w 3714750"/>
              <a:gd name="connsiteY65" fmla="*/ 3647123 h 3695700"/>
              <a:gd name="connsiteX66" fmla="*/ 1293495 w 3714750"/>
              <a:gd name="connsiteY66" fmla="*/ 3638550 h 3695700"/>
              <a:gd name="connsiteX67" fmla="*/ 1298257 w 3714750"/>
              <a:gd name="connsiteY67" fmla="*/ 3619500 h 3695700"/>
              <a:gd name="connsiteX68" fmla="*/ 1332548 w 3714750"/>
              <a:gd name="connsiteY68" fmla="*/ 3628073 h 3695700"/>
              <a:gd name="connsiteX69" fmla="*/ 1328738 w 3714750"/>
              <a:gd name="connsiteY69" fmla="*/ 3647123 h 3695700"/>
              <a:gd name="connsiteX70" fmla="*/ 2292668 w 3714750"/>
              <a:gd name="connsiteY70" fmla="*/ 3634740 h 3695700"/>
              <a:gd name="connsiteX71" fmla="*/ 2287905 w 3714750"/>
              <a:gd name="connsiteY71" fmla="*/ 3615690 h 3695700"/>
              <a:gd name="connsiteX72" fmla="*/ 2322195 w 3714750"/>
              <a:gd name="connsiteY72" fmla="*/ 3607118 h 3695700"/>
              <a:gd name="connsiteX73" fmla="*/ 2326958 w 3714750"/>
              <a:gd name="connsiteY73" fmla="*/ 3626168 h 3695700"/>
              <a:gd name="connsiteX74" fmla="*/ 2292668 w 3714750"/>
              <a:gd name="connsiteY74" fmla="*/ 3634740 h 3695700"/>
              <a:gd name="connsiteX75" fmla="*/ 1258252 w 3714750"/>
              <a:gd name="connsiteY75" fmla="*/ 3629025 h 3695700"/>
              <a:gd name="connsiteX76" fmla="*/ 1223963 w 3714750"/>
              <a:gd name="connsiteY76" fmla="*/ 3619500 h 3695700"/>
              <a:gd name="connsiteX77" fmla="*/ 1229677 w 3714750"/>
              <a:gd name="connsiteY77" fmla="*/ 3600450 h 3695700"/>
              <a:gd name="connsiteX78" fmla="*/ 1263968 w 3714750"/>
              <a:gd name="connsiteY78" fmla="*/ 3609975 h 3695700"/>
              <a:gd name="connsiteX79" fmla="*/ 1258252 w 3714750"/>
              <a:gd name="connsiteY79" fmla="*/ 3629025 h 3695700"/>
              <a:gd name="connsiteX80" fmla="*/ 2363152 w 3714750"/>
              <a:gd name="connsiteY80" fmla="*/ 3617595 h 3695700"/>
              <a:gd name="connsiteX81" fmla="*/ 2358390 w 3714750"/>
              <a:gd name="connsiteY81" fmla="*/ 3598545 h 3695700"/>
              <a:gd name="connsiteX82" fmla="*/ 2392680 w 3714750"/>
              <a:gd name="connsiteY82" fmla="*/ 3589020 h 3695700"/>
              <a:gd name="connsiteX83" fmla="*/ 2398395 w 3714750"/>
              <a:gd name="connsiteY83" fmla="*/ 3608070 h 3695700"/>
              <a:gd name="connsiteX84" fmla="*/ 2363152 w 3714750"/>
              <a:gd name="connsiteY84" fmla="*/ 3617595 h 3695700"/>
              <a:gd name="connsiteX85" fmla="*/ 1188720 w 3714750"/>
              <a:gd name="connsiteY85" fmla="*/ 3609023 h 3695700"/>
              <a:gd name="connsiteX86" fmla="*/ 1154430 w 3714750"/>
              <a:gd name="connsiteY86" fmla="*/ 3597593 h 3695700"/>
              <a:gd name="connsiteX87" fmla="*/ 1161098 w 3714750"/>
              <a:gd name="connsiteY87" fmla="*/ 3578543 h 3695700"/>
              <a:gd name="connsiteX88" fmla="*/ 1195388 w 3714750"/>
              <a:gd name="connsiteY88" fmla="*/ 3589973 h 3695700"/>
              <a:gd name="connsiteX89" fmla="*/ 1188720 w 3714750"/>
              <a:gd name="connsiteY89" fmla="*/ 3609023 h 3695700"/>
              <a:gd name="connsiteX90" fmla="*/ 2431733 w 3714750"/>
              <a:gd name="connsiteY90" fmla="*/ 3597593 h 3695700"/>
              <a:gd name="connsiteX91" fmla="*/ 2426018 w 3714750"/>
              <a:gd name="connsiteY91" fmla="*/ 3578543 h 3695700"/>
              <a:gd name="connsiteX92" fmla="*/ 2460308 w 3714750"/>
              <a:gd name="connsiteY92" fmla="*/ 3568065 h 3695700"/>
              <a:gd name="connsiteX93" fmla="*/ 2466023 w 3714750"/>
              <a:gd name="connsiteY93" fmla="*/ 3587115 h 3695700"/>
              <a:gd name="connsiteX94" fmla="*/ 2431733 w 3714750"/>
              <a:gd name="connsiteY94" fmla="*/ 3597593 h 3695700"/>
              <a:gd name="connsiteX95" fmla="*/ 1121093 w 3714750"/>
              <a:gd name="connsiteY95" fmla="*/ 3585210 h 3695700"/>
              <a:gd name="connsiteX96" fmla="*/ 1087755 w 3714750"/>
              <a:gd name="connsiteY96" fmla="*/ 3572828 h 3695700"/>
              <a:gd name="connsiteX97" fmla="*/ 1095375 w 3714750"/>
              <a:gd name="connsiteY97" fmla="*/ 3554730 h 3695700"/>
              <a:gd name="connsiteX98" fmla="*/ 1128713 w 3714750"/>
              <a:gd name="connsiteY98" fmla="*/ 3567113 h 3695700"/>
              <a:gd name="connsiteX99" fmla="*/ 1121093 w 3714750"/>
              <a:gd name="connsiteY99" fmla="*/ 3585210 h 3695700"/>
              <a:gd name="connsiteX100" fmla="*/ 2500313 w 3714750"/>
              <a:gd name="connsiteY100" fmla="*/ 3576638 h 3695700"/>
              <a:gd name="connsiteX101" fmla="*/ 2493645 w 3714750"/>
              <a:gd name="connsiteY101" fmla="*/ 3557588 h 3695700"/>
              <a:gd name="connsiteX102" fmla="*/ 2526983 w 3714750"/>
              <a:gd name="connsiteY102" fmla="*/ 3546158 h 3695700"/>
              <a:gd name="connsiteX103" fmla="*/ 2533650 w 3714750"/>
              <a:gd name="connsiteY103" fmla="*/ 3565208 h 3695700"/>
              <a:gd name="connsiteX104" fmla="*/ 2500313 w 3714750"/>
              <a:gd name="connsiteY104" fmla="*/ 3576638 h 3695700"/>
              <a:gd name="connsiteX105" fmla="*/ 1053465 w 3714750"/>
              <a:gd name="connsiteY105" fmla="*/ 3559493 h 3695700"/>
              <a:gd name="connsiteX106" fmla="*/ 1020127 w 3714750"/>
              <a:gd name="connsiteY106" fmla="*/ 3545205 h 3695700"/>
              <a:gd name="connsiteX107" fmla="*/ 1028700 w 3714750"/>
              <a:gd name="connsiteY107" fmla="*/ 3527108 h 3695700"/>
              <a:gd name="connsiteX108" fmla="*/ 1061085 w 3714750"/>
              <a:gd name="connsiteY108" fmla="*/ 3541395 h 3695700"/>
              <a:gd name="connsiteX109" fmla="*/ 1053465 w 3714750"/>
              <a:gd name="connsiteY109" fmla="*/ 3559493 h 3695700"/>
              <a:gd name="connsiteX110" fmla="*/ 2568893 w 3714750"/>
              <a:gd name="connsiteY110" fmla="*/ 3552825 h 3695700"/>
              <a:gd name="connsiteX111" fmla="*/ 2562225 w 3714750"/>
              <a:gd name="connsiteY111" fmla="*/ 3533775 h 3695700"/>
              <a:gd name="connsiteX112" fmla="*/ 2595563 w 3714750"/>
              <a:gd name="connsiteY112" fmla="*/ 3521393 h 3695700"/>
              <a:gd name="connsiteX113" fmla="*/ 2603183 w 3714750"/>
              <a:gd name="connsiteY113" fmla="*/ 3540443 h 3695700"/>
              <a:gd name="connsiteX114" fmla="*/ 2568893 w 3714750"/>
              <a:gd name="connsiteY114" fmla="*/ 3552825 h 3695700"/>
              <a:gd name="connsiteX115" fmla="*/ 987743 w 3714750"/>
              <a:gd name="connsiteY115" fmla="*/ 3529965 h 3695700"/>
              <a:gd name="connsiteX116" fmla="*/ 955357 w 3714750"/>
              <a:gd name="connsiteY116" fmla="*/ 3513773 h 3695700"/>
              <a:gd name="connsiteX117" fmla="*/ 963930 w 3714750"/>
              <a:gd name="connsiteY117" fmla="*/ 3495675 h 3695700"/>
              <a:gd name="connsiteX118" fmla="*/ 996315 w 3714750"/>
              <a:gd name="connsiteY118" fmla="*/ 3510915 h 3695700"/>
              <a:gd name="connsiteX119" fmla="*/ 987743 w 3714750"/>
              <a:gd name="connsiteY119" fmla="*/ 3529965 h 3695700"/>
              <a:gd name="connsiteX120" fmla="*/ 2635568 w 3714750"/>
              <a:gd name="connsiteY120" fmla="*/ 3526155 h 3695700"/>
              <a:gd name="connsiteX121" fmla="*/ 2627948 w 3714750"/>
              <a:gd name="connsiteY121" fmla="*/ 3508058 h 3695700"/>
              <a:gd name="connsiteX122" fmla="*/ 2661285 w 3714750"/>
              <a:gd name="connsiteY122" fmla="*/ 3494723 h 3695700"/>
              <a:gd name="connsiteX123" fmla="*/ 2668905 w 3714750"/>
              <a:gd name="connsiteY123" fmla="*/ 3512820 h 3695700"/>
              <a:gd name="connsiteX124" fmla="*/ 2635568 w 3714750"/>
              <a:gd name="connsiteY124" fmla="*/ 3526155 h 3695700"/>
              <a:gd name="connsiteX125" fmla="*/ 2702243 w 3714750"/>
              <a:gd name="connsiteY125" fmla="*/ 3498533 h 3695700"/>
              <a:gd name="connsiteX126" fmla="*/ 2694623 w 3714750"/>
              <a:gd name="connsiteY126" fmla="*/ 3480435 h 3695700"/>
              <a:gd name="connsiteX127" fmla="*/ 2727008 w 3714750"/>
              <a:gd name="connsiteY127" fmla="*/ 3466148 h 3695700"/>
              <a:gd name="connsiteX128" fmla="*/ 2735580 w 3714750"/>
              <a:gd name="connsiteY128" fmla="*/ 3484245 h 3695700"/>
              <a:gd name="connsiteX129" fmla="*/ 2702243 w 3714750"/>
              <a:gd name="connsiteY129" fmla="*/ 3498533 h 3695700"/>
              <a:gd name="connsiteX130" fmla="*/ 922973 w 3714750"/>
              <a:gd name="connsiteY130" fmla="*/ 3497580 h 3695700"/>
              <a:gd name="connsiteX131" fmla="*/ 891540 w 3714750"/>
              <a:gd name="connsiteY131" fmla="*/ 3480435 h 3695700"/>
              <a:gd name="connsiteX132" fmla="*/ 901065 w 3714750"/>
              <a:gd name="connsiteY132" fmla="*/ 3463290 h 3695700"/>
              <a:gd name="connsiteX133" fmla="*/ 932498 w 3714750"/>
              <a:gd name="connsiteY133" fmla="*/ 3480435 h 3695700"/>
              <a:gd name="connsiteX134" fmla="*/ 922973 w 3714750"/>
              <a:gd name="connsiteY134" fmla="*/ 3497580 h 3695700"/>
              <a:gd name="connsiteX135" fmla="*/ 2767013 w 3714750"/>
              <a:gd name="connsiteY135" fmla="*/ 3468053 h 3695700"/>
              <a:gd name="connsiteX136" fmla="*/ 2758440 w 3714750"/>
              <a:gd name="connsiteY136" fmla="*/ 3449955 h 3695700"/>
              <a:gd name="connsiteX137" fmla="*/ 2790825 w 3714750"/>
              <a:gd name="connsiteY137" fmla="*/ 3433763 h 3695700"/>
              <a:gd name="connsiteX138" fmla="*/ 2799398 w 3714750"/>
              <a:gd name="connsiteY138" fmla="*/ 3451860 h 3695700"/>
              <a:gd name="connsiteX139" fmla="*/ 2767013 w 3714750"/>
              <a:gd name="connsiteY139" fmla="*/ 3468053 h 3695700"/>
              <a:gd name="connsiteX140" fmla="*/ 860107 w 3714750"/>
              <a:gd name="connsiteY140" fmla="*/ 3461385 h 3695700"/>
              <a:gd name="connsiteX141" fmla="*/ 829627 w 3714750"/>
              <a:gd name="connsiteY141" fmla="*/ 3442335 h 3695700"/>
              <a:gd name="connsiteX142" fmla="*/ 840105 w 3714750"/>
              <a:gd name="connsiteY142" fmla="*/ 3425190 h 3695700"/>
              <a:gd name="connsiteX143" fmla="*/ 870585 w 3714750"/>
              <a:gd name="connsiteY143" fmla="*/ 3444240 h 3695700"/>
              <a:gd name="connsiteX144" fmla="*/ 860107 w 3714750"/>
              <a:gd name="connsiteY144" fmla="*/ 3461385 h 3695700"/>
              <a:gd name="connsiteX145" fmla="*/ 2831783 w 3714750"/>
              <a:gd name="connsiteY145" fmla="*/ 3435668 h 3695700"/>
              <a:gd name="connsiteX146" fmla="*/ 2822258 w 3714750"/>
              <a:gd name="connsiteY146" fmla="*/ 3418523 h 3695700"/>
              <a:gd name="connsiteX147" fmla="*/ 2853690 w 3714750"/>
              <a:gd name="connsiteY147" fmla="*/ 3401378 h 3695700"/>
              <a:gd name="connsiteX148" fmla="*/ 2863215 w 3714750"/>
              <a:gd name="connsiteY148" fmla="*/ 3418523 h 3695700"/>
              <a:gd name="connsiteX149" fmla="*/ 2831783 w 3714750"/>
              <a:gd name="connsiteY149" fmla="*/ 3435668 h 3695700"/>
              <a:gd name="connsiteX150" fmla="*/ 799148 w 3714750"/>
              <a:gd name="connsiteY150" fmla="*/ 3423285 h 3695700"/>
              <a:gd name="connsiteX151" fmla="*/ 769620 w 3714750"/>
              <a:gd name="connsiteY151" fmla="*/ 3403283 h 3695700"/>
              <a:gd name="connsiteX152" fmla="*/ 781050 w 3714750"/>
              <a:gd name="connsiteY152" fmla="*/ 3387090 h 3695700"/>
              <a:gd name="connsiteX153" fmla="*/ 810577 w 3714750"/>
              <a:gd name="connsiteY153" fmla="*/ 3407093 h 3695700"/>
              <a:gd name="connsiteX154" fmla="*/ 799148 w 3714750"/>
              <a:gd name="connsiteY154" fmla="*/ 3423285 h 3695700"/>
              <a:gd name="connsiteX155" fmla="*/ 2894648 w 3714750"/>
              <a:gd name="connsiteY155" fmla="*/ 3400425 h 3695700"/>
              <a:gd name="connsiteX156" fmla="*/ 2885123 w 3714750"/>
              <a:gd name="connsiteY156" fmla="*/ 3383280 h 3695700"/>
              <a:gd name="connsiteX157" fmla="*/ 2915602 w 3714750"/>
              <a:gd name="connsiteY157" fmla="*/ 3365183 h 3695700"/>
              <a:gd name="connsiteX158" fmla="*/ 2926080 w 3714750"/>
              <a:gd name="connsiteY158" fmla="*/ 3382328 h 3695700"/>
              <a:gd name="connsiteX159" fmla="*/ 2894648 w 3714750"/>
              <a:gd name="connsiteY159" fmla="*/ 3400425 h 3695700"/>
              <a:gd name="connsiteX160" fmla="*/ 739140 w 3714750"/>
              <a:gd name="connsiteY160" fmla="*/ 3382328 h 3695700"/>
              <a:gd name="connsiteX161" fmla="*/ 710565 w 3714750"/>
              <a:gd name="connsiteY161" fmla="*/ 3360420 h 3695700"/>
              <a:gd name="connsiteX162" fmla="*/ 722948 w 3714750"/>
              <a:gd name="connsiteY162" fmla="*/ 3344228 h 3695700"/>
              <a:gd name="connsiteX163" fmla="*/ 751523 w 3714750"/>
              <a:gd name="connsiteY163" fmla="*/ 3366135 h 3695700"/>
              <a:gd name="connsiteX164" fmla="*/ 739140 w 3714750"/>
              <a:gd name="connsiteY164" fmla="*/ 3382328 h 3695700"/>
              <a:gd name="connsiteX165" fmla="*/ 2956560 w 3714750"/>
              <a:gd name="connsiteY165" fmla="*/ 3363278 h 3695700"/>
              <a:gd name="connsiteX166" fmla="*/ 2946083 w 3714750"/>
              <a:gd name="connsiteY166" fmla="*/ 3346133 h 3695700"/>
              <a:gd name="connsiteX167" fmla="*/ 2976563 w 3714750"/>
              <a:gd name="connsiteY167" fmla="*/ 3327083 h 3695700"/>
              <a:gd name="connsiteX168" fmla="*/ 2987040 w 3714750"/>
              <a:gd name="connsiteY168" fmla="*/ 3344228 h 3695700"/>
              <a:gd name="connsiteX169" fmla="*/ 2956560 w 3714750"/>
              <a:gd name="connsiteY169" fmla="*/ 3363278 h 3695700"/>
              <a:gd name="connsiteX170" fmla="*/ 681990 w 3714750"/>
              <a:gd name="connsiteY170" fmla="*/ 3337560 h 3695700"/>
              <a:gd name="connsiteX171" fmla="*/ 654368 w 3714750"/>
              <a:gd name="connsiteY171" fmla="*/ 3314700 h 3695700"/>
              <a:gd name="connsiteX172" fmla="*/ 667702 w 3714750"/>
              <a:gd name="connsiteY172" fmla="*/ 3299460 h 3695700"/>
              <a:gd name="connsiteX173" fmla="*/ 695325 w 3714750"/>
              <a:gd name="connsiteY173" fmla="*/ 3322320 h 3695700"/>
              <a:gd name="connsiteX174" fmla="*/ 681990 w 3714750"/>
              <a:gd name="connsiteY174" fmla="*/ 3337560 h 3695700"/>
              <a:gd name="connsiteX175" fmla="*/ 3016568 w 3714750"/>
              <a:gd name="connsiteY175" fmla="*/ 3324225 h 3695700"/>
              <a:gd name="connsiteX176" fmla="*/ 3005138 w 3714750"/>
              <a:gd name="connsiteY176" fmla="*/ 3308033 h 3695700"/>
              <a:gd name="connsiteX177" fmla="*/ 3034665 w 3714750"/>
              <a:gd name="connsiteY177" fmla="*/ 3288030 h 3695700"/>
              <a:gd name="connsiteX178" fmla="*/ 3046095 w 3714750"/>
              <a:gd name="connsiteY178" fmla="*/ 3304223 h 3695700"/>
              <a:gd name="connsiteX179" fmla="*/ 3016568 w 3714750"/>
              <a:gd name="connsiteY179" fmla="*/ 3324225 h 3695700"/>
              <a:gd name="connsiteX180" fmla="*/ 627698 w 3714750"/>
              <a:gd name="connsiteY180" fmla="*/ 3290888 h 3695700"/>
              <a:gd name="connsiteX181" fmla="*/ 601027 w 3714750"/>
              <a:gd name="connsiteY181" fmla="*/ 3266123 h 3695700"/>
              <a:gd name="connsiteX182" fmla="*/ 614363 w 3714750"/>
              <a:gd name="connsiteY182" fmla="*/ 3251835 h 3695700"/>
              <a:gd name="connsiteX183" fmla="*/ 640080 w 3714750"/>
              <a:gd name="connsiteY183" fmla="*/ 3275648 h 3695700"/>
              <a:gd name="connsiteX184" fmla="*/ 627698 w 3714750"/>
              <a:gd name="connsiteY184" fmla="*/ 3290888 h 3695700"/>
              <a:gd name="connsiteX185" fmla="*/ 3075623 w 3714750"/>
              <a:gd name="connsiteY185" fmla="*/ 3282315 h 3695700"/>
              <a:gd name="connsiteX186" fmla="*/ 3064193 w 3714750"/>
              <a:gd name="connsiteY186" fmla="*/ 3266123 h 3695700"/>
              <a:gd name="connsiteX187" fmla="*/ 3092768 w 3714750"/>
              <a:gd name="connsiteY187" fmla="*/ 3244215 h 3695700"/>
              <a:gd name="connsiteX188" fmla="*/ 3105150 w 3714750"/>
              <a:gd name="connsiteY188" fmla="*/ 3260408 h 3695700"/>
              <a:gd name="connsiteX189" fmla="*/ 3075623 w 3714750"/>
              <a:gd name="connsiteY189" fmla="*/ 3282315 h 3695700"/>
              <a:gd name="connsiteX190" fmla="*/ 575310 w 3714750"/>
              <a:gd name="connsiteY190" fmla="*/ 3241358 h 3695700"/>
              <a:gd name="connsiteX191" fmla="*/ 549593 w 3714750"/>
              <a:gd name="connsiteY191" fmla="*/ 3215640 h 3695700"/>
              <a:gd name="connsiteX192" fmla="*/ 563880 w 3714750"/>
              <a:gd name="connsiteY192" fmla="*/ 3202305 h 3695700"/>
              <a:gd name="connsiteX193" fmla="*/ 588645 w 3714750"/>
              <a:gd name="connsiteY193" fmla="*/ 3228023 h 3695700"/>
              <a:gd name="connsiteX194" fmla="*/ 575310 w 3714750"/>
              <a:gd name="connsiteY194" fmla="*/ 3241358 h 3695700"/>
              <a:gd name="connsiteX195" fmla="*/ 3132773 w 3714750"/>
              <a:gd name="connsiteY195" fmla="*/ 3238500 h 3695700"/>
              <a:gd name="connsiteX196" fmla="*/ 3120390 w 3714750"/>
              <a:gd name="connsiteY196" fmla="*/ 3223260 h 3695700"/>
              <a:gd name="connsiteX197" fmla="*/ 3148013 w 3714750"/>
              <a:gd name="connsiteY197" fmla="*/ 3200400 h 3695700"/>
              <a:gd name="connsiteX198" fmla="*/ 3160395 w 3714750"/>
              <a:gd name="connsiteY198" fmla="*/ 3215640 h 3695700"/>
              <a:gd name="connsiteX199" fmla="*/ 3132773 w 3714750"/>
              <a:gd name="connsiteY199" fmla="*/ 3238500 h 3695700"/>
              <a:gd name="connsiteX200" fmla="*/ 3188018 w 3714750"/>
              <a:gd name="connsiteY200" fmla="*/ 3191828 h 3695700"/>
              <a:gd name="connsiteX201" fmla="*/ 3174683 w 3714750"/>
              <a:gd name="connsiteY201" fmla="*/ 3176588 h 3695700"/>
              <a:gd name="connsiteX202" fmla="*/ 3201352 w 3714750"/>
              <a:gd name="connsiteY202" fmla="*/ 3152775 h 3695700"/>
              <a:gd name="connsiteX203" fmla="*/ 3214688 w 3714750"/>
              <a:gd name="connsiteY203" fmla="*/ 3167063 h 3695700"/>
              <a:gd name="connsiteX204" fmla="*/ 3188018 w 3714750"/>
              <a:gd name="connsiteY204" fmla="*/ 3191828 h 3695700"/>
              <a:gd name="connsiteX205" fmla="*/ 524827 w 3714750"/>
              <a:gd name="connsiteY205" fmla="*/ 3188970 h 3695700"/>
              <a:gd name="connsiteX206" fmla="*/ 501015 w 3714750"/>
              <a:gd name="connsiteY206" fmla="*/ 3162300 h 3695700"/>
              <a:gd name="connsiteX207" fmla="*/ 516255 w 3714750"/>
              <a:gd name="connsiteY207" fmla="*/ 3148965 h 3695700"/>
              <a:gd name="connsiteX208" fmla="*/ 540068 w 3714750"/>
              <a:gd name="connsiteY208" fmla="*/ 3175635 h 3695700"/>
              <a:gd name="connsiteX209" fmla="*/ 524827 w 3714750"/>
              <a:gd name="connsiteY209" fmla="*/ 3188970 h 3695700"/>
              <a:gd name="connsiteX210" fmla="*/ 3241358 w 3714750"/>
              <a:gd name="connsiteY210" fmla="*/ 3143250 h 3695700"/>
              <a:gd name="connsiteX211" fmla="*/ 3228023 w 3714750"/>
              <a:gd name="connsiteY211" fmla="*/ 3128963 h 3695700"/>
              <a:gd name="connsiteX212" fmla="*/ 3253740 w 3714750"/>
              <a:gd name="connsiteY212" fmla="*/ 3104198 h 3695700"/>
              <a:gd name="connsiteX213" fmla="*/ 3268027 w 3714750"/>
              <a:gd name="connsiteY213" fmla="*/ 3118485 h 3695700"/>
              <a:gd name="connsiteX214" fmla="*/ 3241358 w 3714750"/>
              <a:gd name="connsiteY214" fmla="*/ 3143250 h 3695700"/>
              <a:gd name="connsiteX215" fmla="*/ 477202 w 3714750"/>
              <a:gd name="connsiteY215" fmla="*/ 3134678 h 3695700"/>
              <a:gd name="connsiteX216" fmla="*/ 454343 w 3714750"/>
              <a:gd name="connsiteY216" fmla="*/ 3107055 h 3695700"/>
              <a:gd name="connsiteX217" fmla="*/ 469582 w 3714750"/>
              <a:gd name="connsiteY217" fmla="*/ 3094673 h 3695700"/>
              <a:gd name="connsiteX218" fmla="*/ 492443 w 3714750"/>
              <a:gd name="connsiteY218" fmla="*/ 3122295 h 3695700"/>
              <a:gd name="connsiteX219" fmla="*/ 477202 w 3714750"/>
              <a:gd name="connsiteY219" fmla="*/ 3134678 h 3695700"/>
              <a:gd name="connsiteX220" fmla="*/ 3291840 w 3714750"/>
              <a:gd name="connsiteY220" fmla="*/ 3091815 h 3695700"/>
              <a:gd name="connsiteX221" fmla="*/ 3277552 w 3714750"/>
              <a:gd name="connsiteY221" fmla="*/ 3078480 h 3695700"/>
              <a:gd name="connsiteX222" fmla="*/ 3301365 w 3714750"/>
              <a:gd name="connsiteY222" fmla="*/ 3052763 h 3695700"/>
              <a:gd name="connsiteX223" fmla="*/ 3315652 w 3714750"/>
              <a:gd name="connsiteY223" fmla="*/ 3066098 h 3695700"/>
              <a:gd name="connsiteX224" fmla="*/ 3291840 w 3714750"/>
              <a:gd name="connsiteY224" fmla="*/ 3091815 h 3695700"/>
              <a:gd name="connsiteX225" fmla="*/ 432435 w 3714750"/>
              <a:gd name="connsiteY225" fmla="*/ 3078480 h 3695700"/>
              <a:gd name="connsiteX226" fmla="*/ 411480 w 3714750"/>
              <a:gd name="connsiteY226" fmla="*/ 3049905 h 3695700"/>
              <a:gd name="connsiteX227" fmla="*/ 427673 w 3714750"/>
              <a:gd name="connsiteY227" fmla="*/ 3038475 h 3695700"/>
              <a:gd name="connsiteX228" fmla="*/ 448627 w 3714750"/>
              <a:gd name="connsiteY228" fmla="*/ 3067050 h 3695700"/>
              <a:gd name="connsiteX229" fmla="*/ 432435 w 3714750"/>
              <a:gd name="connsiteY229" fmla="*/ 3078480 h 3695700"/>
              <a:gd name="connsiteX230" fmla="*/ 3340418 w 3714750"/>
              <a:gd name="connsiteY230" fmla="*/ 3038475 h 3695700"/>
              <a:gd name="connsiteX231" fmla="*/ 3325177 w 3714750"/>
              <a:gd name="connsiteY231" fmla="*/ 3025140 h 3695700"/>
              <a:gd name="connsiteX232" fmla="*/ 3348038 w 3714750"/>
              <a:gd name="connsiteY232" fmla="*/ 2997518 h 3695700"/>
              <a:gd name="connsiteX233" fmla="*/ 3363277 w 3714750"/>
              <a:gd name="connsiteY233" fmla="*/ 3009900 h 3695700"/>
              <a:gd name="connsiteX234" fmla="*/ 3340418 w 3714750"/>
              <a:gd name="connsiteY234" fmla="*/ 3038475 h 3695700"/>
              <a:gd name="connsiteX235" fmla="*/ 390525 w 3714750"/>
              <a:gd name="connsiteY235" fmla="*/ 3019425 h 3695700"/>
              <a:gd name="connsiteX236" fmla="*/ 370523 w 3714750"/>
              <a:gd name="connsiteY236" fmla="*/ 2989898 h 3695700"/>
              <a:gd name="connsiteX237" fmla="*/ 386715 w 3714750"/>
              <a:gd name="connsiteY237" fmla="*/ 2978468 h 3695700"/>
              <a:gd name="connsiteX238" fmla="*/ 406718 w 3714750"/>
              <a:gd name="connsiteY238" fmla="*/ 3007995 h 3695700"/>
              <a:gd name="connsiteX239" fmla="*/ 390525 w 3714750"/>
              <a:gd name="connsiteY239" fmla="*/ 3019425 h 3695700"/>
              <a:gd name="connsiteX240" fmla="*/ 3386138 w 3714750"/>
              <a:gd name="connsiteY240" fmla="*/ 2983230 h 3695700"/>
              <a:gd name="connsiteX241" fmla="*/ 3370898 w 3714750"/>
              <a:gd name="connsiteY241" fmla="*/ 2970848 h 3695700"/>
              <a:gd name="connsiteX242" fmla="*/ 3392805 w 3714750"/>
              <a:gd name="connsiteY242" fmla="*/ 2942273 h 3695700"/>
              <a:gd name="connsiteX243" fmla="*/ 3408998 w 3714750"/>
              <a:gd name="connsiteY243" fmla="*/ 2954655 h 3695700"/>
              <a:gd name="connsiteX244" fmla="*/ 3386138 w 3714750"/>
              <a:gd name="connsiteY244" fmla="*/ 2983230 h 3695700"/>
              <a:gd name="connsiteX245" fmla="*/ 350520 w 3714750"/>
              <a:gd name="connsiteY245" fmla="*/ 2959418 h 3695700"/>
              <a:gd name="connsiteX246" fmla="*/ 331470 w 3714750"/>
              <a:gd name="connsiteY246" fmla="*/ 2928938 h 3695700"/>
              <a:gd name="connsiteX247" fmla="*/ 348615 w 3714750"/>
              <a:gd name="connsiteY247" fmla="*/ 2918460 h 3695700"/>
              <a:gd name="connsiteX248" fmla="*/ 367665 w 3714750"/>
              <a:gd name="connsiteY248" fmla="*/ 2948940 h 3695700"/>
              <a:gd name="connsiteX249" fmla="*/ 350520 w 3714750"/>
              <a:gd name="connsiteY249" fmla="*/ 2959418 h 3695700"/>
              <a:gd name="connsiteX250" fmla="*/ 3429000 w 3714750"/>
              <a:gd name="connsiteY250" fmla="*/ 2925128 h 3695700"/>
              <a:gd name="connsiteX251" fmla="*/ 3412808 w 3714750"/>
              <a:gd name="connsiteY251" fmla="*/ 2913698 h 3695700"/>
              <a:gd name="connsiteX252" fmla="*/ 3432810 w 3714750"/>
              <a:gd name="connsiteY252" fmla="*/ 2884170 h 3695700"/>
              <a:gd name="connsiteX253" fmla="*/ 3449002 w 3714750"/>
              <a:gd name="connsiteY253" fmla="*/ 2895600 h 3695700"/>
              <a:gd name="connsiteX254" fmla="*/ 3429000 w 3714750"/>
              <a:gd name="connsiteY254" fmla="*/ 2925128 h 3695700"/>
              <a:gd name="connsiteX255" fmla="*/ 313373 w 3714750"/>
              <a:gd name="connsiteY255" fmla="*/ 2897505 h 3695700"/>
              <a:gd name="connsiteX256" fmla="*/ 295275 w 3714750"/>
              <a:gd name="connsiteY256" fmla="*/ 2866073 h 3695700"/>
              <a:gd name="connsiteX257" fmla="*/ 312420 w 3714750"/>
              <a:gd name="connsiteY257" fmla="*/ 2856548 h 3695700"/>
              <a:gd name="connsiteX258" fmla="*/ 330518 w 3714750"/>
              <a:gd name="connsiteY258" fmla="*/ 2887980 h 3695700"/>
              <a:gd name="connsiteX259" fmla="*/ 313373 w 3714750"/>
              <a:gd name="connsiteY259" fmla="*/ 2897505 h 3695700"/>
              <a:gd name="connsiteX260" fmla="*/ 3469958 w 3714750"/>
              <a:gd name="connsiteY260" fmla="*/ 2865120 h 3695700"/>
              <a:gd name="connsiteX261" fmla="*/ 3452813 w 3714750"/>
              <a:gd name="connsiteY261" fmla="*/ 2854643 h 3695700"/>
              <a:gd name="connsiteX262" fmla="*/ 3471863 w 3714750"/>
              <a:gd name="connsiteY262" fmla="*/ 2824163 h 3695700"/>
              <a:gd name="connsiteX263" fmla="*/ 3489008 w 3714750"/>
              <a:gd name="connsiteY263" fmla="*/ 2834640 h 3695700"/>
              <a:gd name="connsiteX264" fmla="*/ 3469958 w 3714750"/>
              <a:gd name="connsiteY264" fmla="*/ 2865120 h 3695700"/>
              <a:gd name="connsiteX265" fmla="*/ 278130 w 3714750"/>
              <a:gd name="connsiteY265" fmla="*/ 2834640 h 3695700"/>
              <a:gd name="connsiteX266" fmla="*/ 260985 w 3714750"/>
              <a:gd name="connsiteY266" fmla="*/ 2802255 h 3695700"/>
              <a:gd name="connsiteX267" fmla="*/ 279082 w 3714750"/>
              <a:gd name="connsiteY267" fmla="*/ 2792730 h 3695700"/>
              <a:gd name="connsiteX268" fmla="*/ 295275 w 3714750"/>
              <a:gd name="connsiteY268" fmla="*/ 2824163 h 3695700"/>
              <a:gd name="connsiteX269" fmla="*/ 278130 w 3714750"/>
              <a:gd name="connsiteY269" fmla="*/ 2834640 h 3695700"/>
              <a:gd name="connsiteX270" fmla="*/ 3507105 w 3714750"/>
              <a:gd name="connsiteY270" fmla="*/ 2803208 h 3695700"/>
              <a:gd name="connsiteX271" fmla="*/ 3489960 w 3714750"/>
              <a:gd name="connsiteY271" fmla="*/ 2793683 h 3695700"/>
              <a:gd name="connsiteX272" fmla="*/ 3507105 w 3714750"/>
              <a:gd name="connsiteY272" fmla="*/ 2762250 h 3695700"/>
              <a:gd name="connsiteX273" fmla="*/ 3524250 w 3714750"/>
              <a:gd name="connsiteY273" fmla="*/ 2771775 h 3695700"/>
              <a:gd name="connsiteX274" fmla="*/ 3507105 w 3714750"/>
              <a:gd name="connsiteY274" fmla="*/ 2803208 h 3695700"/>
              <a:gd name="connsiteX275" fmla="*/ 245745 w 3714750"/>
              <a:gd name="connsiteY275" fmla="*/ 2770823 h 3695700"/>
              <a:gd name="connsiteX276" fmla="*/ 230505 w 3714750"/>
              <a:gd name="connsiteY276" fmla="*/ 2738438 h 3695700"/>
              <a:gd name="connsiteX277" fmla="*/ 248602 w 3714750"/>
              <a:gd name="connsiteY277" fmla="*/ 2729865 h 3695700"/>
              <a:gd name="connsiteX278" fmla="*/ 263843 w 3714750"/>
              <a:gd name="connsiteY278" fmla="*/ 2762250 h 3695700"/>
              <a:gd name="connsiteX279" fmla="*/ 245745 w 3714750"/>
              <a:gd name="connsiteY279" fmla="*/ 2770823 h 3695700"/>
              <a:gd name="connsiteX280" fmla="*/ 3540443 w 3714750"/>
              <a:gd name="connsiteY280" fmla="*/ 2739390 h 3695700"/>
              <a:gd name="connsiteX281" fmla="*/ 3522345 w 3714750"/>
              <a:gd name="connsiteY281" fmla="*/ 2730818 h 3695700"/>
              <a:gd name="connsiteX282" fmla="*/ 3537585 w 3714750"/>
              <a:gd name="connsiteY282" fmla="*/ 2698433 h 3695700"/>
              <a:gd name="connsiteX283" fmla="*/ 3555683 w 3714750"/>
              <a:gd name="connsiteY283" fmla="*/ 2707005 h 3695700"/>
              <a:gd name="connsiteX284" fmla="*/ 3540443 w 3714750"/>
              <a:gd name="connsiteY284" fmla="*/ 2739390 h 3695700"/>
              <a:gd name="connsiteX285" fmla="*/ 214313 w 3714750"/>
              <a:gd name="connsiteY285" fmla="*/ 2705100 h 3695700"/>
              <a:gd name="connsiteX286" fmla="*/ 200025 w 3714750"/>
              <a:gd name="connsiteY286" fmla="*/ 2671763 h 3695700"/>
              <a:gd name="connsiteX287" fmla="*/ 218123 w 3714750"/>
              <a:gd name="connsiteY287" fmla="*/ 2664143 h 3695700"/>
              <a:gd name="connsiteX288" fmla="*/ 232410 w 3714750"/>
              <a:gd name="connsiteY288" fmla="*/ 2696528 h 3695700"/>
              <a:gd name="connsiteX289" fmla="*/ 214313 w 3714750"/>
              <a:gd name="connsiteY289" fmla="*/ 2705100 h 3695700"/>
              <a:gd name="connsiteX290" fmla="*/ 3570923 w 3714750"/>
              <a:gd name="connsiteY290" fmla="*/ 2674620 h 3695700"/>
              <a:gd name="connsiteX291" fmla="*/ 3552825 w 3714750"/>
              <a:gd name="connsiteY291" fmla="*/ 2667000 h 3695700"/>
              <a:gd name="connsiteX292" fmla="*/ 3567113 w 3714750"/>
              <a:gd name="connsiteY292" fmla="*/ 2634615 h 3695700"/>
              <a:gd name="connsiteX293" fmla="*/ 3585210 w 3714750"/>
              <a:gd name="connsiteY293" fmla="*/ 2642235 h 3695700"/>
              <a:gd name="connsiteX294" fmla="*/ 3570923 w 3714750"/>
              <a:gd name="connsiteY294" fmla="*/ 2674620 h 3695700"/>
              <a:gd name="connsiteX295" fmla="*/ 185738 w 3714750"/>
              <a:gd name="connsiteY295" fmla="*/ 2639378 h 3695700"/>
              <a:gd name="connsiteX296" fmla="*/ 172402 w 3714750"/>
              <a:gd name="connsiteY296" fmla="*/ 2606040 h 3695700"/>
              <a:gd name="connsiteX297" fmla="*/ 190500 w 3714750"/>
              <a:gd name="connsiteY297" fmla="*/ 2598420 h 3695700"/>
              <a:gd name="connsiteX298" fmla="*/ 203835 w 3714750"/>
              <a:gd name="connsiteY298" fmla="*/ 2631758 h 3695700"/>
              <a:gd name="connsiteX299" fmla="*/ 185738 w 3714750"/>
              <a:gd name="connsiteY299" fmla="*/ 2639378 h 3695700"/>
              <a:gd name="connsiteX300" fmla="*/ 3598545 w 3714750"/>
              <a:gd name="connsiteY300" fmla="*/ 2607945 h 3695700"/>
              <a:gd name="connsiteX301" fmla="*/ 3580448 w 3714750"/>
              <a:gd name="connsiteY301" fmla="*/ 2600325 h 3695700"/>
              <a:gd name="connsiteX302" fmla="*/ 3592830 w 3714750"/>
              <a:gd name="connsiteY302" fmla="*/ 2566988 h 3695700"/>
              <a:gd name="connsiteX303" fmla="*/ 3611880 w 3714750"/>
              <a:gd name="connsiteY303" fmla="*/ 2573655 h 3695700"/>
              <a:gd name="connsiteX304" fmla="*/ 3598545 w 3714750"/>
              <a:gd name="connsiteY304" fmla="*/ 2607945 h 3695700"/>
              <a:gd name="connsiteX305" fmla="*/ 159068 w 3714750"/>
              <a:gd name="connsiteY305" fmla="*/ 2572703 h 3695700"/>
              <a:gd name="connsiteX306" fmla="*/ 146685 w 3714750"/>
              <a:gd name="connsiteY306" fmla="*/ 2539365 h 3695700"/>
              <a:gd name="connsiteX307" fmla="*/ 165735 w 3714750"/>
              <a:gd name="connsiteY307" fmla="*/ 2532698 h 3695700"/>
              <a:gd name="connsiteX308" fmla="*/ 178118 w 3714750"/>
              <a:gd name="connsiteY308" fmla="*/ 2566035 h 3695700"/>
              <a:gd name="connsiteX309" fmla="*/ 159068 w 3714750"/>
              <a:gd name="connsiteY309" fmla="*/ 2572703 h 3695700"/>
              <a:gd name="connsiteX310" fmla="*/ 3623310 w 3714750"/>
              <a:gd name="connsiteY310" fmla="*/ 2540318 h 3695700"/>
              <a:gd name="connsiteX311" fmla="*/ 3604260 w 3714750"/>
              <a:gd name="connsiteY311" fmla="*/ 2533650 h 3695700"/>
              <a:gd name="connsiteX312" fmla="*/ 3615690 w 3714750"/>
              <a:gd name="connsiteY312" fmla="*/ 2499360 h 3695700"/>
              <a:gd name="connsiteX313" fmla="*/ 3634740 w 3714750"/>
              <a:gd name="connsiteY313" fmla="*/ 2505075 h 3695700"/>
              <a:gd name="connsiteX314" fmla="*/ 3623310 w 3714750"/>
              <a:gd name="connsiteY314" fmla="*/ 2540318 h 3695700"/>
              <a:gd name="connsiteX315" fmla="*/ 134302 w 3714750"/>
              <a:gd name="connsiteY315" fmla="*/ 2505075 h 3695700"/>
              <a:gd name="connsiteX316" fmla="*/ 122873 w 3714750"/>
              <a:gd name="connsiteY316" fmla="*/ 2470785 h 3695700"/>
              <a:gd name="connsiteX317" fmla="*/ 141923 w 3714750"/>
              <a:gd name="connsiteY317" fmla="*/ 2464118 h 3695700"/>
              <a:gd name="connsiteX318" fmla="*/ 153352 w 3714750"/>
              <a:gd name="connsiteY318" fmla="*/ 2498408 h 3695700"/>
              <a:gd name="connsiteX319" fmla="*/ 134302 w 3714750"/>
              <a:gd name="connsiteY319" fmla="*/ 2505075 h 3695700"/>
              <a:gd name="connsiteX320" fmla="*/ 3645218 w 3714750"/>
              <a:gd name="connsiteY320" fmla="*/ 2470785 h 3695700"/>
              <a:gd name="connsiteX321" fmla="*/ 3626168 w 3714750"/>
              <a:gd name="connsiteY321" fmla="*/ 2465070 h 3695700"/>
              <a:gd name="connsiteX322" fmla="*/ 3635693 w 3714750"/>
              <a:gd name="connsiteY322" fmla="*/ 2430780 h 3695700"/>
              <a:gd name="connsiteX323" fmla="*/ 3654743 w 3714750"/>
              <a:gd name="connsiteY323" fmla="*/ 2436495 h 3695700"/>
              <a:gd name="connsiteX324" fmla="*/ 3645218 w 3714750"/>
              <a:gd name="connsiteY324" fmla="*/ 2470785 h 3695700"/>
              <a:gd name="connsiteX325" fmla="*/ 110490 w 3714750"/>
              <a:gd name="connsiteY325" fmla="*/ 2436495 h 3695700"/>
              <a:gd name="connsiteX326" fmla="*/ 100013 w 3714750"/>
              <a:gd name="connsiteY326" fmla="*/ 2402205 h 3695700"/>
              <a:gd name="connsiteX327" fmla="*/ 119063 w 3714750"/>
              <a:gd name="connsiteY327" fmla="*/ 2396490 h 3695700"/>
              <a:gd name="connsiteX328" fmla="*/ 129540 w 3714750"/>
              <a:gd name="connsiteY328" fmla="*/ 2430780 h 3695700"/>
              <a:gd name="connsiteX329" fmla="*/ 110490 w 3714750"/>
              <a:gd name="connsiteY329" fmla="*/ 2436495 h 3695700"/>
              <a:gd name="connsiteX330" fmla="*/ 3664268 w 3714750"/>
              <a:gd name="connsiteY330" fmla="*/ 2401253 h 3695700"/>
              <a:gd name="connsiteX331" fmla="*/ 3645218 w 3714750"/>
              <a:gd name="connsiteY331" fmla="*/ 2396490 h 3695700"/>
              <a:gd name="connsiteX332" fmla="*/ 3653790 w 3714750"/>
              <a:gd name="connsiteY332" fmla="*/ 2362200 h 3695700"/>
              <a:gd name="connsiteX333" fmla="*/ 3672840 w 3714750"/>
              <a:gd name="connsiteY333" fmla="*/ 2366963 h 3695700"/>
              <a:gd name="connsiteX334" fmla="*/ 3664268 w 3714750"/>
              <a:gd name="connsiteY334" fmla="*/ 2401253 h 3695700"/>
              <a:gd name="connsiteX335" fmla="*/ 90488 w 3714750"/>
              <a:gd name="connsiteY335" fmla="*/ 2366963 h 3695700"/>
              <a:gd name="connsiteX336" fmla="*/ 80963 w 3714750"/>
              <a:gd name="connsiteY336" fmla="*/ 2332673 h 3695700"/>
              <a:gd name="connsiteX337" fmla="*/ 100013 w 3714750"/>
              <a:gd name="connsiteY337" fmla="*/ 2327910 h 3695700"/>
              <a:gd name="connsiteX338" fmla="*/ 109538 w 3714750"/>
              <a:gd name="connsiteY338" fmla="*/ 2362200 h 3695700"/>
              <a:gd name="connsiteX339" fmla="*/ 90488 w 3714750"/>
              <a:gd name="connsiteY339" fmla="*/ 2366963 h 3695700"/>
              <a:gd name="connsiteX340" fmla="*/ 3680460 w 3714750"/>
              <a:gd name="connsiteY340" fmla="*/ 2330768 h 3695700"/>
              <a:gd name="connsiteX341" fmla="*/ 3661410 w 3714750"/>
              <a:gd name="connsiteY341" fmla="*/ 2326958 h 3695700"/>
              <a:gd name="connsiteX342" fmla="*/ 3668077 w 3714750"/>
              <a:gd name="connsiteY342" fmla="*/ 2291715 h 3695700"/>
              <a:gd name="connsiteX343" fmla="*/ 3688080 w 3714750"/>
              <a:gd name="connsiteY343" fmla="*/ 2295525 h 3695700"/>
              <a:gd name="connsiteX344" fmla="*/ 3680460 w 3714750"/>
              <a:gd name="connsiteY344" fmla="*/ 2330768 h 3695700"/>
              <a:gd name="connsiteX345" fmla="*/ 71438 w 3714750"/>
              <a:gd name="connsiteY345" fmla="*/ 2297430 h 3695700"/>
              <a:gd name="connsiteX346" fmla="*/ 62865 w 3714750"/>
              <a:gd name="connsiteY346" fmla="*/ 2262188 h 3695700"/>
              <a:gd name="connsiteX347" fmla="*/ 81915 w 3714750"/>
              <a:gd name="connsiteY347" fmla="*/ 2257425 h 3695700"/>
              <a:gd name="connsiteX348" fmla="*/ 90488 w 3714750"/>
              <a:gd name="connsiteY348" fmla="*/ 2291715 h 3695700"/>
              <a:gd name="connsiteX349" fmla="*/ 71438 w 3714750"/>
              <a:gd name="connsiteY349" fmla="*/ 2297430 h 3695700"/>
              <a:gd name="connsiteX350" fmla="*/ 3694748 w 3714750"/>
              <a:gd name="connsiteY350" fmla="*/ 2260283 h 3695700"/>
              <a:gd name="connsiteX351" fmla="*/ 3674745 w 3714750"/>
              <a:gd name="connsiteY351" fmla="*/ 2257425 h 3695700"/>
              <a:gd name="connsiteX352" fmla="*/ 3680460 w 3714750"/>
              <a:gd name="connsiteY352" fmla="*/ 2222183 h 3695700"/>
              <a:gd name="connsiteX353" fmla="*/ 3700463 w 3714750"/>
              <a:gd name="connsiteY353" fmla="*/ 2225040 h 3695700"/>
              <a:gd name="connsiteX354" fmla="*/ 3694748 w 3714750"/>
              <a:gd name="connsiteY354" fmla="*/ 2260283 h 3695700"/>
              <a:gd name="connsiteX355" fmla="*/ 54293 w 3714750"/>
              <a:gd name="connsiteY355" fmla="*/ 2227898 h 3695700"/>
              <a:gd name="connsiteX356" fmla="*/ 46673 w 3714750"/>
              <a:gd name="connsiteY356" fmla="*/ 2192655 h 3695700"/>
              <a:gd name="connsiteX357" fmla="*/ 65723 w 3714750"/>
              <a:gd name="connsiteY357" fmla="*/ 2188845 h 3695700"/>
              <a:gd name="connsiteX358" fmla="*/ 73343 w 3714750"/>
              <a:gd name="connsiteY358" fmla="*/ 2224088 h 3695700"/>
              <a:gd name="connsiteX359" fmla="*/ 54293 w 3714750"/>
              <a:gd name="connsiteY359" fmla="*/ 2227898 h 3695700"/>
              <a:gd name="connsiteX360" fmla="*/ 3705225 w 3714750"/>
              <a:gd name="connsiteY360" fmla="*/ 2188845 h 3695700"/>
              <a:gd name="connsiteX361" fmla="*/ 3685223 w 3714750"/>
              <a:gd name="connsiteY361" fmla="*/ 2185988 h 3695700"/>
              <a:gd name="connsiteX362" fmla="*/ 3689033 w 3714750"/>
              <a:gd name="connsiteY362" fmla="*/ 2150745 h 3695700"/>
              <a:gd name="connsiteX363" fmla="*/ 3709035 w 3714750"/>
              <a:gd name="connsiteY363" fmla="*/ 2152650 h 3695700"/>
              <a:gd name="connsiteX364" fmla="*/ 3705225 w 3714750"/>
              <a:gd name="connsiteY364" fmla="*/ 2188845 h 3695700"/>
              <a:gd name="connsiteX365" fmla="*/ 40005 w 3714750"/>
              <a:gd name="connsiteY365" fmla="*/ 2156460 h 3695700"/>
              <a:gd name="connsiteX366" fmla="*/ 33338 w 3714750"/>
              <a:gd name="connsiteY366" fmla="*/ 2121218 h 3695700"/>
              <a:gd name="connsiteX367" fmla="*/ 53340 w 3714750"/>
              <a:gd name="connsiteY367" fmla="*/ 2117408 h 3695700"/>
              <a:gd name="connsiteX368" fmla="*/ 60007 w 3714750"/>
              <a:gd name="connsiteY368" fmla="*/ 2152650 h 3695700"/>
              <a:gd name="connsiteX369" fmla="*/ 40005 w 3714750"/>
              <a:gd name="connsiteY369" fmla="*/ 2156460 h 3695700"/>
              <a:gd name="connsiteX370" fmla="*/ 3712845 w 3714750"/>
              <a:gd name="connsiteY370" fmla="*/ 2117408 h 3695700"/>
              <a:gd name="connsiteX371" fmla="*/ 3692843 w 3714750"/>
              <a:gd name="connsiteY371" fmla="*/ 2115503 h 3695700"/>
              <a:gd name="connsiteX372" fmla="*/ 3695700 w 3714750"/>
              <a:gd name="connsiteY372" fmla="*/ 2080260 h 3695700"/>
              <a:gd name="connsiteX373" fmla="*/ 3715702 w 3714750"/>
              <a:gd name="connsiteY373" fmla="*/ 2082165 h 3695700"/>
              <a:gd name="connsiteX374" fmla="*/ 3712845 w 3714750"/>
              <a:gd name="connsiteY374" fmla="*/ 2117408 h 3695700"/>
              <a:gd name="connsiteX375" fmla="*/ 27623 w 3714750"/>
              <a:gd name="connsiteY375" fmla="*/ 2085975 h 3695700"/>
              <a:gd name="connsiteX376" fmla="*/ 21907 w 3714750"/>
              <a:gd name="connsiteY376" fmla="*/ 2050733 h 3695700"/>
              <a:gd name="connsiteX377" fmla="*/ 41910 w 3714750"/>
              <a:gd name="connsiteY377" fmla="*/ 2047875 h 3695700"/>
              <a:gd name="connsiteX378" fmla="*/ 47625 w 3714750"/>
              <a:gd name="connsiteY378" fmla="*/ 2083117 h 3695700"/>
              <a:gd name="connsiteX379" fmla="*/ 27623 w 3714750"/>
              <a:gd name="connsiteY379" fmla="*/ 2085975 h 3695700"/>
              <a:gd name="connsiteX380" fmla="*/ 3718560 w 3714750"/>
              <a:gd name="connsiteY380" fmla="*/ 2045017 h 3695700"/>
              <a:gd name="connsiteX381" fmla="*/ 3698558 w 3714750"/>
              <a:gd name="connsiteY381" fmla="*/ 2044065 h 3695700"/>
              <a:gd name="connsiteX382" fmla="*/ 3700463 w 3714750"/>
              <a:gd name="connsiteY382" fmla="*/ 2008823 h 3695700"/>
              <a:gd name="connsiteX383" fmla="*/ 3720465 w 3714750"/>
              <a:gd name="connsiteY383" fmla="*/ 2009775 h 3695700"/>
              <a:gd name="connsiteX384" fmla="*/ 3718560 w 3714750"/>
              <a:gd name="connsiteY384" fmla="*/ 2045017 h 3695700"/>
              <a:gd name="connsiteX385" fmla="*/ 17145 w 3714750"/>
              <a:gd name="connsiteY385" fmla="*/ 2014538 h 3695700"/>
              <a:gd name="connsiteX386" fmla="*/ 13335 w 3714750"/>
              <a:gd name="connsiteY386" fmla="*/ 1978342 h 3695700"/>
              <a:gd name="connsiteX387" fmla="*/ 33338 w 3714750"/>
              <a:gd name="connsiteY387" fmla="*/ 1976438 h 3695700"/>
              <a:gd name="connsiteX388" fmla="*/ 37148 w 3714750"/>
              <a:gd name="connsiteY388" fmla="*/ 2011680 h 3695700"/>
              <a:gd name="connsiteX389" fmla="*/ 17145 w 3714750"/>
              <a:gd name="connsiteY389" fmla="*/ 2014538 h 3695700"/>
              <a:gd name="connsiteX390" fmla="*/ 3721418 w 3714750"/>
              <a:gd name="connsiteY390" fmla="*/ 1973580 h 3695700"/>
              <a:gd name="connsiteX391" fmla="*/ 3701415 w 3714750"/>
              <a:gd name="connsiteY391" fmla="*/ 1973580 h 3695700"/>
              <a:gd name="connsiteX392" fmla="*/ 3701415 w 3714750"/>
              <a:gd name="connsiteY392" fmla="*/ 1938338 h 3695700"/>
              <a:gd name="connsiteX393" fmla="*/ 3721418 w 3714750"/>
              <a:gd name="connsiteY393" fmla="*/ 1938338 h 3695700"/>
              <a:gd name="connsiteX394" fmla="*/ 3721418 w 3714750"/>
              <a:gd name="connsiteY394" fmla="*/ 1973580 h 3695700"/>
              <a:gd name="connsiteX395" fmla="*/ 9525 w 3714750"/>
              <a:gd name="connsiteY395" fmla="*/ 1943100 h 3695700"/>
              <a:gd name="connsiteX396" fmla="*/ 6668 w 3714750"/>
              <a:gd name="connsiteY396" fmla="*/ 1906905 h 3695700"/>
              <a:gd name="connsiteX397" fmla="*/ 26670 w 3714750"/>
              <a:gd name="connsiteY397" fmla="*/ 1905000 h 3695700"/>
              <a:gd name="connsiteX398" fmla="*/ 29527 w 3714750"/>
              <a:gd name="connsiteY398" fmla="*/ 1940242 h 3695700"/>
              <a:gd name="connsiteX399" fmla="*/ 9525 w 3714750"/>
              <a:gd name="connsiteY399" fmla="*/ 1943100 h 3695700"/>
              <a:gd name="connsiteX400" fmla="*/ 3701415 w 3714750"/>
              <a:gd name="connsiteY400" fmla="*/ 1901190 h 3695700"/>
              <a:gd name="connsiteX401" fmla="*/ 3700463 w 3714750"/>
              <a:gd name="connsiteY401" fmla="*/ 1865948 h 3695700"/>
              <a:gd name="connsiteX402" fmla="*/ 3720465 w 3714750"/>
              <a:gd name="connsiteY402" fmla="*/ 1864995 h 3695700"/>
              <a:gd name="connsiteX403" fmla="*/ 3721418 w 3714750"/>
              <a:gd name="connsiteY403" fmla="*/ 1901190 h 3695700"/>
              <a:gd name="connsiteX404" fmla="*/ 3701415 w 3714750"/>
              <a:gd name="connsiteY404" fmla="*/ 1901190 h 3695700"/>
              <a:gd name="connsiteX405" fmla="*/ 3810 w 3714750"/>
              <a:gd name="connsiteY405" fmla="*/ 1871663 h 3695700"/>
              <a:gd name="connsiteX406" fmla="*/ 1905 w 3714750"/>
              <a:gd name="connsiteY406" fmla="*/ 1835467 h 3695700"/>
              <a:gd name="connsiteX407" fmla="*/ 21907 w 3714750"/>
              <a:gd name="connsiteY407" fmla="*/ 1834515 h 3695700"/>
              <a:gd name="connsiteX408" fmla="*/ 23813 w 3714750"/>
              <a:gd name="connsiteY408" fmla="*/ 1869758 h 3695700"/>
              <a:gd name="connsiteX409" fmla="*/ 3810 w 3714750"/>
              <a:gd name="connsiteY409" fmla="*/ 1871663 h 3695700"/>
              <a:gd name="connsiteX410" fmla="*/ 3698558 w 3714750"/>
              <a:gd name="connsiteY410" fmla="*/ 1830705 h 3695700"/>
              <a:gd name="connsiteX411" fmla="*/ 3696652 w 3714750"/>
              <a:gd name="connsiteY411" fmla="*/ 1795463 h 3695700"/>
              <a:gd name="connsiteX412" fmla="*/ 3716655 w 3714750"/>
              <a:gd name="connsiteY412" fmla="*/ 1794510 h 3695700"/>
              <a:gd name="connsiteX413" fmla="*/ 3718560 w 3714750"/>
              <a:gd name="connsiteY413" fmla="*/ 1830705 h 3695700"/>
              <a:gd name="connsiteX414" fmla="*/ 3698558 w 3714750"/>
              <a:gd name="connsiteY414" fmla="*/ 1830705 h 3695700"/>
              <a:gd name="connsiteX415" fmla="*/ 952 w 3714750"/>
              <a:gd name="connsiteY415" fmla="*/ 1799273 h 3695700"/>
              <a:gd name="connsiteX416" fmla="*/ 0 w 3714750"/>
              <a:gd name="connsiteY416" fmla="*/ 1763078 h 3695700"/>
              <a:gd name="connsiteX417" fmla="*/ 20002 w 3714750"/>
              <a:gd name="connsiteY417" fmla="*/ 1763078 h 3695700"/>
              <a:gd name="connsiteX418" fmla="*/ 20955 w 3714750"/>
              <a:gd name="connsiteY418" fmla="*/ 1798320 h 3695700"/>
              <a:gd name="connsiteX419" fmla="*/ 952 w 3714750"/>
              <a:gd name="connsiteY419" fmla="*/ 1799273 h 3695700"/>
              <a:gd name="connsiteX420" fmla="*/ 3693795 w 3714750"/>
              <a:gd name="connsiteY420" fmla="*/ 1759267 h 3695700"/>
              <a:gd name="connsiteX421" fmla="*/ 3689985 w 3714750"/>
              <a:gd name="connsiteY421" fmla="*/ 1724025 h 3695700"/>
              <a:gd name="connsiteX422" fmla="*/ 3709988 w 3714750"/>
              <a:gd name="connsiteY422" fmla="*/ 1722120 h 3695700"/>
              <a:gd name="connsiteX423" fmla="*/ 3713798 w 3714750"/>
              <a:gd name="connsiteY423" fmla="*/ 1758315 h 3695700"/>
              <a:gd name="connsiteX424" fmla="*/ 3693795 w 3714750"/>
              <a:gd name="connsiteY424" fmla="*/ 1759267 h 3695700"/>
              <a:gd name="connsiteX425" fmla="*/ 20002 w 3714750"/>
              <a:gd name="connsiteY425" fmla="*/ 1727835 h 3695700"/>
              <a:gd name="connsiteX426" fmla="*/ 0 w 3714750"/>
              <a:gd name="connsiteY426" fmla="*/ 1727835 h 3695700"/>
              <a:gd name="connsiteX427" fmla="*/ 952 w 3714750"/>
              <a:gd name="connsiteY427" fmla="*/ 1691640 h 3695700"/>
              <a:gd name="connsiteX428" fmla="*/ 20955 w 3714750"/>
              <a:gd name="connsiteY428" fmla="*/ 1692592 h 3695700"/>
              <a:gd name="connsiteX429" fmla="*/ 20002 w 3714750"/>
              <a:gd name="connsiteY429" fmla="*/ 1727835 h 3695700"/>
              <a:gd name="connsiteX430" fmla="*/ 3686175 w 3714750"/>
              <a:gd name="connsiteY430" fmla="*/ 1687830 h 3695700"/>
              <a:gd name="connsiteX431" fmla="*/ 3681413 w 3714750"/>
              <a:gd name="connsiteY431" fmla="*/ 1652588 h 3695700"/>
              <a:gd name="connsiteX432" fmla="*/ 3701415 w 3714750"/>
              <a:gd name="connsiteY432" fmla="*/ 1649730 h 3695700"/>
              <a:gd name="connsiteX433" fmla="*/ 3706177 w 3714750"/>
              <a:gd name="connsiteY433" fmla="*/ 1685925 h 3695700"/>
              <a:gd name="connsiteX434" fmla="*/ 3686175 w 3714750"/>
              <a:gd name="connsiteY434" fmla="*/ 1687830 h 3695700"/>
              <a:gd name="connsiteX435" fmla="*/ 22860 w 3714750"/>
              <a:gd name="connsiteY435" fmla="*/ 1656398 h 3695700"/>
              <a:gd name="connsiteX436" fmla="*/ 2857 w 3714750"/>
              <a:gd name="connsiteY436" fmla="*/ 1655445 h 3695700"/>
              <a:gd name="connsiteX437" fmla="*/ 5715 w 3714750"/>
              <a:gd name="connsiteY437" fmla="*/ 1619250 h 3695700"/>
              <a:gd name="connsiteX438" fmla="*/ 25718 w 3714750"/>
              <a:gd name="connsiteY438" fmla="*/ 1621155 h 3695700"/>
              <a:gd name="connsiteX439" fmla="*/ 22860 w 3714750"/>
              <a:gd name="connsiteY439" fmla="*/ 1656398 h 3695700"/>
              <a:gd name="connsiteX440" fmla="*/ 3676650 w 3714750"/>
              <a:gd name="connsiteY440" fmla="*/ 1617345 h 3695700"/>
              <a:gd name="connsiteX441" fmla="*/ 3670935 w 3714750"/>
              <a:gd name="connsiteY441" fmla="*/ 1582103 h 3695700"/>
              <a:gd name="connsiteX442" fmla="*/ 3690938 w 3714750"/>
              <a:gd name="connsiteY442" fmla="*/ 1578292 h 3695700"/>
              <a:gd name="connsiteX443" fmla="*/ 3696652 w 3714750"/>
              <a:gd name="connsiteY443" fmla="*/ 1613535 h 3695700"/>
              <a:gd name="connsiteX444" fmla="*/ 3676650 w 3714750"/>
              <a:gd name="connsiteY444" fmla="*/ 1617345 h 3695700"/>
              <a:gd name="connsiteX445" fmla="*/ 28575 w 3714750"/>
              <a:gd name="connsiteY445" fmla="*/ 1585913 h 3695700"/>
              <a:gd name="connsiteX446" fmla="*/ 8573 w 3714750"/>
              <a:gd name="connsiteY446" fmla="*/ 1584008 h 3695700"/>
              <a:gd name="connsiteX447" fmla="*/ 12382 w 3714750"/>
              <a:gd name="connsiteY447" fmla="*/ 1547813 h 3695700"/>
              <a:gd name="connsiteX448" fmla="*/ 32385 w 3714750"/>
              <a:gd name="connsiteY448" fmla="*/ 1550670 h 3695700"/>
              <a:gd name="connsiteX449" fmla="*/ 28575 w 3714750"/>
              <a:gd name="connsiteY449" fmla="*/ 1585913 h 3695700"/>
              <a:gd name="connsiteX450" fmla="*/ 3664268 w 3714750"/>
              <a:gd name="connsiteY450" fmla="*/ 1546860 h 3695700"/>
              <a:gd name="connsiteX451" fmla="*/ 3657600 w 3714750"/>
              <a:gd name="connsiteY451" fmla="*/ 1511617 h 3695700"/>
              <a:gd name="connsiteX452" fmla="*/ 3676650 w 3714750"/>
              <a:gd name="connsiteY452" fmla="*/ 1507808 h 3695700"/>
              <a:gd name="connsiteX453" fmla="*/ 3683318 w 3714750"/>
              <a:gd name="connsiteY453" fmla="*/ 1543050 h 3695700"/>
              <a:gd name="connsiteX454" fmla="*/ 3664268 w 3714750"/>
              <a:gd name="connsiteY454" fmla="*/ 1546860 h 3695700"/>
              <a:gd name="connsiteX455" fmla="*/ 37148 w 3714750"/>
              <a:gd name="connsiteY455" fmla="*/ 1514475 h 3695700"/>
              <a:gd name="connsiteX456" fmla="*/ 17145 w 3714750"/>
              <a:gd name="connsiteY456" fmla="*/ 1511617 h 3695700"/>
              <a:gd name="connsiteX457" fmla="*/ 22860 w 3714750"/>
              <a:gd name="connsiteY457" fmla="*/ 1476375 h 3695700"/>
              <a:gd name="connsiteX458" fmla="*/ 42863 w 3714750"/>
              <a:gd name="connsiteY458" fmla="*/ 1480185 h 3695700"/>
              <a:gd name="connsiteX459" fmla="*/ 37148 w 3714750"/>
              <a:gd name="connsiteY459" fmla="*/ 1514475 h 3695700"/>
              <a:gd name="connsiteX460" fmla="*/ 3649980 w 3714750"/>
              <a:gd name="connsiteY460" fmla="*/ 1477328 h 3695700"/>
              <a:gd name="connsiteX461" fmla="*/ 3642360 w 3714750"/>
              <a:gd name="connsiteY461" fmla="*/ 1442085 h 3695700"/>
              <a:gd name="connsiteX462" fmla="*/ 3661410 w 3714750"/>
              <a:gd name="connsiteY462" fmla="*/ 1437323 h 3695700"/>
              <a:gd name="connsiteX463" fmla="*/ 3669030 w 3714750"/>
              <a:gd name="connsiteY463" fmla="*/ 1472565 h 3695700"/>
              <a:gd name="connsiteX464" fmla="*/ 3649980 w 3714750"/>
              <a:gd name="connsiteY464" fmla="*/ 1477328 h 3695700"/>
              <a:gd name="connsiteX465" fmla="*/ 48577 w 3714750"/>
              <a:gd name="connsiteY465" fmla="*/ 1444942 h 3695700"/>
              <a:gd name="connsiteX466" fmla="*/ 28575 w 3714750"/>
              <a:gd name="connsiteY466" fmla="*/ 1441133 h 3695700"/>
              <a:gd name="connsiteX467" fmla="*/ 36195 w 3714750"/>
              <a:gd name="connsiteY467" fmla="*/ 1405890 h 3695700"/>
              <a:gd name="connsiteX468" fmla="*/ 55245 w 3714750"/>
              <a:gd name="connsiteY468" fmla="*/ 1410653 h 3695700"/>
              <a:gd name="connsiteX469" fmla="*/ 48577 w 3714750"/>
              <a:gd name="connsiteY469" fmla="*/ 1444942 h 3695700"/>
              <a:gd name="connsiteX470" fmla="*/ 3633788 w 3714750"/>
              <a:gd name="connsiteY470" fmla="*/ 1407795 h 3695700"/>
              <a:gd name="connsiteX471" fmla="*/ 3624263 w 3714750"/>
              <a:gd name="connsiteY471" fmla="*/ 1373505 h 3695700"/>
              <a:gd name="connsiteX472" fmla="*/ 3643313 w 3714750"/>
              <a:gd name="connsiteY472" fmla="*/ 1368742 h 3695700"/>
              <a:gd name="connsiteX473" fmla="*/ 3652838 w 3714750"/>
              <a:gd name="connsiteY473" fmla="*/ 1403985 h 3695700"/>
              <a:gd name="connsiteX474" fmla="*/ 3633788 w 3714750"/>
              <a:gd name="connsiteY474" fmla="*/ 1407795 h 3695700"/>
              <a:gd name="connsiteX475" fmla="*/ 64770 w 3714750"/>
              <a:gd name="connsiteY475" fmla="*/ 1375410 h 3695700"/>
              <a:gd name="connsiteX476" fmla="*/ 45720 w 3714750"/>
              <a:gd name="connsiteY476" fmla="*/ 1370648 h 3695700"/>
              <a:gd name="connsiteX477" fmla="*/ 55245 w 3714750"/>
              <a:gd name="connsiteY477" fmla="*/ 1335405 h 3695700"/>
              <a:gd name="connsiteX478" fmla="*/ 74295 w 3714750"/>
              <a:gd name="connsiteY478" fmla="*/ 1341120 h 3695700"/>
              <a:gd name="connsiteX479" fmla="*/ 64770 w 3714750"/>
              <a:gd name="connsiteY479" fmla="*/ 1375410 h 3695700"/>
              <a:gd name="connsiteX480" fmla="*/ 3614738 w 3714750"/>
              <a:gd name="connsiteY480" fmla="*/ 1338263 h 3695700"/>
              <a:gd name="connsiteX481" fmla="*/ 3604260 w 3714750"/>
              <a:gd name="connsiteY481" fmla="*/ 1303973 h 3695700"/>
              <a:gd name="connsiteX482" fmla="*/ 3623310 w 3714750"/>
              <a:gd name="connsiteY482" fmla="*/ 1298258 h 3695700"/>
              <a:gd name="connsiteX483" fmla="*/ 3633788 w 3714750"/>
              <a:gd name="connsiteY483" fmla="*/ 1332548 h 3695700"/>
              <a:gd name="connsiteX484" fmla="*/ 3614738 w 3714750"/>
              <a:gd name="connsiteY484" fmla="*/ 1338263 h 3695700"/>
              <a:gd name="connsiteX485" fmla="*/ 83820 w 3714750"/>
              <a:gd name="connsiteY485" fmla="*/ 1306830 h 3695700"/>
              <a:gd name="connsiteX486" fmla="*/ 64770 w 3714750"/>
              <a:gd name="connsiteY486" fmla="*/ 1301115 h 3695700"/>
              <a:gd name="connsiteX487" fmla="*/ 76200 w 3714750"/>
              <a:gd name="connsiteY487" fmla="*/ 1266825 h 3695700"/>
              <a:gd name="connsiteX488" fmla="*/ 95250 w 3714750"/>
              <a:gd name="connsiteY488" fmla="*/ 1273492 h 3695700"/>
              <a:gd name="connsiteX489" fmla="*/ 83820 w 3714750"/>
              <a:gd name="connsiteY489" fmla="*/ 1306830 h 3695700"/>
              <a:gd name="connsiteX490" fmla="*/ 3593783 w 3714750"/>
              <a:gd name="connsiteY490" fmla="*/ 1269683 h 3695700"/>
              <a:gd name="connsiteX491" fmla="*/ 3582352 w 3714750"/>
              <a:gd name="connsiteY491" fmla="*/ 1235392 h 3695700"/>
              <a:gd name="connsiteX492" fmla="*/ 3601402 w 3714750"/>
              <a:gd name="connsiteY492" fmla="*/ 1228725 h 3695700"/>
              <a:gd name="connsiteX493" fmla="*/ 3612833 w 3714750"/>
              <a:gd name="connsiteY493" fmla="*/ 1263015 h 3695700"/>
              <a:gd name="connsiteX494" fmla="*/ 3593783 w 3714750"/>
              <a:gd name="connsiteY494" fmla="*/ 1269683 h 3695700"/>
              <a:gd name="connsiteX495" fmla="*/ 106680 w 3714750"/>
              <a:gd name="connsiteY495" fmla="*/ 1239203 h 3695700"/>
              <a:gd name="connsiteX496" fmla="*/ 87630 w 3714750"/>
              <a:gd name="connsiteY496" fmla="*/ 1232535 h 3695700"/>
              <a:gd name="connsiteX497" fmla="*/ 100965 w 3714750"/>
              <a:gd name="connsiteY497" fmla="*/ 1199198 h 3695700"/>
              <a:gd name="connsiteX498" fmla="*/ 119063 w 3714750"/>
              <a:gd name="connsiteY498" fmla="*/ 1206817 h 3695700"/>
              <a:gd name="connsiteX499" fmla="*/ 106680 w 3714750"/>
              <a:gd name="connsiteY499" fmla="*/ 1239203 h 3695700"/>
              <a:gd name="connsiteX500" fmla="*/ 3570923 w 3714750"/>
              <a:gd name="connsiteY500" fmla="*/ 1202055 h 3695700"/>
              <a:gd name="connsiteX501" fmla="*/ 3563302 w 3714750"/>
              <a:gd name="connsiteY501" fmla="*/ 1182053 h 3695700"/>
              <a:gd name="connsiteX502" fmla="*/ 3558540 w 3714750"/>
              <a:gd name="connsiteY502" fmla="*/ 1168717 h 3695700"/>
              <a:gd name="connsiteX503" fmla="*/ 3577590 w 3714750"/>
              <a:gd name="connsiteY503" fmla="*/ 1162050 h 3695700"/>
              <a:gd name="connsiteX504" fmla="*/ 3582352 w 3714750"/>
              <a:gd name="connsiteY504" fmla="*/ 1175385 h 3695700"/>
              <a:gd name="connsiteX505" fmla="*/ 3589973 w 3714750"/>
              <a:gd name="connsiteY505" fmla="*/ 1195388 h 3695700"/>
              <a:gd name="connsiteX506" fmla="*/ 3570923 w 3714750"/>
              <a:gd name="connsiteY506" fmla="*/ 1202055 h 3695700"/>
              <a:gd name="connsiteX507" fmla="*/ 134302 w 3714750"/>
              <a:gd name="connsiteY507" fmla="*/ 1174433 h 3695700"/>
              <a:gd name="connsiteX508" fmla="*/ 116205 w 3714750"/>
              <a:gd name="connsiteY508" fmla="*/ 1165860 h 3695700"/>
              <a:gd name="connsiteX509" fmla="*/ 131445 w 3714750"/>
              <a:gd name="connsiteY509" fmla="*/ 1133475 h 3695700"/>
              <a:gd name="connsiteX510" fmla="*/ 149543 w 3714750"/>
              <a:gd name="connsiteY510" fmla="*/ 1142048 h 3695700"/>
              <a:gd name="connsiteX511" fmla="*/ 134302 w 3714750"/>
              <a:gd name="connsiteY511" fmla="*/ 1174433 h 3695700"/>
              <a:gd name="connsiteX512" fmla="*/ 3545205 w 3714750"/>
              <a:gd name="connsiteY512" fmla="*/ 1135380 h 3695700"/>
              <a:gd name="connsiteX513" fmla="*/ 3531870 w 3714750"/>
              <a:gd name="connsiteY513" fmla="*/ 1102042 h 3695700"/>
              <a:gd name="connsiteX514" fmla="*/ 3549968 w 3714750"/>
              <a:gd name="connsiteY514" fmla="*/ 1094423 h 3695700"/>
              <a:gd name="connsiteX515" fmla="*/ 3564255 w 3714750"/>
              <a:gd name="connsiteY515" fmla="*/ 1127760 h 3695700"/>
              <a:gd name="connsiteX516" fmla="*/ 3545205 w 3714750"/>
              <a:gd name="connsiteY516" fmla="*/ 1135380 h 3695700"/>
              <a:gd name="connsiteX517" fmla="*/ 165735 w 3714750"/>
              <a:gd name="connsiteY517" fmla="*/ 1110615 h 3695700"/>
              <a:gd name="connsiteX518" fmla="*/ 148590 w 3714750"/>
              <a:gd name="connsiteY518" fmla="*/ 1101090 h 3695700"/>
              <a:gd name="connsiteX519" fmla="*/ 166688 w 3714750"/>
              <a:gd name="connsiteY519" fmla="*/ 1069658 h 3695700"/>
              <a:gd name="connsiteX520" fmla="*/ 180023 w 3714750"/>
              <a:gd name="connsiteY520" fmla="*/ 1042035 h 3695700"/>
              <a:gd name="connsiteX521" fmla="*/ 198120 w 3714750"/>
              <a:gd name="connsiteY521" fmla="*/ 1050608 h 3695700"/>
              <a:gd name="connsiteX522" fmla="*/ 184785 w 3714750"/>
              <a:gd name="connsiteY522" fmla="*/ 1078230 h 3695700"/>
              <a:gd name="connsiteX523" fmla="*/ 165735 w 3714750"/>
              <a:gd name="connsiteY523" fmla="*/ 1110615 h 3695700"/>
              <a:gd name="connsiteX524" fmla="*/ 3517583 w 3714750"/>
              <a:gd name="connsiteY524" fmla="*/ 1070610 h 3695700"/>
              <a:gd name="connsiteX525" fmla="*/ 3502343 w 3714750"/>
              <a:gd name="connsiteY525" fmla="*/ 1038225 h 3695700"/>
              <a:gd name="connsiteX526" fmla="*/ 3520440 w 3714750"/>
              <a:gd name="connsiteY526" fmla="*/ 1029653 h 3695700"/>
              <a:gd name="connsiteX527" fmla="*/ 3535680 w 3714750"/>
              <a:gd name="connsiteY527" fmla="*/ 1062038 h 3695700"/>
              <a:gd name="connsiteX528" fmla="*/ 3517583 w 3714750"/>
              <a:gd name="connsiteY528" fmla="*/ 1070610 h 3695700"/>
              <a:gd name="connsiteX529" fmla="*/ 213360 w 3714750"/>
              <a:gd name="connsiteY529" fmla="*/ 1019175 h 3695700"/>
              <a:gd name="connsiteX530" fmla="*/ 195263 w 3714750"/>
              <a:gd name="connsiteY530" fmla="*/ 1009650 h 3695700"/>
              <a:gd name="connsiteX531" fmla="*/ 212407 w 3714750"/>
              <a:gd name="connsiteY531" fmla="*/ 978218 h 3695700"/>
              <a:gd name="connsiteX532" fmla="*/ 229552 w 3714750"/>
              <a:gd name="connsiteY532" fmla="*/ 987743 h 3695700"/>
              <a:gd name="connsiteX533" fmla="*/ 213360 w 3714750"/>
              <a:gd name="connsiteY533" fmla="*/ 1019175 h 3695700"/>
              <a:gd name="connsiteX534" fmla="*/ 3487102 w 3714750"/>
              <a:gd name="connsiteY534" fmla="*/ 1005840 h 3695700"/>
              <a:gd name="connsiteX535" fmla="*/ 3470910 w 3714750"/>
              <a:gd name="connsiteY535" fmla="*/ 974408 h 3695700"/>
              <a:gd name="connsiteX536" fmla="*/ 3488055 w 3714750"/>
              <a:gd name="connsiteY536" fmla="*/ 964883 h 3695700"/>
              <a:gd name="connsiteX537" fmla="*/ 3504248 w 3714750"/>
              <a:gd name="connsiteY537" fmla="*/ 997268 h 3695700"/>
              <a:gd name="connsiteX538" fmla="*/ 3487102 w 3714750"/>
              <a:gd name="connsiteY538" fmla="*/ 1005840 h 3695700"/>
              <a:gd name="connsiteX539" fmla="*/ 247650 w 3714750"/>
              <a:gd name="connsiteY539" fmla="*/ 956310 h 3695700"/>
              <a:gd name="connsiteX540" fmla="*/ 230505 w 3714750"/>
              <a:gd name="connsiteY540" fmla="*/ 946785 h 3695700"/>
              <a:gd name="connsiteX541" fmla="*/ 248602 w 3714750"/>
              <a:gd name="connsiteY541" fmla="*/ 915353 h 3695700"/>
              <a:gd name="connsiteX542" fmla="*/ 265748 w 3714750"/>
              <a:gd name="connsiteY542" fmla="*/ 925830 h 3695700"/>
              <a:gd name="connsiteX543" fmla="*/ 247650 w 3714750"/>
              <a:gd name="connsiteY543" fmla="*/ 956310 h 3695700"/>
              <a:gd name="connsiteX544" fmla="*/ 3453765 w 3714750"/>
              <a:gd name="connsiteY544" fmla="*/ 942975 h 3695700"/>
              <a:gd name="connsiteX545" fmla="*/ 3435668 w 3714750"/>
              <a:gd name="connsiteY545" fmla="*/ 911543 h 3695700"/>
              <a:gd name="connsiteX546" fmla="*/ 3452813 w 3714750"/>
              <a:gd name="connsiteY546" fmla="*/ 901065 h 3695700"/>
              <a:gd name="connsiteX547" fmla="*/ 3470910 w 3714750"/>
              <a:gd name="connsiteY547" fmla="*/ 932498 h 3695700"/>
              <a:gd name="connsiteX548" fmla="*/ 3453765 w 3714750"/>
              <a:gd name="connsiteY548" fmla="*/ 942975 h 3695700"/>
              <a:gd name="connsiteX549" fmla="*/ 283845 w 3714750"/>
              <a:gd name="connsiteY549" fmla="*/ 894398 h 3695700"/>
              <a:gd name="connsiteX550" fmla="*/ 266700 w 3714750"/>
              <a:gd name="connsiteY550" fmla="*/ 883920 h 3695700"/>
              <a:gd name="connsiteX551" fmla="*/ 285750 w 3714750"/>
              <a:gd name="connsiteY551" fmla="*/ 853440 h 3695700"/>
              <a:gd name="connsiteX552" fmla="*/ 302895 w 3714750"/>
              <a:gd name="connsiteY552" fmla="*/ 863918 h 3695700"/>
              <a:gd name="connsiteX553" fmla="*/ 283845 w 3714750"/>
              <a:gd name="connsiteY553" fmla="*/ 894398 h 3695700"/>
              <a:gd name="connsiteX554" fmla="*/ 3417570 w 3714750"/>
              <a:gd name="connsiteY554" fmla="*/ 881062 h 3695700"/>
              <a:gd name="connsiteX555" fmla="*/ 3398520 w 3714750"/>
              <a:gd name="connsiteY555" fmla="*/ 850583 h 3695700"/>
              <a:gd name="connsiteX556" fmla="*/ 3415665 w 3714750"/>
              <a:gd name="connsiteY556" fmla="*/ 840105 h 3695700"/>
              <a:gd name="connsiteX557" fmla="*/ 3434715 w 3714750"/>
              <a:gd name="connsiteY557" fmla="*/ 870585 h 3695700"/>
              <a:gd name="connsiteX558" fmla="*/ 3417570 w 3714750"/>
              <a:gd name="connsiteY558" fmla="*/ 881062 h 3695700"/>
              <a:gd name="connsiteX559" fmla="*/ 321945 w 3714750"/>
              <a:gd name="connsiteY559" fmla="*/ 834390 h 3695700"/>
              <a:gd name="connsiteX560" fmla="*/ 305752 w 3714750"/>
              <a:gd name="connsiteY560" fmla="*/ 822960 h 3695700"/>
              <a:gd name="connsiteX561" fmla="*/ 325755 w 3714750"/>
              <a:gd name="connsiteY561" fmla="*/ 793433 h 3695700"/>
              <a:gd name="connsiteX562" fmla="*/ 341948 w 3714750"/>
              <a:gd name="connsiteY562" fmla="*/ 804862 h 3695700"/>
              <a:gd name="connsiteX563" fmla="*/ 321945 w 3714750"/>
              <a:gd name="connsiteY563" fmla="*/ 834390 h 3695700"/>
              <a:gd name="connsiteX564" fmla="*/ 3379470 w 3714750"/>
              <a:gd name="connsiteY564" fmla="*/ 821055 h 3695700"/>
              <a:gd name="connsiteX565" fmla="*/ 3359468 w 3714750"/>
              <a:gd name="connsiteY565" fmla="*/ 791528 h 3695700"/>
              <a:gd name="connsiteX566" fmla="*/ 3375660 w 3714750"/>
              <a:gd name="connsiteY566" fmla="*/ 780098 h 3695700"/>
              <a:gd name="connsiteX567" fmla="*/ 3396615 w 3714750"/>
              <a:gd name="connsiteY567" fmla="*/ 809625 h 3695700"/>
              <a:gd name="connsiteX568" fmla="*/ 3379470 w 3714750"/>
              <a:gd name="connsiteY568" fmla="*/ 821055 h 3695700"/>
              <a:gd name="connsiteX569" fmla="*/ 362902 w 3714750"/>
              <a:gd name="connsiteY569" fmla="*/ 775335 h 3695700"/>
              <a:gd name="connsiteX570" fmla="*/ 346710 w 3714750"/>
              <a:gd name="connsiteY570" fmla="*/ 763905 h 3695700"/>
              <a:gd name="connsiteX571" fmla="*/ 367665 w 3714750"/>
              <a:gd name="connsiteY571" fmla="*/ 734378 h 3695700"/>
              <a:gd name="connsiteX572" fmla="*/ 383857 w 3714750"/>
              <a:gd name="connsiteY572" fmla="*/ 745808 h 3695700"/>
              <a:gd name="connsiteX573" fmla="*/ 362902 w 3714750"/>
              <a:gd name="connsiteY573" fmla="*/ 775335 h 3695700"/>
              <a:gd name="connsiteX574" fmla="*/ 3337560 w 3714750"/>
              <a:gd name="connsiteY574" fmla="*/ 762953 h 3695700"/>
              <a:gd name="connsiteX575" fmla="*/ 3315652 w 3714750"/>
              <a:gd name="connsiteY575" fmla="*/ 734378 h 3695700"/>
              <a:gd name="connsiteX576" fmla="*/ 3331845 w 3714750"/>
              <a:gd name="connsiteY576" fmla="*/ 721995 h 3695700"/>
              <a:gd name="connsiteX577" fmla="*/ 3353752 w 3714750"/>
              <a:gd name="connsiteY577" fmla="*/ 750570 h 3695700"/>
              <a:gd name="connsiteX578" fmla="*/ 3337560 w 3714750"/>
              <a:gd name="connsiteY578" fmla="*/ 762953 h 3695700"/>
              <a:gd name="connsiteX579" fmla="*/ 404813 w 3714750"/>
              <a:gd name="connsiteY579" fmla="*/ 718185 h 3695700"/>
              <a:gd name="connsiteX580" fmla="*/ 388620 w 3714750"/>
              <a:gd name="connsiteY580" fmla="*/ 705803 h 3695700"/>
              <a:gd name="connsiteX581" fmla="*/ 410527 w 3714750"/>
              <a:gd name="connsiteY581" fmla="*/ 677228 h 3695700"/>
              <a:gd name="connsiteX582" fmla="*/ 425768 w 3714750"/>
              <a:gd name="connsiteY582" fmla="*/ 689610 h 3695700"/>
              <a:gd name="connsiteX583" fmla="*/ 404813 w 3714750"/>
              <a:gd name="connsiteY583" fmla="*/ 718185 h 3695700"/>
              <a:gd name="connsiteX584" fmla="*/ 3294698 w 3714750"/>
              <a:gd name="connsiteY584" fmla="*/ 705803 h 3695700"/>
              <a:gd name="connsiteX585" fmla="*/ 3271838 w 3714750"/>
              <a:gd name="connsiteY585" fmla="*/ 678180 h 3695700"/>
              <a:gd name="connsiteX586" fmla="*/ 3287077 w 3714750"/>
              <a:gd name="connsiteY586" fmla="*/ 665798 h 3695700"/>
              <a:gd name="connsiteX587" fmla="*/ 3309938 w 3714750"/>
              <a:gd name="connsiteY587" fmla="*/ 693420 h 3695700"/>
              <a:gd name="connsiteX588" fmla="*/ 3294698 w 3714750"/>
              <a:gd name="connsiteY588" fmla="*/ 705803 h 3695700"/>
              <a:gd name="connsiteX589" fmla="*/ 449580 w 3714750"/>
              <a:gd name="connsiteY589" fmla="*/ 662940 h 3695700"/>
              <a:gd name="connsiteX590" fmla="*/ 434340 w 3714750"/>
              <a:gd name="connsiteY590" fmla="*/ 650558 h 3695700"/>
              <a:gd name="connsiteX591" fmla="*/ 457200 w 3714750"/>
              <a:gd name="connsiteY591" fmla="*/ 622935 h 3695700"/>
              <a:gd name="connsiteX592" fmla="*/ 472440 w 3714750"/>
              <a:gd name="connsiteY592" fmla="*/ 636270 h 3695700"/>
              <a:gd name="connsiteX593" fmla="*/ 449580 w 3714750"/>
              <a:gd name="connsiteY593" fmla="*/ 662940 h 3695700"/>
              <a:gd name="connsiteX594" fmla="*/ 3248977 w 3714750"/>
              <a:gd name="connsiteY594" fmla="*/ 651510 h 3695700"/>
              <a:gd name="connsiteX595" fmla="*/ 3225165 w 3714750"/>
              <a:gd name="connsiteY595" fmla="*/ 624840 h 3695700"/>
              <a:gd name="connsiteX596" fmla="*/ 3239452 w 3714750"/>
              <a:gd name="connsiteY596" fmla="*/ 611505 h 3695700"/>
              <a:gd name="connsiteX597" fmla="*/ 3263265 w 3714750"/>
              <a:gd name="connsiteY597" fmla="*/ 638175 h 3695700"/>
              <a:gd name="connsiteX598" fmla="*/ 3248977 w 3714750"/>
              <a:gd name="connsiteY598" fmla="*/ 651510 h 3695700"/>
              <a:gd name="connsiteX599" fmla="*/ 496252 w 3714750"/>
              <a:gd name="connsiteY599" fmla="*/ 608648 h 3695700"/>
              <a:gd name="connsiteX600" fmla="*/ 481013 w 3714750"/>
              <a:gd name="connsiteY600" fmla="*/ 595312 h 3695700"/>
              <a:gd name="connsiteX601" fmla="*/ 505777 w 3714750"/>
              <a:gd name="connsiteY601" fmla="*/ 568643 h 3695700"/>
              <a:gd name="connsiteX602" fmla="*/ 520065 w 3714750"/>
              <a:gd name="connsiteY602" fmla="*/ 581978 h 3695700"/>
              <a:gd name="connsiteX603" fmla="*/ 496252 w 3714750"/>
              <a:gd name="connsiteY603" fmla="*/ 608648 h 3695700"/>
              <a:gd name="connsiteX604" fmla="*/ 3200400 w 3714750"/>
              <a:gd name="connsiteY604" fmla="*/ 598170 h 3695700"/>
              <a:gd name="connsiteX605" fmla="*/ 3175635 w 3714750"/>
              <a:gd name="connsiteY605" fmla="*/ 572453 h 3695700"/>
              <a:gd name="connsiteX606" fmla="*/ 3189923 w 3714750"/>
              <a:gd name="connsiteY606" fmla="*/ 558165 h 3695700"/>
              <a:gd name="connsiteX607" fmla="*/ 3214688 w 3714750"/>
              <a:gd name="connsiteY607" fmla="*/ 583883 h 3695700"/>
              <a:gd name="connsiteX608" fmla="*/ 3200400 w 3714750"/>
              <a:gd name="connsiteY608" fmla="*/ 598170 h 3695700"/>
              <a:gd name="connsiteX609" fmla="*/ 544830 w 3714750"/>
              <a:gd name="connsiteY609" fmla="*/ 556260 h 3695700"/>
              <a:gd name="connsiteX610" fmla="*/ 530543 w 3714750"/>
              <a:gd name="connsiteY610" fmla="*/ 541973 h 3695700"/>
              <a:gd name="connsiteX611" fmla="*/ 556260 w 3714750"/>
              <a:gd name="connsiteY611" fmla="*/ 516255 h 3695700"/>
              <a:gd name="connsiteX612" fmla="*/ 570548 w 3714750"/>
              <a:gd name="connsiteY612" fmla="*/ 530543 h 3695700"/>
              <a:gd name="connsiteX613" fmla="*/ 544830 w 3714750"/>
              <a:gd name="connsiteY613" fmla="*/ 556260 h 3695700"/>
              <a:gd name="connsiteX614" fmla="*/ 3149918 w 3714750"/>
              <a:gd name="connsiteY614" fmla="*/ 547687 h 3695700"/>
              <a:gd name="connsiteX615" fmla="*/ 3124200 w 3714750"/>
              <a:gd name="connsiteY615" fmla="*/ 522922 h 3695700"/>
              <a:gd name="connsiteX616" fmla="*/ 3137535 w 3714750"/>
              <a:gd name="connsiteY616" fmla="*/ 508635 h 3695700"/>
              <a:gd name="connsiteX617" fmla="*/ 3163252 w 3714750"/>
              <a:gd name="connsiteY617" fmla="*/ 533400 h 3695700"/>
              <a:gd name="connsiteX618" fmla="*/ 3149918 w 3714750"/>
              <a:gd name="connsiteY618" fmla="*/ 547687 h 3695700"/>
              <a:gd name="connsiteX619" fmla="*/ 595313 w 3714750"/>
              <a:gd name="connsiteY619" fmla="*/ 505778 h 3695700"/>
              <a:gd name="connsiteX620" fmla="*/ 581977 w 3714750"/>
              <a:gd name="connsiteY620" fmla="*/ 491490 h 3695700"/>
              <a:gd name="connsiteX621" fmla="*/ 608648 w 3714750"/>
              <a:gd name="connsiteY621" fmla="*/ 466725 h 3695700"/>
              <a:gd name="connsiteX622" fmla="*/ 621982 w 3714750"/>
              <a:gd name="connsiteY622" fmla="*/ 481012 h 3695700"/>
              <a:gd name="connsiteX623" fmla="*/ 595313 w 3714750"/>
              <a:gd name="connsiteY623" fmla="*/ 505778 h 3695700"/>
              <a:gd name="connsiteX624" fmla="*/ 3098483 w 3714750"/>
              <a:gd name="connsiteY624" fmla="*/ 498158 h 3695700"/>
              <a:gd name="connsiteX625" fmla="*/ 3071813 w 3714750"/>
              <a:gd name="connsiteY625" fmla="*/ 474345 h 3695700"/>
              <a:gd name="connsiteX626" fmla="*/ 3085148 w 3714750"/>
              <a:gd name="connsiteY626" fmla="*/ 459105 h 3695700"/>
              <a:gd name="connsiteX627" fmla="*/ 3111818 w 3714750"/>
              <a:gd name="connsiteY627" fmla="*/ 482918 h 3695700"/>
              <a:gd name="connsiteX628" fmla="*/ 3098483 w 3714750"/>
              <a:gd name="connsiteY628" fmla="*/ 498158 h 3695700"/>
              <a:gd name="connsiteX629" fmla="*/ 648652 w 3714750"/>
              <a:gd name="connsiteY629" fmla="*/ 458153 h 3695700"/>
              <a:gd name="connsiteX630" fmla="*/ 635318 w 3714750"/>
              <a:gd name="connsiteY630" fmla="*/ 442912 h 3695700"/>
              <a:gd name="connsiteX631" fmla="*/ 662940 w 3714750"/>
              <a:gd name="connsiteY631" fmla="*/ 419100 h 3695700"/>
              <a:gd name="connsiteX632" fmla="*/ 675323 w 3714750"/>
              <a:gd name="connsiteY632" fmla="*/ 434340 h 3695700"/>
              <a:gd name="connsiteX633" fmla="*/ 648652 w 3714750"/>
              <a:gd name="connsiteY633" fmla="*/ 458153 h 3695700"/>
              <a:gd name="connsiteX634" fmla="*/ 3044190 w 3714750"/>
              <a:gd name="connsiteY634" fmla="*/ 451485 h 3695700"/>
              <a:gd name="connsiteX635" fmla="*/ 3016568 w 3714750"/>
              <a:gd name="connsiteY635" fmla="*/ 428625 h 3695700"/>
              <a:gd name="connsiteX636" fmla="*/ 3028950 w 3714750"/>
              <a:gd name="connsiteY636" fmla="*/ 413385 h 3695700"/>
              <a:gd name="connsiteX637" fmla="*/ 3056573 w 3714750"/>
              <a:gd name="connsiteY637" fmla="*/ 436245 h 3695700"/>
              <a:gd name="connsiteX638" fmla="*/ 3044190 w 3714750"/>
              <a:gd name="connsiteY638" fmla="*/ 451485 h 3695700"/>
              <a:gd name="connsiteX639" fmla="*/ 702945 w 3714750"/>
              <a:gd name="connsiteY639" fmla="*/ 412433 h 3695700"/>
              <a:gd name="connsiteX640" fmla="*/ 690563 w 3714750"/>
              <a:gd name="connsiteY640" fmla="*/ 397193 h 3695700"/>
              <a:gd name="connsiteX641" fmla="*/ 719138 w 3714750"/>
              <a:gd name="connsiteY641" fmla="*/ 374333 h 3695700"/>
              <a:gd name="connsiteX642" fmla="*/ 731520 w 3714750"/>
              <a:gd name="connsiteY642" fmla="*/ 390525 h 3695700"/>
              <a:gd name="connsiteX643" fmla="*/ 702945 w 3714750"/>
              <a:gd name="connsiteY643" fmla="*/ 412433 h 3695700"/>
              <a:gd name="connsiteX644" fmla="*/ 2987993 w 3714750"/>
              <a:gd name="connsiteY644" fmla="*/ 407670 h 3695700"/>
              <a:gd name="connsiteX645" fmla="*/ 2959418 w 3714750"/>
              <a:gd name="connsiteY645" fmla="*/ 386715 h 3695700"/>
              <a:gd name="connsiteX646" fmla="*/ 2970848 w 3714750"/>
              <a:gd name="connsiteY646" fmla="*/ 370522 h 3695700"/>
              <a:gd name="connsiteX647" fmla="*/ 2999423 w 3714750"/>
              <a:gd name="connsiteY647" fmla="*/ 392430 h 3695700"/>
              <a:gd name="connsiteX648" fmla="*/ 2987993 w 3714750"/>
              <a:gd name="connsiteY648" fmla="*/ 407670 h 3695700"/>
              <a:gd name="connsiteX649" fmla="*/ 759143 w 3714750"/>
              <a:gd name="connsiteY649" fmla="*/ 368618 h 3695700"/>
              <a:gd name="connsiteX650" fmla="*/ 747713 w 3714750"/>
              <a:gd name="connsiteY650" fmla="*/ 352425 h 3695700"/>
              <a:gd name="connsiteX651" fmla="*/ 777240 w 3714750"/>
              <a:gd name="connsiteY651" fmla="*/ 331470 h 3695700"/>
              <a:gd name="connsiteX652" fmla="*/ 788670 w 3714750"/>
              <a:gd name="connsiteY652" fmla="*/ 347663 h 3695700"/>
              <a:gd name="connsiteX653" fmla="*/ 759143 w 3714750"/>
              <a:gd name="connsiteY653" fmla="*/ 368618 h 3695700"/>
              <a:gd name="connsiteX654" fmla="*/ 2930843 w 3714750"/>
              <a:gd name="connsiteY654" fmla="*/ 364808 h 3695700"/>
              <a:gd name="connsiteX655" fmla="*/ 2901315 w 3714750"/>
              <a:gd name="connsiteY655" fmla="*/ 344805 h 3695700"/>
              <a:gd name="connsiteX656" fmla="*/ 2912745 w 3714750"/>
              <a:gd name="connsiteY656" fmla="*/ 328613 h 3695700"/>
              <a:gd name="connsiteX657" fmla="*/ 2942273 w 3714750"/>
              <a:gd name="connsiteY657" fmla="*/ 348615 h 3695700"/>
              <a:gd name="connsiteX658" fmla="*/ 2930843 w 3714750"/>
              <a:gd name="connsiteY658" fmla="*/ 364808 h 3695700"/>
              <a:gd name="connsiteX659" fmla="*/ 817245 w 3714750"/>
              <a:gd name="connsiteY659" fmla="*/ 326708 h 3695700"/>
              <a:gd name="connsiteX660" fmla="*/ 805815 w 3714750"/>
              <a:gd name="connsiteY660" fmla="*/ 310515 h 3695700"/>
              <a:gd name="connsiteX661" fmla="*/ 835343 w 3714750"/>
              <a:gd name="connsiteY661" fmla="*/ 290513 h 3695700"/>
              <a:gd name="connsiteX662" fmla="*/ 845820 w 3714750"/>
              <a:gd name="connsiteY662" fmla="*/ 307658 h 3695700"/>
              <a:gd name="connsiteX663" fmla="*/ 817245 w 3714750"/>
              <a:gd name="connsiteY663" fmla="*/ 326708 h 3695700"/>
              <a:gd name="connsiteX664" fmla="*/ 2871788 w 3714750"/>
              <a:gd name="connsiteY664" fmla="*/ 325755 h 3695700"/>
              <a:gd name="connsiteX665" fmla="*/ 2841308 w 3714750"/>
              <a:gd name="connsiteY665" fmla="*/ 306705 h 3695700"/>
              <a:gd name="connsiteX666" fmla="*/ 2851785 w 3714750"/>
              <a:gd name="connsiteY666" fmla="*/ 289560 h 3695700"/>
              <a:gd name="connsiteX667" fmla="*/ 2882265 w 3714750"/>
              <a:gd name="connsiteY667" fmla="*/ 308610 h 3695700"/>
              <a:gd name="connsiteX668" fmla="*/ 2871788 w 3714750"/>
              <a:gd name="connsiteY668" fmla="*/ 325755 h 3695700"/>
              <a:gd name="connsiteX669" fmla="*/ 877252 w 3714750"/>
              <a:gd name="connsiteY669" fmla="*/ 287655 h 3695700"/>
              <a:gd name="connsiteX670" fmla="*/ 866775 w 3714750"/>
              <a:gd name="connsiteY670" fmla="*/ 270510 h 3695700"/>
              <a:gd name="connsiteX671" fmla="*/ 897255 w 3714750"/>
              <a:gd name="connsiteY671" fmla="*/ 251460 h 3695700"/>
              <a:gd name="connsiteX672" fmla="*/ 907732 w 3714750"/>
              <a:gd name="connsiteY672" fmla="*/ 268605 h 3695700"/>
              <a:gd name="connsiteX673" fmla="*/ 877252 w 3714750"/>
              <a:gd name="connsiteY673" fmla="*/ 287655 h 3695700"/>
              <a:gd name="connsiteX674" fmla="*/ 2810827 w 3714750"/>
              <a:gd name="connsiteY674" fmla="*/ 287655 h 3695700"/>
              <a:gd name="connsiteX675" fmla="*/ 2780348 w 3714750"/>
              <a:gd name="connsiteY675" fmla="*/ 269558 h 3695700"/>
              <a:gd name="connsiteX676" fmla="*/ 2789873 w 3714750"/>
              <a:gd name="connsiteY676" fmla="*/ 252413 h 3695700"/>
              <a:gd name="connsiteX677" fmla="*/ 2821305 w 3714750"/>
              <a:gd name="connsiteY677" fmla="*/ 270510 h 3695700"/>
              <a:gd name="connsiteX678" fmla="*/ 2810827 w 3714750"/>
              <a:gd name="connsiteY678" fmla="*/ 287655 h 3695700"/>
              <a:gd name="connsiteX679" fmla="*/ 2748915 w 3714750"/>
              <a:gd name="connsiteY679" fmla="*/ 252413 h 3695700"/>
              <a:gd name="connsiteX680" fmla="*/ 2717483 w 3714750"/>
              <a:gd name="connsiteY680" fmla="*/ 235268 h 3695700"/>
              <a:gd name="connsiteX681" fmla="*/ 2727008 w 3714750"/>
              <a:gd name="connsiteY681" fmla="*/ 217170 h 3695700"/>
              <a:gd name="connsiteX682" fmla="*/ 2758440 w 3714750"/>
              <a:gd name="connsiteY682" fmla="*/ 234315 h 3695700"/>
              <a:gd name="connsiteX683" fmla="*/ 2748915 w 3714750"/>
              <a:gd name="connsiteY683" fmla="*/ 252413 h 3695700"/>
              <a:gd name="connsiteX684" fmla="*/ 938213 w 3714750"/>
              <a:gd name="connsiteY684" fmla="*/ 251460 h 3695700"/>
              <a:gd name="connsiteX685" fmla="*/ 928688 w 3714750"/>
              <a:gd name="connsiteY685" fmla="*/ 234315 h 3695700"/>
              <a:gd name="connsiteX686" fmla="*/ 960120 w 3714750"/>
              <a:gd name="connsiteY686" fmla="*/ 217170 h 3695700"/>
              <a:gd name="connsiteX687" fmla="*/ 969645 w 3714750"/>
              <a:gd name="connsiteY687" fmla="*/ 234315 h 3695700"/>
              <a:gd name="connsiteX688" fmla="*/ 938213 w 3714750"/>
              <a:gd name="connsiteY688" fmla="*/ 251460 h 3695700"/>
              <a:gd name="connsiteX689" fmla="*/ 2685098 w 3714750"/>
              <a:gd name="connsiteY689" fmla="*/ 219075 h 3695700"/>
              <a:gd name="connsiteX690" fmla="*/ 2652713 w 3714750"/>
              <a:gd name="connsiteY690" fmla="*/ 203835 h 3695700"/>
              <a:gd name="connsiteX691" fmla="*/ 2661285 w 3714750"/>
              <a:gd name="connsiteY691" fmla="*/ 185738 h 3695700"/>
              <a:gd name="connsiteX692" fmla="*/ 2693670 w 3714750"/>
              <a:gd name="connsiteY692" fmla="*/ 200977 h 3695700"/>
              <a:gd name="connsiteX693" fmla="*/ 2685098 w 3714750"/>
              <a:gd name="connsiteY693" fmla="*/ 219075 h 3695700"/>
              <a:gd name="connsiteX694" fmla="*/ 1001077 w 3714750"/>
              <a:gd name="connsiteY694" fmla="*/ 217170 h 3695700"/>
              <a:gd name="connsiteX695" fmla="*/ 991552 w 3714750"/>
              <a:gd name="connsiteY695" fmla="*/ 199072 h 3695700"/>
              <a:gd name="connsiteX696" fmla="*/ 1023938 w 3714750"/>
              <a:gd name="connsiteY696" fmla="*/ 182880 h 3695700"/>
              <a:gd name="connsiteX697" fmla="*/ 1032510 w 3714750"/>
              <a:gd name="connsiteY697" fmla="*/ 200977 h 3695700"/>
              <a:gd name="connsiteX698" fmla="*/ 1001077 w 3714750"/>
              <a:gd name="connsiteY698" fmla="*/ 217170 h 3695700"/>
              <a:gd name="connsiteX699" fmla="*/ 2621280 w 3714750"/>
              <a:gd name="connsiteY699" fmla="*/ 188595 h 3695700"/>
              <a:gd name="connsiteX700" fmla="*/ 2588895 w 3714750"/>
              <a:gd name="connsiteY700" fmla="*/ 174308 h 3695700"/>
              <a:gd name="connsiteX701" fmla="*/ 2596515 w 3714750"/>
              <a:gd name="connsiteY701" fmla="*/ 156210 h 3695700"/>
              <a:gd name="connsiteX702" fmla="*/ 2629852 w 3714750"/>
              <a:gd name="connsiteY702" fmla="*/ 170497 h 3695700"/>
              <a:gd name="connsiteX703" fmla="*/ 2621280 w 3714750"/>
              <a:gd name="connsiteY703" fmla="*/ 188595 h 3695700"/>
              <a:gd name="connsiteX704" fmla="*/ 1064895 w 3714750"/>
              <a:gd name="connsiteY704" fmla="*/ 185738 h 3695700"/>
              <a:gd name="connsiteX705" fmla="*/ 1056323 w 3714750"/>
              <a:gd name="connsiteY705" fmla="*/ 167640 h 3695700"/>
              <a:gd name="connsiteX706" fmla="*/ 1088707 w 3714750"/>
              <a:gd name="connsiteY706" fmla="*/ 152400 h 3695700"/>
              <a:gd name="connsiteX707" fmla="*/ 1096327 w 3714750"/>
              <a:gd name="connsiteY707" fmla="*/ 170497 h 3695700"/>
              <a:gd name="connsiteX708" fmla="*/ 1064895 w 3714750"/>
              <a:gd name="connsiteY708" fmla="*/ 185738 h 3695700"/>
              <a:gd name="connsiteX709" fmla="*/ 2555558 w 3714750"/>
              <a:gd name="connsiteY709" fmla="*/ 160972 h 3695700"/>
              <a:gd name="connsiteX710" fmla="*/ 2522220 w 3714750"/>
              <a:gd name="connsiteY710" fmla="*/ 147638 h 3695700"/>
              <a:gd name="connsiteX711" fmla="*/ 2529840 w 3714750"/>
              <a:gd name="connsiteY711" fmla="*/ 128588 h 3695700"/>
              <a:gd name="connsiteX712" fmla="*/ 2563177 w 3714750"/>
              <a:gd name="connsiteY712" fmla="*/ 141922 h 3695700"/>
              <a:gd name="connsiteX713" fmla="*/ 2555558 w 3714750"/>
              <a:gd name="connsiteY713" fmla="*/ 160972 h 3695700"/>
              <a:gd name="connsiteX714" fmla="*/ 1129665 w 3714750"/>
              <a:gd name="connsiteY714" fmla="*/ 157163 h 3695700"/>
              <a:gd name="connsiteX715" fmla="*/ 1122045 w 3714750"/>
              <a:gd name="connsiteY715" fmla="*/ 139065 h 3695700"/>
              <a:gd name="connsiteX716" fmla="*/ 1155382 w 3714750"/>
              <a:gd name="connsiteY716" fmla="*/ 125730 h 3695700"/>
              <a:gd name="connsiteX717" fmla="*/ 1163002 w 3714750"/>
              <a:gd name="connsiteY717" fmla="*/ 143827 h 3695700"/>
              <a:gd name="connsiteX718" fmla="*/ 1129665 w 3714750"/>
              <a:gd name="connsiteY718" fmla="*/ 157163 h 3695700"/>
              <a:gd name="connsiteX719" fmla="*/ 2488883 w 3714750"/>
              <a:gd name="connsiteY719" fmla="*/ 135255 h 3695700"/>
              <a:gd name="connsiteX720" fmla="*/ 2455545 w 3714750"/>
              <a:gd name="connsiteY720" fmla="*/ 123825 h 3695700"/>
              <a:gd name="connsiteX721" fmla="*/ 2462213 w 3714750"/>
              <a:gd name="connsiteY721" fmla="*/ 104775 h 3695700"/>
              <a:gd name="connsiteX722" fmla="*/ 2496502 w 3714750"/>
              <a:gd name="connsiteY722" fmla="*/ 117157 h 3695700"/>
              <a:gd name="connsiteX723" fmla="*/ 2488883 w 3714750"/>
              <a:gd name="connsiteY723" fmla="*/ 135255 h 3695700"/>
              <a:gd name="connsiteX724" fmla="*/ 1196340 w 3714750"/>
              <a:gd name="connsiteY724" fmla="*/ 131445 h 3695700"/>
              <a:gd name="connsiteX725" fmla="*/ 1189673 w 3714750"/>
              <a:gd name="connsiteY725" fmla="*/ 112395 h 3695700"/>
              <a:gd name="connsiteX726" fmla="*/ 1223963 w 3714750"/>
              <a:gd name="connsiteY726" fmla="*/ 100013 h 3695700"/>
              <a:gd name="connsiteX727" fmla="*/ 1230630 w 3714750"/>
              <a:gd name="connsiteY727" fmla="*/ 119063 h 3695700"/>
              <a:gd name="connsiteX728" fmla="*/ 1196340 w 3714750"/>
              <a:gd name="connsiteY728" fmla="*/ 131445 h 3695700"/>
              <a:gd name="connsiteX729" fmla="*/ 2421255 w 3714750"/>
              <a:gd name="connsiteY729" fmla="*/ 112395 h 3695700"/>
              <a:gd name="connsiteX730" fmla="*/ 2386965 w 3714750"/>
              <a:gd name="connsiteY730" fmla="*/ 101918 h 3695700"/>
              <a:gd name="connsiteX731" fmla="*/ 2392680 w 3714750"/>
              <a:gd name="connsiteY731" fmla="*/ 82867 h 3695700"/>
              <a:gd name="connsiteX732" fmla="*/ 2426970 w 3714750"/>
              <a:gd name="connsiteY732" fmla="*/ 93345 h 3695700"/>
              <a:gd name="connsiteX733" fmla="*/ 2421255 w 3714750"/>
              <a:gd name="connsiteY733" fmla="*/ 112395 h 3695700"/>
              <a:gd name="connsiteX734" fmla="*/ 1263015 w 3714750"/>
              <a:gd name="connsiteY734" fmla="*/ 108585 h 3695700"/>
              <a:gd name="connsiteX735" fmla="*/ 1257300 w 3714750"/>
              <a:gd name="connsiteY735" fmla="*/ 89535 h 3695700"/>
              <a:gd name="connsiteX736" fmla="*/ 1291590 w 3714750"/>
              <a:gd name="connsiteY736" fmla="*/ 79057 h 3695700"/>
              <a:gd name="connsiteX737" fmla="*/ 1297305 w 3714750"/>
              <a:gd name="connsiteY737" fmla="*/ 98107 h 3695700"/>
              <a:gd name="connsiteX738" fmla="*/ 1263015 w 3714750"/>
              <a:gd name="connsiteY738" fmla="*/ 108585 h 3695700"/>
              <a:gd name="connsiteX739" fmla="*/ 2352675 w 3714750"/>
              <a:gd name="connsiteY739" fmla="*/ 91440 h 3695700"/>
              <a:gd name="connsiteX740" fmla="*/ 2318385 w 3714750"/>
              <a:gd name="connsiteY740" fmla="*/ 81915 h 3695700"/>
              <a:gd name="connsiteX741" fmla="*/ 2323148 w 3714750"/>
              <a:gd name="connsiteY741" fmla="*/ 62865 h 3695700"/>
              <a:gd name="connsiteX742" fmla="*/ 2358390 w 3714750"/>
              <a:gd name="connsiteY742" fmla="*/ 72390 h 3695700"/>
              <a:gd name="connsiteX743" fmla="*/ 2352675 w 3714750"/>
              <a:gd name="connsiteY743" fmla="*/ 91440 h 3695700"/>
              <a:gd name="connsiteX744" fmla="*/ 1331595 w 3714750"/>
              <a:gd name="connsiteY744" fmla="*/ 87630 h 3695700"/>
              <a:gd name="connsiteX745" fmla="*/ 1325880 w 3714750"/>
              <a:gd name="connsiteY745" fmla="*/ 68580 h 3695700"/>
              <a:gd name="connsiteX746" fmla="*/ 1360170 w 3714750"/>
              <a:gd name="connsiteY746" fmla="*/ 59055 h 3695700"/>
              <a:gd name="connsiteX747" fmla="*/ 1364932 w 3714750"/>
              <a:gd name="connsiteY747" fmla="*/ 78105 h 3695700"/>
              <a:gd name="connsiteX748" fmla="*/ 1331595 w 3714750"/>
              <a:gd name="connsiteY748" fmla="*/ 87630 h 3695700"/>
              <a:gd name="connsiteX749" fmla="*/ 2284095 w 3714750"/>
              <a:gd name="connsiteY749" fmla="*/ 73342 h 3695700"/>
              <a:gd name="connsiteX750" fmla="*/ 2249805 w 3714750"/>
              <a:gd name="connsiteY750" fmla="*/ 65723 h 3695700"/>
              <a:gd name="connsiteX751" fmla="*/ 2254568 w 3714750"/>
              <a:gd name="connsiteY751" fmla="*/ 46672 h 3695700"/>
              <a:gd name="connsiteX752" fmla="*/ 2289810 w 3714750"/>
              <a:gd name="connsiteY752" fmla="*/ 55245 h 3695700"/>
              <a:gd name="connsiteX753" fmla="*/ 2284095 w 3714750"/>
              <a:gd name="connsiteY753" fmla="*/ 73342 h 3695700"/>
              <a:gd name="connsiteX754" fmla="*/ 1400175 w 3714750"/>
              <a:gd name="connsiteY754" fmla="*/ 69532 h 3695700"/>
              <a:gd name="connsiteX755" fmla="*/ 1395413 w 3714750"/>
              <a:gd name="connsiteY755" fmla="*/ 50482 h 3695700"/>
              <a:gd name="connsiteX756" fmla="*/ 1430655 w 3714750"/>
              <a:gd name="connsiteY756" fmla="*/ 42863 h 3695700"/>
              <a:gd name="connsiteX757" fmla="*/ 1434465 w 3714750"/>
              <a:gd name="connsiteY757" fmla="*/ 61913 h 3695700"/>
              <a:gd name="connsiteX758" fmla="*/ 1400175 w 3714750"/>
              <a:gd name="connsiteY758" fmla="*/ 69532 h 3695700"/>
              <a:gd name="connsiteX759" fmla="*/ 2214563 w 3714750"/>
              <a:gd name="connsiteY759" fmla="*/ 58102 h 3695700"/>
              <a:gd name="connsiteX760" fmla="*/ 2179320 w 3714750"/>
              <a:gd name="connsiteY760" fmla="*/ 51435 h 3695700"/>
              <a:gd name="connsiteX761" fmla="*/ 2183130 w 3714750"/>
              <a:gd name="connsiteY761" fmla="*/ 31432 h 3695700"/>
              <a:gd name="connsiteX762" fmla="*/ 2218373 w 3714750"/>
              <a:gd name="connsiteY762" fmla="*/ 38100 h 3695700"/>
              <a:gd name="connsiteX763" fmla="*/ 2214563 w 3714750"/>
              <a:gd name="connsiteY763" fmla="*/ 58102 h 3695700"/>
              <a:gd name="connsiteX764" fmla="*/ 1469707 w 3714750"/>
              <a:gd name="connsiteY764" fmla="*/ 54292 h 3695700"/>
              <a:gd name="connsiteX765" fmla="*/ 1465898 w 3714750"/>
              <a:gd name="connsiteY765" fmla="*/ 34290 h 3695700"/>
              <a:gd name="connsiteX766" fmla="*/ 1501140 w 3714750"/>
              <a:gd name="connsiteY766" fmla="*/ 27622 h 3695700"/>
              <a:gd name="connsiteX767" fmla="*/ 1504950 w 3714750"/>
              <a:gd name="connsiteY767" fmla="*/ 47625 h 3695700"/>
              <a:gd name="connsiteX768" fmla="*/ 1469707 w 3714750"/>
              <a:gd name="connsiteY768" fmla="*/ 54292 h 3695700"/>
              <a:gd name="connsiteX769" fmla="*/ 2144077 w 3714750"/>
              <a:gd name="connsiteY769" fmla="*/ 44767 h 3695700"/>
              <a:gd name="connsiteX770" fmla="*/ 2108835 w 3714750"/>
              <a:gd name="connsiteY770" fmla="*/ 39052 h 3695700"/>
              <a:gd name="connsiteX771" fmla="*/ 2111693 w 3714750"/>
              <a:gd name="connsiteY771" fmla="*/ 19050 h 3695700"/>
              <a:gd name="connsiteX772" fmla="*/ 2146935 w 3714750"/>
              <a:gd name="connsiteY772" fmla="*/ 24765 h 3695700"/>
              <a:gd name="connsiteX773" fmla="*/ 2144077 w 3714750"/>
              <a:gd name="connsiteY773" fmla="*/ 44767 h 3695700"/>
              <a:gd name="connsiteX774" fmla="*/ 1540193 w 3714750"/>
              <a:gd name="connsiteY774" fmla="*/ 41910 h 3695700"/>
              <a:gd name="connsiteX775" fmla="*/ 1537335 w 3714750"/>
              <a:gd name="connsiteY775" fmla="*/ 21907 h 3695700"/>
              <a:gd name="connsiteX776" fmla="*/ 1572577 w 3714750"/>
              <a:gd name="connsiteY776" fmla="*/ 16192 h 3695700"/>
              <a:gd name="connsiteX777" fmla="*/ 1575435 w 3714750"/>
              <a:gd name="connsiteY777" fmla="*/ 36195 h 3695700"/>
              <a:gd name="connsiteX778" fmla="*/ 1540193 w 3714750"/>
              <a:gd name="connsiteY778" fmla="*/ 41910 h 3695700"/>
              <a:gd name="connsiteX779" fmla="*/ 2073593 w 3714750"/>
              <a:gd name="connsiteY779" fmla="*/ 35242 h 3695700"/>
              <a:gd name="connsiteX780" fmla="*/ 2038350 w 3714750"/>
              <a:gd name="connsiteY780" fmla="*/ 31432 h 3695700"/>
              <a:gd name="connsiteX781" fmla="*/ 2040255 w 3714750"/>
              <a:gd name="connsiteY781" fmla="*/ 11430 h 3695700"/>
              <a:gd name="connsiteX782" fmla="*/ 2076450 w 3714750"/>
              <a:gd name="connsiteY782" fmla="*/ 15240 h 3695700"/>
              <a:gd name="connsiteX783" fmla="*/ 2073593 w 3714750"/>
              <a:gd name="connsiteY783" fmla="*/ 35242 h 3695700"/>
              <a:gd name="connsiteX784" fmla="*/ 1610677 w 3714750"/>
              <a:gd name="connsiteY784" fmla="*/ 32385 h 3695700"/>
              <a:gd name="connsiteX785" fmla="*/ 1608773 w 3714750"/>
              <a:gd name="connsiteY785" fmla="*/ 12382 h 3695700"/>
              <a:gd name="connsiteX786" fmla="*/ 1644968 w 3714750"/>
              <a:gd name="connsiteY786" fmla="*/ 8572 h 3695700"/>
              <a:gd name="connsiteX787" fmla="*/ 1646873 w 3714750"/>
              <a:gd name="connsiteY787" fmla="*/ 28575 h 3695700"/>
              <a:gd name="connsiteX788" fmla="*/ 1610677 w 3714750"/>
              <a:gd name="connsiteY788" fmla="*/ 32385 h 3695700"/>
              <a:gd name="connsiteX789" fmla="*/ 2002155 w 3714750"/>
              <a:gd name="connsiteY789" fmla="*/ 26670 h 3695700"/>
              <a:gd name="connsiteX790" fmla="*/ 1966913 w 3714750"/>
              <a:gd name="connsiteY790" fmla="*/ 23813 h 3695700"/>
              <a:gd name="connsiteX791" fmla="*/ 1968818 w 3714750"/>
              <a:gd name="connsiteY791" fmla="*/ 3810 h 3695700"/>
              <a:gd name="connsiteX792" fmla="*/ 2005013 w 3714750"/>
              <a:gd name="connsiteY792" fmla="*/ 6667 h 3695700"/>
              <a:gd name="connsiteX793" fmla="*/ 2002155 w 3714750"/>
              <a:gd name="connsiteY793" fmla="*/ 26670 h 3695700"/>
              <a:gd name="connsiteX794" fmla="*/ 1682115 w 3714750"/>
              <a:gd name="connsiteY794" fmla="*/ 25717 h 3695700"/>
              <a:gd name="connsiteX795" fmla="*/ 1680210 w 3714750"/>
              <a:gd name="connsiteY795" fmla="*/ 5715 h 3695700"/>
              <a:gd name="connsiteX796" fmla="*/ 1716405 w 3714750"/>
              <a:gd name="connsiteY796" fmla="*/ 2857 h 3695700"/>
              <a:gd name="connsiteX797" fmla="*/ 1717357 w 3714750"/>
              <a:gd name="connsiteY797" fmla="*/ 22860 h 3695700"/>
              <a:gd name="connsiteX798" fmla="*/ 1682115 w 3714750"/>
              <a:gd name="connsiteY798" fmla="*/ 25717 h 3695700"/>
              <a:gd name="connsiteX799" fmla="*/ 1931670 w 3714750"/>
              <a:gd name="connsiteY799" fmla="*/ 21907 h 3695700"/>
              <a:gd name="connsiteX800" fmla="*/ 1896427 w 3714750"/>
              <a:gd name="connsiteY800" fmla="*/ 20002 h 3695700"/>
              <a:gd name="connsiteX801" fmla="*/ 1897380 w 3714750"/>
              <a:gd name="connsiteY801" fmla="*/ 0 h 3695700"/>
              <a:gd name="connsiteX802" fmla="*/ 1933575 w 3714750"/>
              <a:gd name="connsiteY802" fmla="*/ 1905 h 3695700"/>
              <a:gd name="connsiteX803" fmla="*/ 1931670 w 3714750"/>
              <a:gd name="connsiteY803" fmla="*/ 21907 h 3695700"/>
              <a:gd name="connsiteX804" fmla="*/ 1752600 w 3714750"/>
              <a:gd name="connsiteY804" fmla="*/ 20955 h 3695700"/>
              <a:gd name="connsiteX805" fmla="*/ 1751648 w 3714750"/>
              <a:gd name="connsiteY805" fmla="*/ 952 h 3695700"/>
              <a:gd name="connsiteX806" fmla="*/ 1787843 w 3714750"/>
              <a:gd name="connsiteY806" fmla="*/ 0 h 3695700"/>
              <a:gd name="connsiteX807" fmla="*/ 1787843 w 3714750"/>
              <a:gd name="connsiteY807" fmla="*/ 20002 h 3695700"/>
              <a:gd name="connsiteX808" fmla="*/ 1752600 w 3714750"/>
              <a:gd name="connsiteY808" fmla="*/ 20955 h 3695700"/>
              <a:gd name="connsiteX809" fmla="*/ 1860232 w 3714750"/>
              <a:gd name="connsiteY809" fmla="*/ 20002 h 3695700"/>
              <a:gd name="connsiteX810" fmla="*/ 1830705 w 3714750"/>
              <a:gd name="connsiteY810" fmla="*/ 20002 h 3695700"/>
              <a:gd name="connsiteX811" fmla="*/ 1824038 w 3714750"/>
              <a:gd name="connsiteY811" fmla="*/ 20002 h 3695700"/>
              <a:gd name="connsiteX812" fmla="*/ 1824038 w 3714750"/>
              <a:gd name="connsiteY812" fmla="*/ 0 h 3695700"/>
              <a:gd name="connsiteX813" fmla="*/ 1830705 w 3714750"/>
              <a:gd name="connsiteY813" fmla="*/ 0 h 3695700"/>
              <a:gd name="connsiteX814" fmla="*/ 1860232 w 3714750"/>
              <a:gd name="connsiteY814" fmla="*/ 0 h 3695700"/>
              <a:gd name="connsiteX815" fmla="*/ 1860232 w 3714750"/>
              <a:gd name="connsiteY815" fmla="*/ 20002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</a:cxnLst>
            <a:rect l="l" t="t" r="r" b="b"/>
            <a:pathLst>
              <a:path w="3714750" h="3695700">
                <a:moveTo>
                  <a:pt x="1757363" y="3695700"/>
                </a:moveTo>
                <a:cubicBezTo>
                  <a:pt x="1744980" y="3695700"/>
                  <a:pt x="1733550" y="3695700"/>
                  <a:pt x="1721168" y="3694748"/>
                </a:cubicBezTo>
                <a:lnTo>
                  <a:pt x="1721168" y="3674745"/>
                </a:lnTo>
                <a:cubicBezTo>
                  <a:pt x="1732598" y="3674745"/>
                  <a:pt x="1744980" y="3674745"/>
                  <a:pt x="1756410" y="3675698"/>
                </a:cubicBezTo>
                <a:lnTo>
                  <a:pt x="1757363" y="3695700"/>
                </a:lnTo>
                <a:close/>
                <a:moveTo>
                  <a:pt x="1793557" y="3695700"/>
                </a:moveTo>
                <a:lnTo>
                  <a:pt x="1793557" y="3675698"/>
                </a:lnTo>
                <a:cubicBezTo>
                  <a:pt x="1804988" y="3675698"/>
                  <a:pt x="1817370" y="3675698"/>
                  <a:pt x="1828800" y="3674745"/>
                </a:cubicBezTo>
                <a:lnTo>
                  <a:pt x="1829752" y="3694748"/>
                </a:lnTo>
                <a:cubicBezTo>
                  <a:pt x="1817370" y="3695700"/>
                  <a:pt x="1804988" y="3695700"/>
                  <a:pt x="1793557" y="3695700"/>
                </a:cubicBezTo>
                <a:close/>
                <a:moveTo>
                  <a:pt x="1684973" y="3693795"/>
                </a:moveTo>
                <a:cubicBezTo>
                  <a:pt x="1672590" y="3692843"/>
                  <a:pt x="1661160" y="3692843"/>
                  <a:pt x="1648777" y="3691890"/>
                </a:cubicBezTo>
                <a:lnTo>
                  <a:pt x="1649730" y="3671888"/>
                </a:lnTo>
                <a:cubicBezTo>
                  <a:pt x="1661160" y="3672840"/>
                  <a:pt x="1673543" y="3672840"/>
                  <a:pt x="1684973" y="3673793"/>
                </a:cubicBezTo>
                <a:lnTo>
                  <a:pt x="1684973" y="3693795"/>
                </a:lnTo>
                <a:close/>
                <a:moveTo>
                  <a:pt x="1864995" y="3693795"/>
                </a:moveTo>
                <a:lnTo>
                  <a:pt x="1864043" y="3673793"/>
                </a:lnTo>
                <a:cubicBezTo>
                  <a:pt x="1875473" y="3672840"/>
                  <a:pt x="1887855" y="3672840"/>
                  <a:pt x="1899285" y="3671888"/>
                </a:cubicBezTo>
                <a:lnTo>
                  <a:pt x="1900238" y="3691890"/>
                </a:lnTo>
                <a:cubicBezTo>
                  <a:pt x="1889760" y="3692843"/>
                  <a:pt x="1877377" y="3692843"/>
                  <a:pt x="1864995" y="3693795"/>
                </a:cubicBezTo>
                <a:close/>
                <a:moveTo>
                  <a:pt x="1613535" y="3689985"/>
                </a:moveTo>
                <a:cubicBezTo>
                  <a:pt x="1601152" y="3689033"/>
                  <a:pt x="1589723" y="3688080"/>
                  <a:pt x="1577340" y="3687128"/>
                </a:cubicBezTo>
                <a:lnTo>
                  <a:pt x="1579245" y="3667125"/>
                </a:lnTo>
                <a:cubicBezTo>
                  <a:pt x="1590675" y="3668078"/>
                  <a:pt x="1603057" y="3669030"/>
                  <a:pt x="1614488" y="3669983"/>
                </a:cubicBezTo>
                <a:lnTo>
                  <a:pt x="1613535" y="3689985"/>
                </a:lnTo>
                <a:close/>
                <a:moveTo>
                  <a:pt x="1937385" y="3689033"/>
                </a:moveTo>
                <a:lnTo>
                  <a:pt x="1935480" y="3669030"/>
                </a:lnTo>
                <a:cubicBezTo>
                  <a:pt x="1946910" y="3668078"/>
                  <a:pt x="1959293" y="3667125"/>
                  <a:pt x="1970723" y="3666173"/>
                </a:cubicBezTo>
                <a:lnTo>
                  <a:pt x="1972627" y="3686175"/>
                </a:lnTo>
                <a:cubicBezTo>
                  <a:pt x="1961198" y="3687128"/>
                  <a:pt x="1948815" y="3688080"/>
                  <a:pt x="1937385" y="3689033"/>
                </a:cubicBezTo>
                <a:close/>
                <a:moveTo>
                  <a:pt x="1541145" y="3683318"/>
                </a:moveTo>
                <a:cubicBezTo>
                  <a:pt x="1528763" y="3682365"/>
                  <a:pt x="1517332" y="3680460"/>
                  <a:pt x="1504950" y="3678555"/>
                </a:cubicBezTo>
                <a:lnTo>
                  <a:pt x="1507807" y="3658553"/>
                </a:lnTo>
                <a:cubicBezTo>
                  <a:pt x="1519238" y="3660458"/>
                  <a:pt x="1531620" y="3661410"/>
                  <a:pt x="1543050" y="3662363"/>
                </a:cubicBezTo>
                <a:lnTo>
                  <a:pt x="1541145" y="3683318"/>
                </a:lnTo>
                <a:close/>
                <a:moveTo>
                  <a:pt x="2008823" y="3682365"/>
                </a:moveTo>
                <a:lnTo>
                  <a:pt x="2006918" y="3662363"/>
                </a:lnTo>
                <a:cubicBezTo>
                  <a:pt x="2018348" y="3661410"/>
                  <a:pt x="2030730" y="3659505"/>
                  <a:pt x="2042160" y="3658553"/>
                </a:cubicBezTo>
                <a:lnTo>
                  <a:pt x="2045018" y="3678555"/>
                </a:lnTo>
                <a:cubicBezTo>
                  <a:pt x="2032635" y="3680460"/>
                  <a:pt x="2021205" y="3681413"/>
                  <a:pt x="2008823" y="3682365"/>
                </a:cubicBezTo>
                <a:close/>
                <a:moveTo>
                  <a:pt x="2080260" y="3673793"/>
                </a:moveTo>
                <a:lnTo>
                  <a:pt x="2077402" y="3653790"/>
                </a:lnTo>
                <a:cubicBezTo>
                  <a:pt x="2088832" y="3651885"/>
                  <a:pt x="2101215" y="3650933"/>
                  <a:pt x="2112645" y="3649028"/>
                </a:cubicBezTo>
                <a:lnTo>
                  <a:pt x="2115502" y="3669030"/>
                </a:lnTo>
                <a:cubicBezTo>
                  <a:pt x="2104073" y="3670935"/>
                  <a:pt x="2092643" y="3672840"/>
                  <a:pt x="2080260" y="3673793"/>
                </a:cubicBezTo>
                <a:close/>
                <a:moveTo>
                  <a:pt x="1469707" y="3673793"/>
                </a:moveTo>
                <a:cubicBezTo>
                  <a:pt x="1458277" y="3671888"/>
                  <a:pt x="1445895" y="3669983"/>
                  <a:pt x="1434465" y="3668078"/>
                </a:cubicBezTo>
                <a:lnTo>
                  <a:pt x="1437323" y="3648075"/>
                </a:lnTo>
                <a:cubicBezTo>
                  <a:pt x="1448752" y="3649980"/>
                  <a:pt x="1461135" y="3651885"/>
                  <a:pt x="1472565" y="3653790"/>
                </a:cubicBezTo>
                <a:lnTo>
                  <a:pt x="1469707" y="3673793"/>
                </a:lnTo>
                <a:close/>
                <a:moveTo>
                  <a:pt x="2151698" y="3663315"/>
                </a:moveTo>
                <a:lnTo>
                  <a:pt x="2148840" y="3643313"/>
                </a:lnTo>
                <a:cubicBezTo>
                  <a:pt x="2160270" y="3641408"/>
                  <a:pt x="2172652" y="3639503"/>
                  <a:pt x="2184083" y="3636645"/>
                </a:cubicBezTo>
                <a:lnTo>
                  <a:pt x="2187893" y="3656648"/>
                </a:lnTo>
                <a:cubicBezTo>
                  <a:pt x="2175510" y="3659505"/>
                  <a:pt x="2163127" y="3661410"/>
                  <a:pt x="2151698" y="3663315"/>
                </a:cubicBezTo>
                <a:close/>
                <a:moveTo>
                  <a:pt x="1399223" y="3661410"/>
                </a:moveTo>
                <a:cubicBezTo>
                  <a:pt x="1387793" y="3659505"/>
                  <a:pt x="1375410" y="3656648"/>
                  <a:pt x="1363980" y="3654743"/>
                </a:cubicBezTo>
                <a:lnTo>
                  <a:pt x="1367790" y="3635693"/>
                </a:lnTo>
                <a:cubicBezTo>
                  <a:pt x="1379220" y="3638550"/>
                  <a:pt x="1390650" y="3640455"/>
                  <a:pt x="1403032" y="3642360"/>
                </a:cubicBezTo>
                <a:lnTo>
                  <a:pt x="1399223" y="3661410"/>
                </a:lnTo>
                <a:close/>
                <a:moveTo>
                  <a:pt x="2222183" y="3649980"/>
                </a:moveTo>
                <a:lnTo>
                  <a:pt x="2218373" y="3629978"/>
                </a:lnTo>
                <a:cubicBezTo>
                  <a:pt x="2229802" y="3628073"/>
                  <a:pt x="2241233" y="3625215"/>
                  <a:pt x="2253615" y="3622358"/>
                </a:cubicBezTo>
                <a:lnTo>
                  <a:pt x="2257425" y="3641408"/>
                </a:lnTo>
                <a:cubicBezTo>
                  <a:pt x="2245995" y="3645218"/>
                  <a:pt x="2234565" y="3648075"/>
                  <a:pt x="2222183" y="3649980"/>
                </a:cubicBezTo>
                <a:close/>
                <a:moveTo>
                  <a:pt x="1328738" y="3647123"/>
                </a:moveTo>
                <a:cubicBezTo>
                  <a:pt x="1317307" y="3644265"/>
                  <a:pt x="1304925" y="3641408"/>
                  <a:pt x="1293495" y="3638550"/>
                </a:cubicBezTo>
                <a:lnTo>
                  <a:pt x="1298257" y="3619500"/>
                </a:lnTo>
                <a:cubicBezTo>
                  <a:pt x="1309688" y="3622358"/>
                  <a:pt x="1321118" y="3625215"/>
                  <a:pt x="1332548" y="3628073"/>
                </a:cubicBezTo>
                <a:lnTo>
                  <a:pt x="1328738" y="3647123"/>
                </a:lnTo>
                <a:close/>
                <a:moveTo>
                  <a:pt x="2292668" y="3634740"/>
                </a:moveTo>
                <a:lnTo>
                  <a:pt x="2287905" y="3615690"/>
                </a:lnTo>
                <a:cubicBezTo>
                  <a:pt x="2299335" y="3612833"/>
                  <a:pt x="2310765" y="3609975"/>
                  <a:pt x="2322195" y="3607118"/>
                </a:cubicBezTo>
                <a:lnTo>
                  <a:pt x="2326958" y="3626168"/>
                </a:lnTo>
                <a:cubicBezTo>
                  <a:pt x="2316480" y="3629025"/>
                  <a:pt x="2305050" y="3631883"/>
                  <a:pt x="2292668" y="3634740"/>
                </a:cubicBezTo>
                <a:close/>
                <a:moveTo>
                  <a:pt x="1258252" y="3629025"/>
                </a:moveTo>
                <a:cubicBezTo>
                  <a:pt x="1246823" y="3626168"/>
                  <a:pt x="1235393" y="3622358"/>
                  <a:pt x="1223963" y="3619500"/>
                </a:cubicBezTo>
                <a:lnTo>
                  <a:pt x="1229677" y="3600450"/>
                </a:lnTo>
                <a:cubicBezTo>
                  <a:pt x="1241107" y="3604260"/>
                  <a:pt x="1252538" y="3607118"/>
                  <a:pt x="1263968" y="3609975"/>
                </a:cubicBezTo>
                <a:lnTo>
                  <a:pt x="1258252" y="3629025"/>
                </a:lnTo>
                <a:close/>
                <a:moveTo>
                  <a:pt x="2363152" y="3617595"/>
                </a:moveTo>
                <a:lnTo>
                  <a:pt x="2358390" y="3598545"/>
                </a:lnTo>
                <a:cubicBezTo>
                  <a:pt x="2369820" y="3595688"/>
                  <a:pt x="2381250" y="3592830"/>
                  <a:pt x="2392680" y="3589020"/>
                </a:cubicBezTo>
                <a:lnTo>
                  <a:pt x="2398395" y="3608070"/>
                </a:lnTo>
                <a:cubicBezTo>
                  <a:pt x="2386013" y="3610928"/>
                  <a:pt x="2374583" y="3614738"/>
                  <a:pt x="2363152" y="3617595"/>
                </a:cubicBezTo>
                <a:close/>
                <a:moveTo>
                  <a:pt x="1188720" y="3609023"/>
                </a:moveTo>
                <a:cubicBezTo>
                  <a:pt x="1177290" y="3605213"/>
                  <a:pt x="1165860" y="3601403"/>
                  <a:pt x="1154430" y="3597593"/>
                </a:cubicBezTo>
                <a:lnTo>
                  <a:pt x="1161098" y="3578543"/>
                </a:lnTo>
                <a:cubicBezTo>
                  <a:pt x="1172527" y="3582353"/>
                  <a:pt x="1183957" y="3586163"/>
                  <a:pt x="1195388" y="3589973"/>
                </a:cubicBezTo>
                <a:lnTo>
                  <a:pt x="1188720" y="3609023"/>
                </a:lnTo>
                <a:close/>
                <a:moveTo>
                  <a:pt x="2431733" y="3597593"/>
                </a:moveTo>
                <a:lnTo>
                  <a:pt x="2426018" y="3578543"/>
                </a:lnTo>
                <a:cubicBezTo>
                  <a:pt x="2437448" y="3574733"/>
                  <a:pt x="2448877" y="3571875"/>
                  <a:pt x="2460308" y="3568065"/>
                </a:cubicBezTo>
                <a:lnTo>
                  <a:pt x="2466023" y="3587115"/>
                </a:lnTo>
                <a:cubicBezTo>
                  <a:pt x="2454593" y="3590925"/>
                  <a:pt x="2443163" y="3594735"/>
                  <a:pt x="2431733" y="3597593"/>
                </a:cubicBezTo>
                <a:close/>
                <a:moveTo>
                  <a:pt x="1121093" y="3585210"/>
                </a:moveTo>
                <a:cubicBezTo>
                  <a:pt x="1109663" y="3581400"/>
                  <a:pt x="1098232" y="3576638"/>
                  <a:pt x="1087755" y="3572828"/>
                </a:cubicBezTo>
                <a:lnTo>
                  <a:pt x="1095375" y="3554730"/>
                </a:lnTo>
                <a:cubicBezTo>
                  <a:pt x="1106805" y="3559493"/>
                  <a:pt x="1117282" y="3563303"/>
                  <a:pt x="1128713" y="3567113"/>
                </a:cubicBezTo>
                <a:lnTo>
                  <a:pt x="1121093" y="3585210"/>
                </a:lnTo>
                <a:close/>
                <a:moveTo>
                  <a:pt x="2500313" y="3576638"/>
                </a:moveTo>
                <a:lnTo>
                  <a:pt x="2493645" y="3557588"/>
                </a:lnTo>
                <a:cubicBezTo>
                  <a:pt x="2505075" y="3553778"/>
                  <a:pt x="2516505" y="3549968"/>
                  <a:pt x="2526983" y="3546158"/>
                </a:cubicBezTo>
                <a:lnTo>
                  <a:pt x="2533650" y="3565208"/>
                </a:lnTo>
                <a:cubicBezTo>
                  <a:pt x="2523173" y="3569018"/>
                  <a:pt x="2511743" y="3572828"/>
                  <a:pt x="2500313" y="3576638"/>
                </a:cubicBezTo>
                <a:close/>
                <a:moveTo>
                  <a:pt x="1053465" y="3559493"/>
                </a:moveTo>
                <a:cubicBezTo>
                  <a:pt x="1042035" y="3554730"/>
                  <a:pt x="1031557" y="3549968"/>
                  <a:pt x="1020127" y="3545205"/>
                </a:cubicBezTo>
                <a:lnTo>
                  <a:pt x="1028700" y="3527108"/>
                </a:lnTo>
                <a:cubicBezTo>
                  <a:pt x="1039177" y="3531870"/>
                  <a:pt x="1050607" y="3536633"/>
                  <a:pt x="1061085" y="3541395"/>
                </a:cubicBezTo>
                <a:lnTo>
                  <a:pt x="1053465" y="3559493"/>
                </a:lnTo>
                <a:close/>
                <a:moveTo>
                  <a:pt x="2568893" y="3552825"/>
                </a:moveTo>
                <a:lnTo>
                  <a:pt x="2562225" y="3533775"/>
                </a:lnTo>
                <a:cubicBezTo>
                  <a:pt x="2573655" y="3529965"/>
                  <a:pt x="2584133" y="3525203"/>
                  <a:pt x="2595563" y="3521393"/>
                </a:cubicBezTo>
                <a:lnTo>
                  <a:pt x="2603183" y="3540443"/>
                </a:lnTo>
                <a:cubicBezTo>
                  <a:pt x="2590800" y="3544253"/>
                  <a:pt x="2579370" y="3548063"/>
                  <a:pt x="2568893" y="3552825"/>
                </a:cubicBezTo>
                <a:close/>
                <a:moveTo>
                  <a:pt x="987743" y="3529965"/>
                </a:moveTo>
                <a:cubicBezTo>
                  <a:pt x="977265" y="3525203"/>
                  <a:pt x="965835" y="3519488"/>
                  <a:pt x="955357" y="3513773"/>
                </a:cubicBezTo>
                <a:lnTo>
                  <a:pt x="963930" y="3495675"/>
                </a:lnTo>
                <a:cubicBezTo>
                  <a:pt x="974407" y="3501390"/>
                  <a:pt x="984885" y="3506153"/>
                  <a:pt x="996315" y="3510915"/>
                </a:cubicBezTo>
                <a:lnTo>
                  <a:pt x="987743" y="3529965"/>
                </a:lnTo>
                <a:close/>
                <a:moveTo>
                  <a:pt x="2635568" y="3526155"/>
                </a:moveTo>
                <a:lnTo>
                  <a:pt x="2627948" y="3508058"/>
                </a:lnTo>
                <a:cubicBezTo>
                  <a:pt x="2639377" y="3503295"/>
                  <a:pt x="2649855" y="3499485"/>
                  <a:pt x="2661285" y="3494723"/>
                </a:cubicBezTo>
                <a:lnTo>
                  <a:pt x="2668905" y="3512820"/>
                </a:lnTo>
                <a:cubicBezTo>
                  <a:pt x="2657475" y="3517583"/>
                  <a:pt x="2646998" y="3522345"/>
                  <a:pt x="2635568" y="3526155"/>
                </a:cubicBezTo>
                <a:close/>
                <a:moveTo>
                  <a:pt x="2702243" y="3498533"/>
                </a:moveTo>
                <a:lnTo>
                  <a:pt x="2694623" y="3480435"/>
                </a:lnTo>
                <a:cubicBezTo>
                  <a:pt x="2705100" y="3475673"/>
                  <a:pt x="2716530" y="3470910"/>
                  <a:pt x="2727008" y="3466148"/>
                </a:cubicBezTo>
                <a:lnTo>
                  <a:pt x="2735580" y="3484245"/>
                </a:lnTo>
                <a:cubicBezTo>
                  <a:pt x="2724150" y="3489008"/>
                  <a:pt x="2712720" y="3493770"/>
                  <a:pt x="2702243" y="3498533"/>
                </a:cubicBezTo>
                <a:close/>
                <a:moveTo>
                  <a:pt x="922973" y="3497580"/>
                </a:moveTo>
                <a:cubicBezTo>
                  <a:pt x="912495" y="3491865"/>
                  <a:pt x="902018" y="3486150"/>
                  <a:pt x="891540" y="3480435"/>
                </a:cubicBezTo>
                <a:lnTo>
                  <a:pt x="901065" y="3463290"/>
                </a:lnTo>
                <a:cubicBezTo>
                  <a:pt x="911543" y="3469005"/>
                  <a:pt x="922020" y="3474720"/>
                  <a:pt x="932498" y="3480435"/>
                </a:cubicBezTo>
                <a:lnTo>
                  <a:pt x="922973" y="3497580"/>
                </a:lnTo>
                <a:close/>
                <a:moveTo>
                  <a:pt x="2767013" y="3468053"/>
                </a:moveTo>
                <a:lnTo>
                  <a:pt x="2758440" y="3449955"/>
                </a:lnTo>
                <a:cubicBezTo>
                  <a:pt x="2768918" y="3445193"/>
                  <a:pt x="2779395" y="3439478"/>
                  <a:pt x="2790825" y="3433763"/>
                </a:cubicBezTo>
                <a:lnTo>
                  <a:pt x="2799398" y="3451860"/>
                </a:lnTo>
                <a:cubicBezTo>
                  <a:pt x="2788920" y="3457575"/>
                  <a:pt x="2778443" y="3463290"/>
                  <a:pt x="2767013" y="3468053"/>
                </a:cubicBezTo>
                <a:close/>
                <a:moveTo>
                  <a:pt x="860107" y="3461385"/>
                </a:moveTo>
                <a:cubicBezTo>
                  <a:pt x="849630" y="3455670"/>
                  <a:pt x="839152" y="3449003"/>
                  <a:pt x="829627" y="3442335"/>
                </a:cubicBezTo>
                <a:lnTo>
                  <a:pt x="840105" y="3425190"/>
                </a:lnTo>
                <a:cubicBezTo>
                  <a:pt x="850582" y="3431858"/>
                  <a:pt x="860107" y="3437573"/>
                  <a:pt x="870585" y="3444240"/>
                </a:cubicBezTo>
                <a:lnTo>
                  <a:pt x="860107" y="3461385"/>
                </a:lnTo>
                <a:close/>
                <a:moveTo>
                  <a:pt x="2831783" y="3435668"/>
                </a:moveTo>
                <a:lnTo>
                  <a:pt x="2822258" y="3418523"/>
                </a:lnTo>
                <a:cubicBezTo>
                  <a:pt x="2832735" y="3412808"/>
                  <a:pt x="2843213" y="3407093"/>
                  <a:pt x="2853690" y="3401378"/>
                </a:cubicBezTo>
                <a:lnTo>
                  <a:pt x="2863215" y="3418523"/>
                </a:lnTo>
                <a:cubicBezTo>
                  <a:pt x="2852738" y="3424238"/>
                  <a:pt x="2842260" y="3429953"/>
                  <a:pt x="2831783" y="3435668"/>
                </a:cubicBezTo>
                <a:close/>
                <a:moveTo>
                  <a:pt x="799148" y="3423285"/>
                </a:moveTo>
                <a:cubicBezTo>
                  <a:pt x="788670" y="3416618"/>
                  <a:pt x="779145" y="3409950"/>
                  <a:pt x="769620" y="3403283"/>
                </a:cubicBezTo>
                <a:lnTo>
                  <a:pt x="781050" y="3387090"/>
                </a:lnTo>
                <a:cubicBezTo>
                  <a:pt x="790575" y="3393758"/>
                  <a:pt x="801052" y="3400425"/>
                  <a:pt x="810577" y="3407093"/>
                </a:cubicBezTo>
                <a:lnTo>
                  <a:pt x="799148" y="3423285"/>
                </a:lnTo>
                <a:close/>
                <a:moveTo>
                  <a:pt x="2894648" y="3400425"/>
                </a:moveTo>
                <a:lnTo>
                  <a:pt x="2885123" y="3383280"/>
                </a:lnTo>
                <a:cubicBezTo>
                  <a:pt x="2895600" y="3377565"/>
                  <a:pt x="2906077" y="3370898"/>
                  <a:pt x="2915602" y="3365183"/>
                </a:cubicBezTo>
                <a:lnTo>
                  <a:pt x="2926080" y="3382328"/>
                </a:lnTo>
                <a:cubicBezTo>
                  <a:pt x="2915602" y="3388995"/>
                  <a:pt x="2905125" y="3394710"/>
                  <a:pt x="2894648" y="3400425"/>
                </a:cubicBezTo>
                <a:close/>
                <a:moveTo>
                  <a:pt x="739140" y="3382328"/>
                </a:moveTo>
                <a:cubicBezTo>
                  <a:pt x="729615" y="3375660"/>
                  <a:pt x="720090" y="3368040"/>
                  <a:pt x="710565" y="3360420"/>
                </a:cubicBezTo>
                <a:lnTo>
                  <a:pt x="722948" y="3344228"/>
                </a:lnTo>
                <a:cubicBezTo>
                  <a:pt x="732473" y="3351848"/>
                  <a:pt x="741998" y="3358515"/>
                  <a:pt x="751523" y="3366135"/>
                </a:cubicBezTo>
                <a:lnTo>
                  <a:pt x="739140" y="3382328"/>
                </a:lnTo>
                <a:close/>
                <a:moveTo>
                  <a:pt x="2956560" y="3363278"/>
                </a:moveTo>
                <a:lnTo>
                  <a:pt x="2946083" y="3346133"/>
                </a:lnTo>
                <a:cubicBezTo>
                  <a:pt x="2956560" y="3339465"/>
                  <a:pt x="2966085" y="3333750"/>
                  <a:pt x="2976563" y="3327083"/>
                </a:cubicBezTo>
                <a:lnTo>
                  <a:pt x="2987040" y="3344228"/>
                </a:lnTo>
                <a:cubicBezTo>
                  <a:pt x="2976563" y="3350895"/>
                  <a:pt x="2967038" y="3357563"/>
                  <a:pt x="2956560" y="3363278"/>
                </a:cubicBezTo>
                <a:close/>
                <a:moveTo>
                  <a:pt x="681990" y="3337560"/>
                </a:moveTo>
                <a:cubicBezTo>
                  <a:pt x="672465" y="3329940"/>
                  <a:pt x="663893" y="3322320"/>
                  <a:pt x="654368" y="3314700"/>
                </a:cubicBezTo>
                <a:lnTo>
                  <a:pt x="667702" y="3299460"/>
                </a:lnTo>
                <a:cubicBezTo>
                  <a:pt x="676275" y="3307080"/>
                  <a:pt x="685800" y="3314700"/>
                  <a:pt x="695325" y="3322320"/>
                </a:cubicBezTo>
                <a:lnTo>
                  <a:pt x="681990" y="3337560"/>
                </a:lnTo>
                <a:close/>
                <a:moveTo>
                  <a:pt x="3016568" y="3324225"/>
                </a:moveTo>
                <a:lnTo>
                  <a:pt x="3005138" y="3308033"/>
                </a:lnTo>
                <a:cubicBezTo>
                  <a:pt x="3014663" y="3301365"/>
                  <a:pt x="3025140" y="3294698"/>
                  <a:pt x="3034665" y="3288030"/>
                </a:cubicBezTo>
                <a:lnTo>
                  <a:pt x="3046095" y="3304223"/>
                </a:lnTo>
                <a:cubicBezTo>
                  <a:pt x="3036570" y="3310890"/>
                  <a:pt x="3027045" y="3317558"/>
                  <a:pt x="3016568" y="3324225"/>
                </a:cubicBezTo>
                <a:close/>
                <a:moveTo>
                  <a:pt x="627698" y="3290888"/>
                </a:moveTo>
                <a:cubicBezTo>
                  <a:pt x="619125" y="3283268"/>
                  <a:pt x="609600" y="3274695"/>
                  <a:pt x="601027" y="3266123"/>
                </a:cubicBezTo>
                <a:lnTo>
                  <a:pt x="614363" y="3251835"/>
                </a:lnTo>
                <a:cubicBezTo>
                  <a:pt x="622935" y="3260408"/>
                  <a:pt x="631507" y="3268028"/>
                  <a:pt x="640080" y="3275648"/>
                </a:cubicBezTo>
                <a:lnTo>
                  <a:pt x="627698" y="3290888"/>
                </a:lnTo>
                <a:close/>
                <a:moveTo>
                  <a:pt x="3075623" y="3282315"/>
                </a:moveTo>
                <a:lnTo>
                  <a:pt x="3064193" y="3266123"/>
                </a:lnTo>
                <a:cubicBezTo>
                  <a:pt x="3073718" y="3259455"/>
                  <a:pt x="3083243" y="3251835"/>
                  <a:pt x="3092768" y="3244215"/>
                </a:cubicBezTo>
                <a:lnTo>
                  <a:pt x="3105150" y="3260408"/>
                </a:lnTo>
                <a:cubicBezTo>
                  <a:pt x="3094673" y="3268028"/>
                  <a:pt x="3085148" y="3275648"/>
                  <a:pt x="3075623" y="3282315"/>
                </a:cubicBezTo>
                <a:close/>
                <a:moveTo>
                  <a:pt x="575310" y="3241358"/>
                </a:moveTo>
                <a:cubicBezTo>
                  <a:pt x="566738" y="3232785"/>
                  <a:pt x="558165" y="3224213"/>
                  <a:pt x="549593" y="3215640"/>
                </a:cubicBezTo>
                <a:lnTo>
                  <a:pt x="563880" y="3202305"/>
                </a:lnTo>
                <a:cubicBezTo>
                  <a:pt x="572452" y="3210878"/>
                  <a:pt x="580073" y="3219450"/>
                  <a:pt x="588645" y="3228023"/>
                </a:cubicBezTo>
                <a:lnTo>
                  <a:pt x="575310" y="3241358"/>
                </a:lnTo>
                <a:close/>
                <a:moveTo>
                  <a:pt x="3132773" y="3238500"/>
                </a:moveTo>
                <a:lnTo>
                  <a:pt x="3120390" y="3223260"/>
                </a:lnTo>
                <a:cubicBezTo>
                  <a:pt x="3129915" y="3215640"/>
                  <a:pt x="3138488" y="3208020"/>
                  <a:pt x="3148013" y="3200400"/>
                </a:cubicBezTo>
                <a:lnTo>
                  <a:pt x="3160395" y="3215640"/>
                </a:lnTo>
                <a:cubicBezTo>
                  <a:pt x="3151823" y="3223260"/>
                  <a:pt x="3142298" y="3230880"/>
                  <a:pt x="3132773" y="3238500"/>
                </a:cubicBezTo>
                <a:close/>
                <a:moveTo>
                  <a:pt x="3188018" y="3191828"/>
                </a:moveTo>
                <a:lnTo>
                  <a:pt x="3174683" y="3176588"/>
                </a:lnTo>
                <a:cubicBezTo>
                  <a:pt x="3183255" y="3168968"/>
                  <a:pt x="3192780" y="3160395"/>
                  <a:pt x="3201352" y="3152775"/>
                </a:cubicBezTo>
                <a:lnTo>
                  <a:pt x="3214688" y="3167063"/>
                </a:lnTo>
                <a:cubicBezTo>
                  <a:pt x="3206115" y="3175635"/>
                  <a:pt x="3197543" y="3184208"/>
                  <a:pt x="3188018" y="3191828"/>
                </a:cubicBezTo>
                <a:close/>
                <a:moveTo>
                  <a:pt x="524827" y="3188970"/>
                </a:moveTo>
                <a:cubicBezTo>
                  <a:pt x="517207" y="3180398"/>
                  <a:pt x="508635" y="3170873"/>
                  <a:pt x="501015" y="3162300"/>
                </a:cubicBezTo>
                <a:lnTo>
                  <a:pt x="516255" y="3148965"/>
                </a:lnTo>
                <a:cubicBezTo>
                  <a:pt x="523875" y="3157538"/>
                  <a:pt x="532448" y="3167063"/>
                  <a:pt x="540068" y="3175635"/>
                </a:cubicBezTo>
                <a:lnTo>
                  <a:pt x="524827" y="3188970"/>
                </a:lnTo>
                <a:close/>
                <a:moveTo>
                  <a:pt x="3241358" y="3143250"/>
                </a:moveTo>
                <a:lnTo>
                  <a:pt x="3228023" y="3128963"/>
                </a:lnTo>
                <a:cubicBezTo>
                  <a:pt x="3236595" y="3120390"/>
                  <a:pt x="3245168" y="3112770"/>
                  <a:pt x="3253740" y="3104198"/>
                </a:cubicBezTo>
                <a:lnTo>
                  <a:pt x="3268027" y="3118485"/>
                </a:lnTo>
                <a:cubicBezTo>
                  <a:pt x="3258502" y="3126105"/>
                  <a:pt x="3249930" y="3134678"/>
                  <a:pt x="3241358" y="3143250"/>
                </a:cubicBezTo>
                <a:close/>
                <a:moveTo>
                  <a:pt x="477202" y="3134678"/>
                </a:moveTo>
                <a:cubicBezTo>
                  <a:pt x="469582" y="3125153"/>
                  <a:pt x="461963" y="3116580"/>
                  <a:pt x="454343" y="3107055"/>
                </a:cubicBezTo>
                <a:lnTo>
                  <a:pt x="469582" y="3094673"/>
                </a:lnTo>
                <a:cubicBezTo>
                  <a:pt x="477202" y="3104198"/>
                  <a:pt x="484823" y="3112770"/>
                  <a:pt x="492443" y="3122295"/>
                </a:cubicBezTo>
                <a:lnTo>
                  <a:pt x="477202" y="3134678"/>
                </a:lnTo>
                <a:close/>
                <a:moveTo>
                  <a:pt x="3291840" y="3091815"/>
                </a:moveTo>
                <a:lnTo>
                  <a:pt x="3277552" y="3078480"/>
                </a:lnTo>
                <a:cubicBezTo>
                  <a:pt x="3286125" y="3069908"/>
                  <a:pt x="3293745" y="3061335"/>
                  <a:pt x="3301365" y="3052763"/>
                </a:cubicBezTo>
                <a:lnTo>
                  <a:pt x="3315652" y="3066098"/>
                </a:lnTo>
                <a:cubicBezTo>
                  <a:pt x="3308985" y="3074670"/>
                  <a:pt x="3300413" y="3083243"/>
                  <a:pt x="3291840" y="3091815"/>
                </a:cubicBezTo>
                <a:close/>
                <a:moveTo>
                  <a:pt x="432435" y="3078480"/>
                </a:moveTo>
                <a:cubicBezTo>
                  <a:pt x="424815" y="3068955"/>
                  <a:pt x="418148" y="3059430"/>
                  <a:pt x="411480" y="3049905"/>
                </a:cubicBezTo>
                <a:lnTo>
                  <a:pt x="427673" y="3038475"/>
                </a:lnTo>
                <a:cubicBezTo>
                  <a:pt x="434340" y="3048000"/>
                  <a:pt x="441960" y="3057525"/>
                  <a:pt x="448627" y="3067050"/>
                </a:cubicBezTo>
                <a:lnTo>
                  <a:pt x="432435" y="3078480"/>
                </a:lnTo>
                <a:close/>
                <a:moveTo>
                  <a:pt x="3340418" y="3038475"/>
                </a:moveTo>
                <a:lnTo>
                  <a:pt x="3325177" y="3025140"/>
                </a:lnTo>
                <a:cubicBezTo>
                  <a:pt x="3332798" y="3016568"/>
                  <a:pt x="3340418" y="3007043"/>
                  <a:pt x="3348038" y="2997518"/>
                </a:cubicBezTo>
                <a:lnTo>
                  <a:pt x="3363277" y="3009900"/>
                </a:lnTo>
                <a:cubicBezTo>
                  <a:pt x="3356610" y="3020378"/>
                  <a:pt x="3348038" y="3029903"/>
                  <a:pt x="3340418" y="3038475"/>
                </a:cubicBezTo>
                <a:close/>
                <a:moveTo>
                  <a:pt x="390525" y="3019425"/>
                </a:moveTo>
                <a:cubicBezTo>
                  <a:pt x="383857" y="3009900"/>
                  <a:pt x="377190" y="2999423"/>
                  <a:pt x="370523" y="2989898"/>
                </a:cubicBezTo>
                <a:lnTo>
                  <a:pt x="386715" y="2978468"/>
                </a:lnTo>
                <a:cubicBezTo>
                  <a:pt x="393382" y="2987993"/>
                  <a:pt x="400050" y="2998470"/>
                  <a:pt x="406718" y="3007995"/>
                </a:cubicBezTo>
                <a:lnTo>
                  <a:pt x="390525" y="3019425"/>
                </a:lnTo>
                <a:close/>
                <a:moveTo>
                  <a:pt x="3386138" y="2983230"/>
                </a:moveTo>
                <a:lnTo>
                  <a:pt x="3370898" y="2970848"/>
                </a:lnTo>
                <a:cubicBezTo>
                  <a:pt x="3378518" y="2961323"/>
                  <a:pt x="3385185" y="2951798"/>
                  <a:pt x="3392805" y="2942273"/>
                </a:cubicBezTo>
                <a:lnTo>
                  <a:pt x="3408998" y="2954655"/>
                </a:lnTo>
                <a:cubicBezTo>
                  <a:pt x="3401377" y="2964180"/>
                  <a:pt x="3393758" y="2973705"/>
                  <a:pt x="3386138" y="2983230"/>
                </a:cubicBezTo>
                <a:close/>
                <a:moveTo>
                  <a:pt x="350520" y="2959418"/>
                </a:moveTo>
                <a:cubicBezTo>
                  <a:pt x="343852" y="2948940"/>
                  <a:pt x="338138" y="2939415"/>
                  <a:pt x="331470" y="2928938"/>
                </a:cubicBezTo>
                <a:lnTo>
                  <a:pt x="348615" y="2918460"/>
                </a:lnTo>
                <a:cubicBezTo>
                  <a:pt x="355282" y="2928938"/>
                  <a:pt x="360998" y="2938463"/>
                  <a:pt x="367665" y="2948940"/>
                </a:cubicBezTo>
                <a:lnTo>
                  <a:pt x="350520" y="2959418"/>
                </a:lnTo>
                <a:close/>
                <a:moveTo>
                  <a:pt x="3429000" y="2925128"/>
                </a:moveTo>
                <a:lnTo>
                  <a:pt x="3412808" y="2913698"/>
                </a:lnTo>
                <a:cubicBezTo>
                  <a:pt x="3419475" y="2904173"/>
                  <a:pt x="3426143" y="2894648"/>
                  <a:pt x="3432810" y="2884170"/>
                </a:cubicBezTo>
                <a:lnTo>
                  <a:pt x="3449002" y="2895600"/>
                </a:lnTo>
                <a:cubicBezTo>
                  <a:pt x="3443288" y="2906078"/>
                  <a:pt x="3436620" y="2915603"/>
                  <a:pt x="3429000" y="2925128"/>
                </a:cubicBezTo>
                <a:close/>
                <a:moveTo>
                  <a:pt x="313373" y="2897505"/>
                </a:moveTo>
                <a:cubicBezTo>
                  <a:pt x="307657" y="2887028"/>
                  <a:pt x="300990" y="2876550"/>
                  <a:pt x="295275" y="2866073"/>
                </a:cubicBezTo>
                <a:lnTo>
                  <a:pt x="312420" y="2856548"/>
                </a:lnTo>
                <a:cubicBezTo>
                  <a:pt x="318135" y="2867025"/>
                  <a:pt x="323850" y="2877503"/>
                  <a:pt x="330518" y="2887980"/>
                </a:cubicBezTo>
                <a:lnTo>
                  <a:pt x="313373" y="2897505"/>
                </a:lnTo>
                <a:close/>
                <a:moveTo>
                  <a:pt x="3469958" y="2865120"/>
                </a:moveTo>
                <a:lnTo>
                  <a:pt x="3452813" y="2854643"/>
                </a:lnTo>
                <a:cubicBezTo>
                  <a:pt x="3459480" y="2844165"/>
                  <a:pt x="3465195" y="2834640"/>
                  <a:pt x="3471863" y="2824163"/>
                </a:cubicBezTo>
                <a:lnTo>
                  <a:pt x="3489008" y="2834640"/>
                </a:lnTo>
                <a:cubicBezTo>
                  <a:pt x="3482340" y="2845118"/>
                  <a:pt x="3475673" y="2855595"/>
                  <a:pt x="3469958" y="2865120"/>
                </a:cubicBezTo>
                <a:close/>
                <a:moveTo>
                  <a:pt x="278130" y="2834640"/>
                </a:moveTo>
                <a:cubicBezTo>
                  <a:pt x="272415" y="2824163"/>
                  <a:pt x="266700" y="2813685"/>
                  <a:pt x="260985" y="2802255"/>
                </a:cubicBezTo>
                <a:lnTo>
                  <a:pt x="279082" y="2792730"/>
                </a:lnTo>
                <a:cubicBezTo>
                  <a:pt x="284798" y="2803208"/>
                  <a:pt x="290513" y="2813685"/>
                  <a:pt x="295275" y="2824163"/>
                </a:cubicBezTo>
                <a:lnTo>
                  <a:pt x="278130" y="2834640"/>
                </a:lnTo>
                <a:close/>
                <a:moveTo>
                  <a:pt x="3507105" y="2803208"/>
                </a:moveTo>
                <a:lnTo>
                  <a:pt x="3489960" y="2793683"/>
                </a:lnTo>
                <a:cubicBezTo>
                  <a:pt x="3495675" y="2783205"/>
                  <a:pt x="3501390" y="2772728"/>
                  <a:pt x="3507105" y="2762250"/>
                </a:cubicBezTo>
                <a:lnTo>
                  <a:pt x="3524250" y="2771775"/>
                </a:lnTo>
                <a:cubicBezTo>
                  <a:pt x="3518535" y="2782253"/>
                  <a:pt x="3512820" y="2792730"/>
                  <a:pt x="3507105" y="2803208"/>
                </a:cubicBezTo>
                <a:close/>
                <a:moveTo>
                  <a:pt x="245745" y="2770823"/>
                </a:moveTo>
                <a:cubicBezTo>
                  <a:pt x="240030" y="2760345"/>
                  <a:pt x="235268" y="2748915"/>
                  <a:pt x="230505" y="2738438"/>
                </a:cubicBezTo>
                <a:lnTo>
                  <a:pt x="248602" y="2729865"/>
                </a:lnTo>
                <a:cubicBezTo>
                  <a:pt x="253365" y="2740343"/>
                  <a:pt x="259080" y="2751773"/>
                  <a:pt x="263843" y="2762250"/>
                </a:cubicBezTo>
                <a:lnTo>
                  <a:pt x="245745" y="2770823"/>
                </a:lnTo>
                <a:close/>
                <a:moveTo>
                  <a:pt x="3540443" y="2739390"/>
                </a:moveTo>
                <a:lnTo>
                  <a:pt x="3522345" y="2730818"/>
                </a:lnTo>
                <a:cubicBezTo>
                  <a:pt x="3528060" y="2720340"/>
                  <a:pt x="3532823" y="2709863"/>
                  <a:pt x="3537585" y="2698433"/>
                </a:cubicBezTo>
                <a:lnTo>
                  <a:pt x="3555683" y="2707005"/>
                </a:lnTo>
                <a:cubicBezTo>
                  <a:pt x="3550920" y="2718435"/>
                  <a:pt x="3546158" y="2728913"/>
                  <a:pt x="3540443" y="2739390"/>
                </a:cubicBezTo>
                <a:close/>
                <a:moveTo>
                  <a:pt x="214313" y="2705100"/>
                </a:moveTo>
                <a:cubicBezTo>
                  <a:pt x="209550" y="2694623"/>
                  <a:pt x="204788" y="2683193"/>
                  <a:pt x="200025" y="2671763"/>
                </a:cubicBezTo>
                <a:lnTo>
                  <a:pt x="218123" y="2664143"/>
                </a:lnTo>
                <a:cubicBezTo>
                  <a:pt x="222885" y="2674620"/>
                  <a:pt x="227648" y="2686050"/>
                  <a:pt x="232410" y="2696528"/>
                </a:cubicBezTo>
                <a:lnTo>
                  <a:pt x="214313" y="2705100"/>
                </a:lnTo>
                <a:close/>
                <a:moveTo>
                  <a:pt x="3570923" y="2674620"/>
                </a:moveTo>
                <a:lnTo>
                  <a:pt x="3552825" y="2667000"/>
                </a:lnTo>
                <a:cubicBezTo>
                  <a:pt x="3557588" y="2656523"/>
                  <a:pt x="3562350" y="2645093"/>
                  <a:pt x="3567113" y="2634615"/>
                </a:cubicBezTo>
                <a:lnTo>
                  <a:pt x="3585210" y="2642235"/>
                </a:lnTo>
                <a:cubicBezTo>
                  <a:pt x="3581400" y="2652713"/>
                  <a:pt x="3576638" y="2663190"/>
                  <a:pt x="3570923" y="2674620"/>
                </a:cubicBezTo>
                <a:close/>
                <a:moveTo>
                  <a:pt x="185738" y="2639378"/>
                </a:moveTo>
                <a:cubicBezTo>
                  <a:pt x="180975" y="2627948"/>
                  <a:pt x="176213" y="2617470"/>
                  <a:pt x="172402" y="2606040"/>
                </a:cubicBezTo>
                <a:lnTo>
                  <a:pt x="190500" y="2598420"/>
                </a:lnTo>
                <a:cubicBezTo>
                  <a:pt x="195263" y="2609850"/>
                  <a:pt x="199073" y="2620328"/>
                  <a:pt x="203835" y="2631758"/>
                </a:cubicBezTo>
                <a:lnTo>
                  <a:pt x="185738" y="2639378"/>
                </a:lnTo>
                <a:close/>
                <a:moveTo>
                  <a:pt x="3598545" y="2607945"/>
                </a:moveTo>
                <a:lnTo>
                  <a:pt x="3580448" y="2600325"/>
                </a:lnTo>
                <a:cubicBezTo>
                  <a:pt x="3585210" y="2588895"/>
                  <a:pt x="3589020" y="2578418"/>
                  <a:pt x="3592830" y="2566988"/>
                </a:cubicBezTo>
                <a:lnTo>
                  <a:pt x="3611880" y="2573655"/>
                </a:lnTo>
                <a:cubicBezTo>
                  <a:pt x="3607118" y="2585085"/>
                  <a:pt x="3603308" y="2596515"/>
                  <a:pt x="3598545" y="2607945"/>
                </a:cubicBezTo>
                <a:close/>
                <a:moveTo>
                  <a:pt x="159068" y="2572703"/>
                </a:moveTo>
                <a:cubicBezTo>
                  <a:pt x="154305" y="2561273"/>
                  <a:pt x="150495" y="2549843"/>
                  <a:pt x="146685" y="2539365"/>
                </a:cubicBezTo>
                <a:lnTo>
                  <a:pt x="165735" y="2532698"/>
                </a:lnTo>
                <a:cubicBezTo>
                  <a:pt x="169545" y="2544128"/>
                  <a:pt x="174307" y="2554605"/>
                  <a:pt x="178118" y="2566035"/>
                </a:cubicBezTo>
                <a:lnTo>
                  <a:pt x="159068" y="2572703"/>
                </a:lnTo>
                <a:close/>
                <a:moveTo>
                  <a:pt x="3623310" y="2540318"/>
                </a:moveTo>
                <a:lnTo>
                  <a:pt x="3604260" y="2533650"/>
                </a:lnTo>
                <a:cubicBezTo>
                  <a:pt x="3608070" y="2522220"/>
                  <a:pt x="3611880" y="2510790"/>
                  <a:pt x="3615690" y="2499360"/>
                </a:cubicBezTo>
                <a:lnTo>
                  <a:pt x="3634740" y="2505075"/>
                </a:lnTo>
                <a:cubicBezTo>
                  <a:pt x="3630930" y="2517458"/>
                  <a:pt x="3627120" y="2528888"/>
                  <a:pt x="3623310" y="2540318"/>
                </a:cubicBezTo>
                <a:close/>
                <a:moveTo>
                  <a:pt x="134302" y="2505075"/>
                </a:moveTo>
                <a:cubicBezTo>
                  <a:pt x="130493" y="2493645"/>
                  <a:pt x="126682" y="2482215"/>
                  <a:pt x="122873" y="2470785"/>
                </a:cubicBezTo>
                <a:lnTo>
                  <a:pt x="141923" y="2464118"/>
                </a:lnTo>
                <a:cubicBezTo>
                  <a:pt x="145732" y="2475548"/>
                  <a:pt x="149543" y="2486978"/>
                  <a:pt x="153352" y="2498408"/>
                </a:cubicBezTo>
                <a:lnTo>
                  <a:pt x="134302" y="2505075"/>
                </a:lnTo>
                <a:close/>
                <a:moveTo>
                  <a:pt x="3645218" y="2470785"/>
                </a:moveTo>
                <a:lnTo>
                  <a:pt x="3626168" y="2465070"/>
                </a:lnTo>
                <a:cubicBezTo>
                  <a:pt x="3629977" y="2453640"/>
                  <a:pt x="3632835" y="2442210"/>
                  <a:pt x="3635693" y="2430780"/>
                </a:cubicBezTo>
                <a:lnTo>
                  <a:pt x="3654743" y="2436495"/>
                </a:lnTo>
                <a:cubicBezTo>
                  <a:pt x="3651885" y="2447925"/>
                  <a:pt x="3649027" y="2459355"/>
                  <a:pt x="3645218" y="2470785"/>
                </a:cubicBezTo>
                <a:close/>
                <a:moveTo>
                  <a:pt x="110490" y="2436495"/>
                </a:moveTo>
                <a:cubicBezTo>
                  <a:pt x="106680" y="2425065"/>
                  <a:pt x="102870" y="2413635"/>
                  <a:pt x="100013" y="2402205"/>
                </a:cubicBezTo>
                <a:lnTo>
                  <a:pt x="119063" y="2396490"/>
                </a:lnTo>
                <a:cubicBezTo>
                  <a:pt x="122873" y="2407920"/>
                  <a:pt x="125730" y="2419350"/>
                  <a:pt x="129540" y="2430780"/>
                </a:cubicBezTo>
                <a:lnTo>
                  <a:pt x="110490" y="2436495"/>
                </a:lnTo>
                <a:close/>
                <a:moveTo>
                  <a:pt x="3664268" y="2401253"/>
                </a:moveTo>
                <a:lnTo>
                  <a:pt x="3645218" y="2396490"/>
                </a:lnTo>
                <a:cubicBezTo>
                  <a:pt x="3648075" y="2385060"/>
                  <a:pt x="3650933" y="2373630"/>
                  <a:pt x="3653790" y="2362200"/>
                </a:cubicBezTo>
                <a:lnTo>
                  <a:pt x="3672840" y="2366963"/>
                </a:lnTo>
                <a:cubicBezTo>
                  <a:pt x="3669983" y="2378393"/>
                  <a:pt x="3668077" y="2389823"/>
                  <a:pt x="3664268" y="2401253"/>
                </a:cubicBezTo>
                <a:close/>
                <a:moveTo>
                  <a:pt x="90488" y="2366963"/>
                </a:moveTo>
                <a:cubicBezTo>
                  <a:pt x="87630" y="2355533"/>
                  <a:pt x="83820" y="2344103"/>
                  <a:pt x="80963" y="2332673"/>
                </a:cubicBezTo>
                <a:lnTo>
                  <a:pt x="100013" y="2327910"/>
                </a:lnTo>
                <a:cubicBezTo>
                  <a:pt x="102870" y="2339340"/>
                  <a:pt x="106680" y="2350770"/>
                  <a:pt x="109538" y="2362200"/>
                </a:cubicBezTo>
                <a:lnTo>
                  <a:pt x="90488" y="2366963"/>
                </a:lnTo>
                <a:close/>
                <a:moveTo>
                  <a:pt x="3680460" y="2330768"/>
                </a:moveTo>
                <a:lnTo>
                  <a:pt x="3661410" y="2326958"/>
                </a:lnTo>
                <a:cubicBezTo>
                  <a:pt x="3664268" y="2315528"/>
                  <a:pt x="3666173" y="2304098"/>
                  <a:pt x="3668077" y="2291715"/>
                </a:cubicBezTo>
                <a:lnTo>
                  <a:pt x="3688080" y="2295525"/>
                </a:lnTo>
                <a:cubicBezTo>
                  <a:pt x="3686175" y="2307908"/>
                  <a:pt x="3683318" y="2319338"/>
                  <a:pt x="3680460" y="2330768"/>
                </a:cubicBezTo>
                <a:close/>
                <a:moveTo>
                  <a:pt x="71438" y="2297430"/>
                </a:moveTo>
                <a:cubicBezTo>
                  <a:pt x="68580" y="2286000"/>
                  <a:pt x="65723" y="2274570"/>
                  <a:pt x="62865" y="2262188"/>
                </a:cubicBezTo>
                <a:lnTo>
                  <a:pt x="81915" y="2257425"/>
                </a:lnTo>
                <a:cubicBezTo>
                  <a:pt x="84773" y="2268855"/>
                  <a:pt x="87630" y="2280285"/>
                  <a:pt x="90488" y="2291715"/>
                </a:cubicBezTo>
                <a:lnTo>
                  <a:pt x="71438" y="2297430"/>
                </a:lnTo>
                <a:close/>
                <a:moveTo>
                  <a:pt x="3694748" y="2260283"/>
                </a:moveTo>
                <a:lnTo>
                  <a:pt x="3674745" y="2257425"/>
                </a:lnTo>
                <a:cubicBezTo>
                  <a:pt x="3676650" y="2245995"/>
                  <a:pt x="3678555" y="2233613"/>
                  <a:pt x="3680460" y="2222183"/>
                </a:cubicBezTo>
                <a:lnTo>
                  <a:pt x="3700463" y="2225040"/>
                </a:lnTo>
                <a:cubicBezTo>
                  <a:pt x="3698558" y="2236470"/>
                  <a:pt x="3696652" y="2248853"/>
                  <a:pt x="3694748" y="2260283"/>
                </a:cubicBezTo>
                <a:close/>
                <a:moveTo>
                  <a:pt x="54293" y="2227898"/>
                </a:moveTo>
                <a:cubicBezTo>
                  <a:pt x="51435" y="2216468"/>
                  <a:pt x="49530" y="2204085"/>
                  <a:pt x="46673" y="2192655"/>
                </a:cubicBezTo>
                <a:lnTo>
                  <a:pt x="65723" y="2188845"/>
                </a:lnTo>
                <a:cubicBezTo>
                  <a:pt x="68580" y="2200275"/>
                  <a:pt x="70485" y="2211705"/>
                  <a:pt x="73343" y="2224088"/>
                </a:cubicBezTo>
                <a:lnTo>
                  <a:pt x="54293" y="2227898"/>
                </a:lnTo>
                <a:close/>
                <a:moveTo>
                  <a:pt x="3705225" y="2188845"/>
                </a:moveTo>
                <a:lnTo>
                  <a:pt x="3685223" y="2185988"/>
                </a:lnTo>
                <a:cubicBezTo>
                  <a:pt x="3687127" y="2174558"/>
                  <a:pt x="3688080" y="2162175"/>
                  <a:pt x="3689033" y="2150745"/>
                </a:cubicBezTo>
                <a:lnTo>
                  <a:pt x="3709035" y="2152650"/>
                </a:lnTo>
                <a:cubicBezTo>
                  <a:pt x="3708083" y="2165033"/>
                  <a:pt x="3706177" y="2177415"/>
                  <a:pt x="3705225" y="2188845"/>
                </a:cubicBezTo>
                <a:close/>
                <a:moveTo>
                  <a:pt x="40005" y="2156460"/>
                </a:moveTo>
                <a:cubicBezTo>
                  <a:pt x="38100" y="2145030"/>
                  <a:pt x="35243" y="2132648"/>
                  <a:pt x="33338" y="2121218"/>
                </a:cubicBezTo>
                <a:lnTo>
                  <a:pt x="53340" y="2117408"/>
                </a:lnTo>
                <a:cubicBezTo>
                  <a:pt x="55245" y="2128838"/>
                  <a:pt x="57150" y="2141220"/>
                  <a:pt x="60007" y="2152650"/>
                </a:cubicBezTo>
                <a:lnTo>
                  <a:pt x="40005" y="2156460"/>
                </a:lnTo>
                <a:close/>
                <a:moveTo>
                  <a:pt x="3712845" y="2117408"/>
                </a:moveTo>
                <a:lnTo>
                  <a:pt x="3692843" y="2115503"/>
                </a:lnTo>
                <a:cubicBezTo>
                  <a:pt x="3693795" y="2104073"/>
                  <a:pt x="3694748" y="2091690"/>
                  <a:pt x="3695700" y="2080260"/>
                </a:cubicBezTo>
                <a:lnTo>
                  <a:pt x="3715702" y="2082165"/>
                </a:lnTo>
                <a:cubicBezTo>
                  <a:pt x="3714750" y="2093595"/>
                  <a:pt x="3713798" y="2105025"/>
                  <a:pt x="3712845" y="2117408"/>
                </a:cubicBezTo>
                <a:close/>
                <a:moveTo>
                  <a:pt x="27623" y="2085975"/>
                </a:moveTo>
                <a:cubicBezTo>
                  <a:pt x="25718" y="2074545"/>
                  <a:pt x="23813" y="2062163"/>
                  <a:pt x="21907" y="2050733"/>
                </a:cubicBezTo>
                <a:lnTo>
                  <a:pt x="41910" y="2047875"/>
                </a:lnTo>
                <a:cubicBezTo>
                  <a:pt x="43815" y="2059305"/>
                  <a:pt x="45720" y="2071688"/>
                  <a:pt x="47625" y="2083117"/>
                </a:cubicBezTo>
                <a:lnTo>
                  <a:pt x="27623" y="2085975"/>
                </a:lnTo>
                <a:close/>
                <a:moveTo>
                  <a:pt x="3718560" y="2045017"/>
                </a:moveTo>
                <a:lnTo>
                  <a:pt x="3698558" y="2044065"/>
                </a:lnTo>
                <a:cubicBezTo>
                  <a:pt x="3699510" y="2032635"/>
                  <a:pt x="3699510" y="2020253"/>
                  <a:pt x="3700463" y="2008823"/>
                </a:cubicBezTo>
                <a:lnTo>
                  <a:pt x="3720465" y="2009775"/>
                </a:lnTo>
                <a:cubicBezTo>
                  <a:pt x="3719513" y="2021205"/>
                  <a:pt x="3718560" y="2033588"/>
                  <a:pt x="3718560" y="2045017"/>
                </a:cubicBezTo>
                <a:close/>
                <a:moveTo>
                  <a:pt x="17145" y="2014538"/>
                </a:moveTo>
                <a:cubicBezTo>
                  <a:pt x="15240" y="2002155"/>
                  <a:pt x="14288" y="1990725"/>
                  <a:pt x="13335" y="1978342"/>
                </a:cubicBezTo>
                <a:lnTo>
                  <a:pt x="33338" y="1976438"/>
                </a:lnTo>
                <a:cubicBezTo>
                  <a:pt x="34290" y="1987867"/>
                  <a:pt x="36195" y="2000250"/>
                  <a:pt x="37148" y="2011680"/>
                </a:cubicBezTo>
                <a:lnTo>
                  <a:pt x="17145" y="2014538"/>
                </a:lnTo>
                <a:close/>
                <a:moveTo>
                  <a:pt x="3721418" y="1973580"/>
                </a:moveTo>
                <a:lnTo>
                  <a:pt x="3701415" y="1973580"/>
                </a:lnTo>
                <a:cubicBezTo>
                  <a:pt x="3701415" y="1962150"/>
                  <a:pt x="3701415" y="1949767"/>
                  <a:pt x="3701415" y="1938338"/>
                </a:cubicBezTo>
                <a:lnTo>
                  <a:pt x="3721418" y="1938338"/>
                </a:lnTo>
                <a:cubicBezTo>
                  <a:pt x="3721418" y="1949767"/>
                  <a:pt x="3721418" y="1961198"/>
                  <a:pt x="3721418" y="1973580"/>
                </a:cubicBezTo>
                <a:close/>
                <a:moveTo>
                  <a:pt x="9525" y="1943100"/>
                </a:moveTo>
                <a:cubicBezTo>
                  <a:pt x="8573" y="1930717"/>
                  <a:pt x="7620" y="1919288"/>
                  <a:pt x="6668" y="1906905"/>
                </a:cubicBezTo>
                <a:lnTo>
                  <a:pt x="26670" y="1905000"/>
                </a:lnTo>
                <a:cubicBezTo>
                  <a:pt x="27623" y="1916430"/>
                  <a:pt x="28575" y="1928813"/>
                  <a:pt x="29527" y="1940242"/>
                </a:cubicBezTo>
                <a:lnTo>
                  <a:pt x="9525" y="1943100"/>
                </a:lnTo>
                <a:close/>
                <a:moveTo>
                  <a:pt x="3701415" y="1901190"/>
                </a:moveTo>
                <a:cubicBezTo>
                  <a:pt x="3701415" y="1889760"/>
                  <a:pt x="3700463" y="1877378"/>
                  <a:pt x="3700463" y="1865948"/>
                </a:cubicBezTo>
                <a:lnTo>
                  <a:pt x="3720465" y="1864995"/>
                </a:lnTo>
                <a:cubicBezTo>
                  <a:pt x="3720465" y="1877378"/>
                  <a:pt x="3721418" y="1888808"/>
                  <a:pt x="3721418" y="1901190"/>
                </a:cubicBezTo>
                <a:lnTo>
                  <a:pt x="3701415" y="1901190"/>
                </a:lnTo>
                <a:close/>
                <a:moveTo>
                  <a:pt x="3810" y="1871663"/>
                </a:moveTo>
                <a:cubicBezTo>
                  <a:pt x="2857" y="1859280"/>
                  <a:pt x="2857" y="1847850"/>
                  <a:pt x="1905" y="1835467"/>
                </a:cubicBezTo>
                <a:lnTo>
                  <a:pt x="21907" y="1834515"/>
                </a:lnTo>
                <a:cubicBezTo>
                  <a:pt x="22860" y="1845945"/>
                  <a:pt x="22860" y="1858328"/>
                  <a:pt x="23813" y="1869758"/>
                </a:cubicBezTo>
                <a:lnTo>
                  <a:pt x="3810" y="1871663"/>
                </a:lnTo>
                <a:close/>
                <a:moveTo>
                  <a:pt x="3698558" y="1830705"/>
                </a:moveTo>
                <a:cubicBezTo>
                  <a:pt x="3697605" y="1819275"/>
                  <a:pt x="3697605" y="1806892"/>
                  <a:pt x="3696652" y="1795463"/>
                </a:cubicBezTo>
                <a:lnTo>
                  <a:pt x="3716655" y="1794510"/>
                </a:lnTo>
                <a:cubicBezTo>
                  <a:pt x="3717608" y="1806892"/>
                  <a:pt x="3718560" y="1818323"/>
                  <a:pt x="3718560" y="1830705"/>
                </a:cubicBezTo>
                <a:lnTo>
                  <a:pt x="3698558" y="1830705"/>
                </a:lnTo>
                <a:close/>
                <a:moveTo>
                  <a:pt x="952" y="1799273"/>
                </a:moveTo>
                <a:cubicBezTo>
                  <a:pt x="952" y="1786890"/>
                  <a:pt x="952" y="1775460"/>
                  <a:pt x="0" y="1763078"/>
                </a:cubicBezTo>
                <a:lnTo>
                  <a:pt x="20002" y="1763078"/>
                </a:lnTo>
                <a:cubicBezTo>
                  <a:pt x="20002" y="1774508"/>
                  <a:pt x="20002" y="1786890"/>
                  <a:pt x="20955" y="1798320"/>
                </a:cubicBezTo>
                <a:lnTo>
                  <a:pt x="952" y="1799273"/>
                </a:lnTo>
                <a:close/>
                <a:moveTo>
                  <a:pt x="3693795" y="1759267"/>
                </a:moveTo>
                <a:cubicBezTo>
                  <a:pt x="3692843" y="1747838"/>
                  <a:pt x="3691890" y="1735455"/>
                  <a:pt x="3689985" y="1724025"/>
                </a:cubicBezTo>
                <a:lnTo>
                  <a:pt x="3709988" y="1722120"/>
                </a:lnTo>
                <a:cubicBezTo>
                  <a:pt x="3710940" y="1734503"/>
                  <a:pt x="3711893" y="1745933"/>
                  <a:pt x="3713798" y="1758315"/>
                </a:cubicBezTo>
                <a:lnTo>
                  <a:pt x="3693795" y="1759267"/>
                </a:lnTo>
                <a:close/>
                <a:moveTo>
                  <a:pt x="20002" y="1727835"/>
                </a:moveTo>
                <a:lnTo>
                  <a:pt x="0" y="1727835"/>
                </a:lnTo>
                <a:cubicBezTo>
                  <a:pt x="0" y="1715453"/>
                  <a:pt x="952" y="1704023"/>
                  <a:pt x="952" y="1691640"/>
                </a:cubicBezTo>
                <a:lnTo>
                  <a:pt x="20955" y="1692592"/>
                </a:lnTo>
                <a:cubicBezTo>
                  <a:pt x="20955" y="1704023"/>
                  <a:pt x="20955" y="1716405"/>
                  <a:pt x="20002" y="1727835"/>
                </a:cubicBezTo>
                <a:close/>
                <a:moveTo>
                  <a:pt x="3686175" y="1687830"/>
                </a:moveTo>
                <a:cubicBezTo>
                  <a:pt x="3685223" y="1676400"/>
                  <a:pt x="3683318" y="1664017"/>
                  <a:pt x="3681413" y="1652588"/>
                </a:cubicBezTo>
                <a:lnTo>
                  <a:pt x="3701415" y="1649730"/>
                </a:lnTo>
                <a:cubicBezTo>
                  <a:pt x="3703320" y="1661160"/>
                  <a:pt x="3704273" y="1673542"/>
                  <a:pt x="3706177" y="1685925"/>
                </a:cubicBezTo>
                <a:lnTo>
                  <a:pt x="3686175" y="1687830"/>
                </a:lnTo>
                <a:close/>
                <a:moveTo>
                  <a:pt x="22860" y="1656398"/>
                </a:moveTo>
                <a:lnTo>
                  <a:pt x="2857" y="1655445"/>
                </a:lnTo>
                <a:cubicBezTo>
                  <a:pt x="3810" y="1643063"/>
                  <a:pt x="4763" y="1631633"/>
                  <a:pt x="5715" y="1619250"/>
                </a:cubicBezTo>
                <a:lnTo>
                  <a:pt x="25718" y="1621155"/>
                </a:lnTo>
                <a:cubicBezTo>
                  <a:pt x="24765" y="1632585"/>
                  <a:pt x="23813" y="1644967"/>
                  <a:pt x="22860" y="1656398"/>
                </a:cubicBezTo>
                <a:close/>
                <a:moveTo>
                  <a:pt x="3676650" y="1617345"/>
                </a:moveTo>
                <a:cubicBezTo>
                  <a:pt x="3674745" y="1605915"/>
                  <a:pt x="3672840" y="1593533"/>
                  <a:pt x="3670935" y="1582103"/>
                </a:cubicBezTo>
                <a:lnTo>
                  <a:pt x="3690938" y="1578292"/>
                </a:lnTo>
                <a:cubicBezTo>
                  <a:pt x="3692843" y="1589723"/>
                  <a:pt x="3694748" y="1602105"/>
                  <a:pt x="3696652" y="1613535"/>
                </a:cubicBezTo>
                <a:lnTo>
                  <a:pt x="3676650" y="1617345"/>
                </a:lnTo>
                <a:close/>
                <a:moveTo>
                  <a:pt x="28575" y="1585913"/>
                </a:moveTo>
                <a:lnTo>
                  <a:pt x="8573" y="1584008"/>
                </a:lnTo>
                <a:cubicBezTo>
                  <a:pt x="9525" y="1571625"/>
                  <a:pt x="11430" y="1560195"/>
                  <a:pt x="12382" y="1547813"/>
                </a:cubicBezTo>
                <a:lnTo>
                  <a:pt x="32385" y="1550670"/>
                </a:lnTo>
                <a:cubicBezTo>
                  <a:pt x="30480" y="1562100"/>
                  <a:pt x="29527" y="1573530"/>
                  <a:pt x="28575" y="1585913"/>
                </a:cubicBezTo>
                <a:close/>
                <a:moveTo>
                  <a:pt x="3664268" y="1546860"/>
                </a:moveTo>
                <a:cubicBezTo>
                  <a:pt x="3662363" y="1535430"/>
                  <a:pt x="3659505" y="1523048"/>
                  <a:pt x="3657600" y="1511617"/>
                </a:cubicBezTo>
                <a:lnTo>
                  <a:pt x="3676650" y="1507808"/>
                </a:lnTo>
                <a:cubicBezTo>
                  <a:pt x="3679508" y="1519238"/>
                  <a:pt x="3681413" y="1531620"/>
                  <a:pt x="3683318" y="1543050"/>
                </a:cubicBezTo>
                <a:lnTo>
                  <a:pt x="3664268" y="1546860"/>
                </a:lnTo>
                <a:close/>
                <a:moveTo>
                  <a:pt x="37148" y="1514475"/>
                </a:moveTo>
                <a:lnTo>
                  <a:pt x="17145" y="1511617"/>
                </a:lnTo>
                <a:cubicBezTo>
                  <a:pt x="19050" y="1499235"/>
                  <a:pt x="20955" y="1487805"/>
                  <a:pt x="22860" y="1476375"/>
                </a:cubicBezTo>
                <a:lnTo>
                  <a:pt x="42863" y="1480185"/>
                </a:lnTo>
                <a:cubicBezTo>
                  <a:pt x="40957" y="1491615"/>
                  <a:pt x="39052" y="1503045"/>
                  <a:pt x="37148" y="1514475"/>
                </a:cubicBezTo>
                <a:close/>
                <a:moveTo>
                  <a:pt x="3649980" y="1477328"/>
                </a:moveTo>
                <a:cubicBezTo>
                  <a:pt x="3647123" y="1465898"/>
                  <a:pt x="3645218" y="1454467"/>
                  <a:pt x="3642360" y="1442085"/>
                </a:cubicBezTo>
                <a:lnTo>
                  <a:pt x="3661410" y="1437323"/>
                </a:lnTo>
                <a:cubicBezTo>
                  <a:pt x="3664268" y="1448753"/>
                  <a:pt x="3667125" y="1461135"/>
                  <a:pt x="3669030" y="1472565"/>
                </a:cubicBezTo>
                <a:lnTo>
                  <a:pt x="3649980" y="1477328"/>
                </a:lnTo>
                <a:close/>
                <a:moveTo>
                  <a:pt x="48577" y="1444942"/>
                </a:moveTo>
                <a:lnTo>
                  <a:pt x="28575" y="1441133"/>
                </a:lnTo>
                <a:cubicBezTo>
                  <a:pt x="30480" y="1429703"/>
                  <a:pt x="33338" y="1417320"/>
                  <a:pt x="36195" y="1405890"/>
                </a:cubicBezTo>
                <a:lnTo>
                  <a:pt x="55245" y="1410653"/>
                </a:lnTo>
                <a:cubicBezTo>
                  <a:pt x="53340" y="1421130"/>
                  <a:pt x="51435" y="1432560"/>
                  <a:pt x="48577" y="1444942"/>
                </a:cubicBezTo>
                <a:close/>
                <a:moveTo>
                  <a:pt x="3633788" y="1407795"/>
                </a:moveTo>
                <a:cubicBezTo>
                  <a:pt x="3630930" y="1396365"/>
                  <a:pt x="3628073" y="1384935"/>
                  <a:pt x="3624263" y="1373505"/>
                </a:cubicBezTo>
                <a:lnTo>
                  <a:pt x="3643313" y="1368742"/>
                </a:lnTo>
                <a:cubicBezTo>
                  <a:pt x="3646170" y="1380173"/>
                  <a:pt x="3649980" y="1391603"/>
                  <a:pt x="3652838" y="1403985"/>
                </a:cubicBezTo>
                <a:lnTo>
                  <a:pt x="3633788" y="1407795"/>
                </a:lnTo>
                <a:close/>
                <a:moveTo>
                  <a:pt x="64770" y="1375410"/>
                </a:moveTo>
                <a:lnTo>
                  <a:pt x="45720" y="1370648"/>
                </a:lnTo>
                <a:cubicBezTo>
                  <a:pt x="48577" y="1359217"/>
                  <a:pt x="51435" y="1346835"/>
                  <a:pt x="55245" y="1335405"/>
                </a:cubicBezTo>
                <a:lnTo>
                  <a:pt x="74295" y="1341120"/>
                </a:lnTo>
                <a:cubicBezTo>
                  <a:pt x="70485" y="1352550"/>
                  <a:pt x="67627" y="1363980"/>
                  <a:pt x="64770" y="1375410"/>
                </a:cubicBezTo>
                <a:close/>
                <a:moveTo>
                  <a:pt x="3614738" y="1338263"/>
                </a:moveTo>
                <a:cubicBezTo>
                  <a:pt x="3611880" y="1326833"/>
                  <a:pt x="3608070" y="1315403"/>
                  <a:pt x="3604260" y="1303973"/>
                </a:cubicBezTo>
                <a:lnTo>
                  <a:pt x="3623310" y="1298258"/>
                </a:lnTo>
                <a:cubicBezTo>
                  <a:pt x="3627120" y="1309688"/>
                  <a:pt x="3629977" y="1321117"/>
                  <a:pt x="3633788" y="1332548"/>
                </a:cubicBezTo>
                <a:lnTo>
                  <a:pt x="3614738" y="1338263"/>
                </a:lnTo>
                <a:close/>
                <a:moveTo>
                  <a:pt x="83820" y="1306830"/>
                </a:moveTo>
                <a:lnTo>
                  <a:pt x="64770" y="1301115"/>
                </a:lnTo>
                <a:cubicBezTo>
                  <a:pt x="68580" y="1289685"/>
                  <a:pt x="72390" y="1278255"/>
                  <a:pt x="76200" y="1266825"/>
                </a:cubicBezTo>
                <a:lnTo>
                  <a:pt x="95250" y="1273492"/>
                </a:lnTo>
                <a:cubicBezTo>
                  <a:pt x="91440" y="1283970"/>
                  <a:pt x="87630" y="1295400"/>
                  <a:pt x="83820" y="1306830"/>
                </a:cubicBezTo>
                <a:close/>
                <a:moveTo>
                  <a:pt x="3593783" y="1269683"/>
                </a:moveTo>
                <a:cubicBezTo>
                  <a:pt x="3589973" y="1258253"/>
                  <a:pt x="3586163" y="1246823"/>
                  <a:pt x="3582352" y="1235392"/>
                </a:cubicBezTo>
                <a:lnTo>
                  <a:pt x="3601402" y="1228725"/>
                </a:lnTo>
                <a:cubicBezTo>
                  <a:pt x="3605213" y="1240155"/>
                  <a:pt x="3609023" y="1251585"/>
                  <a:pt x="3612833" y="1263015"/>
                </a:cubicBezTo>
                <a:lnTo>
                  <a:pt x="3593783" y="1269683"/>
                </a:lnTo>
                <a:close/>
                <a:moveTo>
                  <a:pt x="106680" y="1239203"/>
                </a:moveTo>
                <a:lnTo>
                  <a:pt x="87630" y="1232535"/>
                </a:lnTo>
                <a:cubicBezTo>
                  <a:pt x="91440" y="1221105"/>
                  <a:pt x="96202" y="1209675"/>
                  <a:pt x="100965" y="1199198"/>
                </a:cubicBezTo>
                <a:lnTo>
                  <a:pt x="119063" y="1206817"/>
                </a:lnTo>
                <a:cubicBezTo>
                  <a:pt x="115252" y="1217295"/>
                  <a:pt x="111443" y="1228725"/>
                  <a:pt x="106680" y="1239203"/>
                </a:cubicBezTo>
                <a:close/>
                <a:moveTo>
                  <a:pt x="3570923" y="1202055"/>
                </a:moveTo>
                <a:cubicBezTo>
                  <a:pt x="3568065" y="1195388"/>
                  <a:pt x="3566160" y="1188720"/>
                  <a:pt x="3563302" y="1182053"/>
                </a:cubicBezTo>
                <a:cubicBezTo>
                  <a:pt x="3561398" y="1177290"/>
                  <a:pt x="3559493" y="1173480"/>
                  <a:pt x="3558540" y="1168717"/>
                </a:cubicBezTo>
                <a:lnTo>
                  <a:pt x="3577590" y="1162050"/>
                </a:lnTo>
                <a:cubicBezTo>
                  <a:pt x="3579495" y="1166813"/>
                  <a:pt x="3581400" y="1171575"/>
                  <a:pt x="3582352" y="1175385"/>
                </a:cubicBezTo>
                <a:cubicBezTo>
                  <a:pt x="3585210" y="1182053"/>
                  <a:pt x="3587115" y="1188720"/>
                  <a:pt x="3589973" y="1195388"/>
                </a:cubicBezTo>
                <a:lnTo>
                  <a:pt x="3570923" y="1202055"/>
                </a:lnTo>
                <a:close/>
                <a:moveTo>
                  <a:pt x="134302" y="1174433"/>
                </a:moveTo>
                <a:lnTo>
                  <a:pt x="116205" y="1165860"/>
                </a:lnTo>
                <a:cubicBezTo>
                  <a:pt x="120968" y="1154430"/>
                  <a:pt x="126682" y="1143953"/>
                  <a:pt x="131445" y="1133475"/>
                </a:cubicBezTo>
                <a:lnTo>
                  <a:pt x="149543" y="1142048"/>
                </a:lnTo>
                <a:cubicBezTo>
                  <a:pt x="144780" y="1152525"/>
                  <a:pt x="139065" y="1163003"/>
                  <a:pt x="134302" y="1174433"/>
                </a:cubicBezTo>
                <a:close/>
                <a:moveTo>
                  <a:pt x="3545205" y="1135380"/>
                </a:moveTo>
                <a:cubicBezTo>
                  <a:pt x="3540443" y="1123950"/>
                  <a:pt x="3536633" y="1113473"/>
                  <a:pt x="3531870" y="1102042"/>
                </a:cubicBezTo>
                <a:lnTo>
                  <a:pt x="3549968" y="1094423"/>
                </a:lnTo>
                <a:cubicBezTo>
                  <a:pt x="3554730" y="1105853"/>
                  <a:pt x="3559493" y="1116330"/>
                  <a:pt x="3564255" y="1127760"/>
                </a:cubicBezTo>
                <a:lnTo>
                  <a:pt x="3545205" y="1135380"/>
                </a:lnTo>
                <a:close/>
                <a:moveTo>
                  <a:pt x="165735" y="1110615"/>
                </a:moveTo>
                <a:lnTo>
                  <a:pt x="148590" y="1101090"/>
                </a:lnTo>
                <a:cubicBezTo>
                  <a:pt x="154305" y="1090613"/>
                  <a:pt x="160020" y="1080135"/>
                  <a:pt x="166688" y="1069658"/>
                </a:cubicBezTo>
                <a:cubicBezTo>
                  <a:pt x="170498" y="1061085"/>
                  <a:pt x="175260" y="1051560"/>
                  <a:pt x="180023" y="1042035"/>
                </a:cubicBezTo>
                <a:lnTo>
                  <a:pt x="198120" y="1050608"/>
                </a:lnTo>
                <a:cubicBezTo>
                  <a:pt x="193357" y="1060133"/>
                  <a:pt x="188595" y="1068705"/>
                  <a:pt x="184785" y="1078230"/>
                </a:cubicBezTo>
                <a:cubicBezTo>
                  <a:pt x="177165" y="1089660"/>
                  <a:pt x="171450" y="1100138"/>
                  <a:pt x="165735" y="1110615"/>
                </a:cubicBezTo>
                <a:close/>
                <a:moveTo>
                  <a:pt x="3517583" y="1070610"/>
                </a:moveTo>
                <a:cubicBezTo>
                  <a:pt x="3512820" y="1060133"/>
                  <a:pt x="3508058" y="1048703"/>
                  <a:pt x="3502343" y="1038225"/>
                </a:cubicBezTo>
                <a:lnTo>
                  <a:pt x="3520440" y="1029653"/>
                </a:lnTo>
                <a:cubicBezTo>
                  <a:pt x="3525202" y="1040130"/>
                  <a:pt x="3530918" y="1051560"/>
                  <a:pt x="3535680" y="1062038"/>
                </a:cubicBezTo>
                <a:lnTo>
                  <a:pt x="3517583" y="1070610"/>
                </a:lnTo>
                <a:close/>
                <a:moveTo>
                  <a:pt x="213360" y="1019175"/>
                </a:moveTo>
                <a:lnTo>
                  <a:pt x="195263" y="1009650"/>
                </a:lnTo>
                <a:cubicBezTo>
                  <a:pt x="200977" y="999173"/>
                  <a:pt x="206693" y="988695"/>
                  <a:pt x="212407" y="978218"/>
                </a:cubicBezTo>
                <a:lnTo>
                  <a:pt x="229552" y="987743"/>
                </a:lnTo>
                <a:cubicBezTo>
                  <a:pt x="224790" y="998220"/>
                  <a:pt x="219075" y="1008698"/>
                  <a:pt x="213360" y="1019175"/>
                </a:cubicBezTo>
                <a:close/>
                <a:moveTo>
                  <a:pt x="3487102" y="1005840"/>
                </a:moveTo>
                <a:cubicBezTo>
                  <a:pt x="3481388" y="995362"/>
                  <a:pt x="3476625" y="984885"/>
                  <a:pt x="3470910" y="974408"/>
                </a:cubicBezTo>
                <a:lnTo>
                  <a:pt x="3488055" y="964883"/>
                </a:lnTo>
                <a:cubicBezTo>
                  <a:pt x="3493770" y="975360"/>
                  <a:pt x="3499485" y="985837"/>
                  <a:pt x="3504248" y="997268"/>
                </a:cubicBezTo>
                <a:lnTo>
                  <a:pt x="3487102" y="1005840"/>
                </a:lnTo>
                <a:close/>
                <a:moveTo>
                  <a:pt x="247650" y="956310"/>
                </a:moveTo>
                <a:lnTo>
                  <a:pt x="230505" y="946785"/>
                </a:lnTo>
                <a:cubicBezTo>
                  <a:pt x="236220" y="936308"/>
                  <a:pt x="242888" y="925830"/>
                  <a:pt x="248602" y="915353"/>
                </a:cubicBezTo>
                <a:lnTo>
                  <a:pt x="265748" y="925830"/>
                </a:lnTo>
                <a:cubicBezTo>
                  <a:pt x="260032" y="935355"/>
                  <a:pt x="253365" y="945833"/>
                  <a:pt x="247650" y="956310"/>
                </a:cubicBezTo>
                <a:close/>
                <a:moveTo>
                  <a:pt x="3453765" y="942975"/>
                </a:moveTo>
                <a:cubicBezTo>
                  <a:pt x="3448050" y="932498"/>
                  <a:pt x="3442335" y="922020"/>
                  <a:pt x="3435668" y="911543"/>
                </a:cubicBezTo>
                <a:lnTo>
                  <a:pt x="3452813" y="901065"/>
                </a:lnTo>
                <a:cubicBezTo>
                  <a:pt x="3458527" y="911543"/>
                  <a:pt x="3465195" y="922020"/>
                  <a:pt x="3470910" y="932498"/>
                </a:cubicBezTo>
                <a:lnTo>
                  <a:pt x="3453765" y="942975"/>
                </a:lnTo>
                <a:close/>
                <a:moveTo>
                  <a:pt x="283845" y="894398"/>
                </a:moveTo>
                <a:lnTo>
                  <a:pt x="266700" y="883920"/>
                </a:lnTo>
                <a:cubicBezTo>
                  <a:pt x="273368" y="873443"/>
                  <a:pt x="279082" y="863918"/>
                  <a:pt x="285750" y="853440"/>
                </a:cubicBezTo>
                <a:lnTo>
                  <a:pt x="302895" y="863918"/>
                </a:lnTo>
                <a:cubicBezTo>
                  <a:pt x="296227" y="874395"/>
                  <a:pt x="290513" y="884873"/>
                  <a:pt x="283845" y="894398"/>
                </a:cubicBezTo>
                <a:close/>
                <a:moveTo>
                  <a:pt x="3417570" y="881062"/>
                </a:moveTo>
                <a:cubicBezTo>
                  <a:pt x="3410902" y="870585"/>
                  <a:pt x="3405188" y="861060"/>
                  <a:pt x="3398520" y="850583"/>
                </a:cubicBezTo>
                <a:lnTo>
                  <a:pt x="3415665" y="840105"/>
                </a:lnTo>
                <a:cubicBezTo>
                  <a:pt x="3422333" y="850583"/>
                  <a:pt x="3429000" y="860108"/>
                  <a:pt x="3434715" y="870585"/>
                </a:cubicBezTo>
                <a:lnTo>
                  <a:pt x="3417570" y="881062"/>
                </a:lnTo>
                <a:close/>
                <a:moveTo>
                  <a:pt x="321945" y="834390"/>
                </a:moveTo>
                <a:lnTo>
                  <a:pt x="305752" y="822960"/>
                </a:lnTo>
                <a:cubicBezTo>
                  <a:pt x="312420" y="812483"/>
                  <a:pt x="319088" y="802958"/>
                  <a:pt x="325755" y="793433"/>
                </a:cubicBezTo>
                <a:lnTo>
                  <a:pt x="341948" y="804862"/>
                </a:lnTo>
                <a:cubicBezTo>
                  <a:pt x="335280" y="814387"/>
                  <a:pt x="328613" y="824865"/>
                  <a:pt x="321945" y="834390"/>
                </a:cubicBezTo>
                <a:close/>
                <a:moveTo>
                  <a:pt x="3379470" y="821055"/>
                </a:moveTo>
                <a:cubicBezTo>
                  <a:pt x="3372802" y="811530"/>
                  <a:pt x="3366135" y="801053"/>
                  <a:pt x="3359468" y="791528"/>
                </a:cubicBezTo>
                <a:lnTo>
                  <a:pt x="3375660" y="780098"/>
                </a:lnTo>
                <a:cubicBezTo>
                  <a:pt x="3382327" y="789623"/>
                  <a:pt x="3388995" y="800100"/>
                  <a:pt x="3396615" y="809625"/>
                </a:cubicBezTo>
                <a:lnTo>
                  <a:pt x="3379470" y="821055"/>
                </a:lnTo>
                <a:close/>
                <a:moveTo>
                  <a:pt x="362902" y="775335"/>
                </a:moveTo>
                <a:lnTo>
                  <a:pt x="346710" y="763905"/>
                </a:lnTo>
                <a:cubicBezTo>
                  <a:pt x="353377" y="754380"/>
                  <a:pt x="360998" y="743903"/>
                  <a:pt x="367665" y="734378"/>
                </a:cubicBezTo>
                <a:lnTo>
                  <a:pt x="383857" y="745808"/>
                </a:lnTo>
                <a:cubicBezTo>
                  <a:pt x="376238" y="756285"/>
                  <a:pt x="369570" y="765810"/>
                  <a:pt x="362902" y="775335"/>
                </a:cubicBezTo>
                <a:close/>
                <a:moveTo>
                  <a:pt x="3337560" y="762953"/>
                </a:moveTo>
                <a:cubicBezTo>
                  <a:pt x="3330893" y="753428"/>
                  <a:pt x="3323273" y="743903"/>
                  <a:pt x="3315652" y="734378"/>
                </a:cubicBezTo>
                <a:lnTo>
                  <a:pt x="3331845" y="721995"/>
                </a:lnTo>
                <a:cubicBezTo>
                  <a:pt x="3339465" y="731520"/>
                  <a:pt x="3346133" y="741045"/>
                  <a:pt x="3353752" y="750570"/>
                </a:cubicBezTo>
                <a:lnTo>
                  <a:pt x="3337560" y="762953"/>
                </a:lnTo>
                <a:close/>
                <a:moveTo>
                  <a:pt x="404813" y="718185"/>
                </a:moveTo>
                <a:lnTo>
                  <a:pt x="388620" y="705803"/>
                </a:lnTo>
                <a:cubicBezTo>
                  <a:pt x="396240" y="696278"/>
                  <a:pt x="403860" y="686753"/>
                  <a:pt x="410527" y="677228"/>
                </a:cubicBezTo>
                <a:lnTo>
                  <a:pt x="425768" y="689610"/>
                </a:lnTo>
                <a:cubicBezTo>
                  <a:pt x="420052" y="699135"/>
                  <a:pt x="412432" y="708660"/>
                  <a:pt x="404813" y="718185"/>
                </a:cubicBezTo>
                <a:close/>
                <a:moveTo>
                  <a:pt x="3294698" y="705803"/>
                </a:moveTo>
                <a:cubicBezTo>
                  <a:pt x="3287077" y="696278"/>
                  <a:pt x="3279458" y="687705"/>
                  <a:pt x="3271838" y="678180"/>
                </a:cubicBezTo>
                <a:lnTo>
                  <a:pt x="3287077" y="665798"/>
                </a:lnTo>
                <a:cubicBezTo>
                  <a:pt x="3294698" y="675323"/>
                  <a:pt x="3302318" y="684848"/>
                  <a:pt x="3309938" y="693420"/>
                </a:cubicBezTo>
                <a:lnTo>
                  <a:pt x="3294698" y="705803"/>
                </a:lnTo>
                <a:close/>
                <a:moveTo>
                  <a:pt x="449580" y="662940"/>
                </a:moveTo>
                <a:lnTo>
                  <a:pt x="434340" y="650558"/>
                </a:lnTo>
                <a:cubicBezTo>
                  <a:pt x="441960" y="641033"/>
                  <a:pt x="449580" y="632460"/>
                  <a:pt x="457200" y="622935"/>
                </a:cubicBezTo>
                <a:lnTo>
                  <a:pt x="472440" y="636270"/>
                </a:lnTo>
                <a:cubicBezTo>
                  <a:pt x="464820" y="643890"/>
                  <a:pt x="457200" y="653415"/>
                  <a:pt x="449580" y="662940"/>
                </a:cubicBezTo>
                <a:close/>
                <a:moveTo>
                  <a:pt x="3248977" y="651510"/>
                </a:moveTo>
                <a:cubicBezTo>
                  <a:pt x="3241358" y="642937"/>
                  <a:pt x="3232785" y="633412"/>
                  <a:pt x="3225165" y="624840"/>
                </a:cubicBezTo>
                <a:lnTo>
                  <a:pt x="3239452" y="611505"/>
                </a:lnTo>
                <a:cubicBezTo>
                  <a:pt x="3247073" y="620078"/>
                  <a:pt x="3255645" y="629603"/>
                  <a:pt x="3263265" y="638175"/>
                </a:cubicBezTo>
                <a:lnTo>
                  <a:pt x="3248977" y="651510"/>
                </a:lnTo>
                <a:close/>
                <a:moveTo>
                  <a:pt x="496252" y="608648"/>
                </a:moveTo>
                <a:lnTo>
                  <a:pt x="481013" y="595312"/>
                </a:lnTo>
                <a:cubicBezTo>
                  <a:pt x="488632" y="586740"/>
                  <a:pt x="497205" y="577215"/>
                  <a:pt x="505777" y="568643"/>
                </a:cubicBezTo>
                <a:lnTo>
                  <a:pt x="520065" y="581978"/>
                </a:lnTo>
                <a:cubicBezTo>
                  <a:pt x="512445" y="590550"/>
                  <a:pt x="503873" y="600075"/>
                  <a:pt x="496252" y="608648"/>
                </a:cubicBezTo>
                <a:close/>
                <a:moveTo>
                  <a:pt x="3200400" y="598170"/>
                </a:moveTo>
                <a:cubicBezTo>
                  <a:pt x="3191827" y="589598"/>
                  <a:pt x="3184208" y="581025"/>
                  <a:pt x="3175635" y="572453"/>
                </a:cubicBezTo>
                <a:lnTo>
                  <a:pt x="3189923" y="558165"/>
                </a:lnTo>
                <a:cubicBezTo>
                  <a:pt x="3198495" y="566737"/>
                  <a:pt x="3207068" y="575310"/>
                  <a:pt x="3214688" y="583883"/>
                </a:cubicBezTo>
                <a:lnTo>
                  <a:pt x="3200400" y="598170"/>
                </a:lnTo>
                <a:close/>
                <a:moveTo>
                  <a:pt x="544830" y="556260"/>
                </a:moveTo>
                <a:lnTo>
                  <a:pt x="530543" y="541973"/>
                </a:lnTo>
                <a:cubicBezTo>
                  <a:pt x="539115" y="533400"/>
                  <a:pt x="547688" y="524828"/>
                  <a:pt x="556260" y="516255"/>
                </a:cubicBezTo>
                <a:lnTo>
                  <a:pt x="570548" y="530543"/>
                </a:lnTo>
                <a:cubicBezTo>
                  <a:pt x="561975" y="539115"/>
                  <a:pt x="553402" y="547687"/>
                  <a:pt x="544830" y="556260"/>
                </a:cubicBezTo>
                <a:close/>
                <a:moveTo>
                  <a:pt x="3149918" y="547687"/>
                </a:moveTo>
                <a:cubicBezTo>
                  <a:pt x="3141345" y="539115"/>
                  <a:pt x="3132773" y="531495"/>
                  <a:pt x="3124200" y="522922"/>
                </a:cubicBezTo>
                <a:lnTo>
                  <a:pt x="3137535" y="508635"/>
                </a:lnTo>
                <a:cubicBezTo>
                  <a:pt x="3146108" y="517208"/>
                  <a:pt x="3154680" y="524828"/>
                  <a:pt x="3163252" y="533400"/>
                </a:cubicBezTo>
                <a:lnTo>
                  <a:pt x="3149918" y="547687"/>
                </a:lnTo>
                <a:close/>
                <a:moveTo>
                  <a:pt x="595313" y="505778"/>
                </a:moveTo>
                <a:lnTo>
                  <a:pt x="581977" y="491490"/>
                </a:lnTo>
                <a:cubicBezTo>
                  <a:pt x="590550" y="482918"/>
                  <a:pt x="599123" y="475297"/>
                  <a:pt x="608648" y="466725"/>
                </a:cubicBezTo>
                <a:lnTo>
                  <a:pt x="621982" y="481012"/>
                </a:lnTo>
                <a:cubicBezTo>
                  <a:pt x="613410" y="489585"/>
                  <a:pt x="603885" y="498158"/>
                  <a:pt x="595313" y="505778"/>
                </a:cubicBezTo>
                <a:close/>
                <a:moveTo>
                  <a:pt x="3098483" y="498158"/>
                </a:moveTo>
                <a:cubicBezTo>
                  <a:pt x="3089910" y="490537"/>
                  <a:pt x="3080385" y="481965"/>
                  <a:pt x="3071813" y="474345"/>
                </a:cubicBezTo>
                <a:lnTo>
                  <a:pt x="3085148" y="459105"/>
                </a:lnTo>
                <a:cubicBezTo>
                  <a:pt x="3094673" y="466725"/>
                  <a:pt x="3103245" y="475297"/>
                  <a:pt x="3111818" y="482918"/>
                </a:cubicBezTo>
                <a:lnTo>
                  <a:pt x="3098483" y="498158"/>
                </a:lnTo>
                <a:close/>
                <a:moveTo>
                  <a:pt x="648652" y="458153"/>
                </a:moveTo>
                <a:lnTo>
                  <a:pt x="635318" y="442912"/>
                </a:lnTo>
                <a:cubicBezTo>
                  <a:pt x="644843" y="435293"/>
                  <a:pt x="653415" y="426720"/>
                  <a:pt x="662940" y="419100"/>
                </a:cubicBezTo>
                <a:lnTo>
                  <a:pt x="675323" y="434340"/>
                </a:lnTo>
                <a:cubicBezTo>
                  <a:pt x="665798" y="442912"/>
                  <a:pt x="657225" y="450533"/>
                  <a:pt x="648652" y="458153"/>
                </a:cubicBezTo>
                <a:close/>
                <a:moveTo>
                  <a:pt x="3044190" y="451485"/>
                </a:moveTo>
                <a:cubicBezTo>
                  <a:pt x="3034665" y="443865"/>
                  <a:pt x="3026093" y="436245"/>
                  <a:pt x="3016568" y="428625"/>
                </a:cubicBezTo>
                <a:lnTo>
                  <a:pt x="3028950" y="413385"/>
                </a:lnTo>
                <a:cubicBezTo>
                  <a:pt x="3038475" y="421005"/>
                  <a:pt x="3048000" y="428625"/>
                  <a:pt x="3056573" y="436245"/>
                </a:cubicBezTo>
                <a:lnTo>
                  <a:pt x="3044190" y="451485"/>
                </a:lnTo>
                <a:close/>
                <a:moveTo>
                  <a:pt x="702945" y="412433"/>
                </a:moveTo>
                <a:lnTo>
                  <a:pt x="690563" y="397193"/>
                </a:lnTo>
                <a:cubicBezTo>
                  <a:pt x="700088" y="389572"/>
                  <a:pt x="709613" y="381953"/>
                  <a:pt x="719138" y="374333"/>
                </a:cubicBezTo>
                <a:lnTo>
                  <a:pt x="731520" y="390525"/>
                </a:lnTo>
                <a:cubicBezTo>
                  <a:pt x="721043" y="397193"/>
                  <a:pt x="712470" y="404812"/>
                  <a:pt x="702945" y="412433"/>
                </a:cubicBezTo>
                <a:close/>
                <a:moveTo>
                  <a:pt x="2987993" y="407670"/>
                </a:moveTo>
                <a:cubicBezTo>
                  <a:pt x="2978468" y="400050"/>
                  <a:pt x="2968943" y="393383"/>
                  <a:pt x="2959418" y="386715"/>
                </a:cubicBezTo>
                <a:lnTo>
                  <a:pt x="2970848" y="370522"/>
                </a:lnTo>
                <a:cubicBezTo>
                  <a:pt x="2980373" y="377190"/>
                  <a:pt x="2989898" y="384810"/>
                  <a:pt x="2999423" y="392430"/>
                </a:cubicBezTo>
                <a:lnTo>
                  <a:pt x="2987993" y="407670"/>
                </a:lnTo>
                <a:close/>
                <a:moveTo>
                  <a:pt x="759143" y="368618"/>
                </a:moveTo>
                <a:lnTo>
                  <a:pt x="747713" y="352425"/>
                </a:lnTo>
                <a:cubicBezTo>
                  <a:pt x="757238" y="344805"/>
                  <a:pt x="766763" y="338138"/>
                  <a:pt x="777240" y="331470"/>
                </a:cubicBezTo>
                <a:lnTo>
                  <a:pt x="788670" y="347663"/>
                </a:lnTo>
                <a:cubicBezTo>
                  <a:pt x="778193" y="354330"/>
                  <a:pt x="768668" y="360997"/>
                  <a:pt x="759143" y="368618"/>
                </a:cubicBezTo>
                <a:close/>
                <a:moveTo>
                  <a:pt x="2930843" y="364808"/>
                </a:moveTo>
                <a:cubicBezTo>
                  <a:pt x="2921318" y="358140"/>
                  <a:pt x="2910840" y="351472"/>
                  <a:pt x="2901315" y="344805"/>
                </a:cubicBezTo>
                <a:lnTo>
                  <a:pt x="2912745" y="328613"/>
                </a:lnTo>
                <a:cubicBezTo>
                  <a:pt x="2922270" y="335280"/>
                  <a:pt x="2932748" y="341947"/>
                  <a:pt x="2942273" y="348615"/>
                </a:cubicBezTo>
                <a:lnTo>
                  <a:pt x="2930843" y="364808"/>
                </a:lnTo>
                <a:close/>
                <a:moveTo>
                  <a:pt x="817245" y="326708"/>
                </a:moveTo>
                <a:lnTo>
                  <a:pt x="805815" y="310515"/>
                </a:lnTo>
                <a:cubicBezTo>
                  <a:pt x="815340" y="303847"/>
                  <a:pt x="825818" y="297180"/>
                  <a:pt x="835343" y="290513"/>
                </a:cubicBezTo>
                <a:lnTo>
                  <a:pt x="845820" y="307658"/>
                </a:lnTo>
                <a:cubicBezTo>
                  <a:pt x="837248" y="313372"/>
                  <a:pt x="826770" y="320040"/>
                  <a:pt x="817245" y="326708"/>
                </a:cubicBezTo>
                <a:close/>
                <a:moveTo>
                  <a:pt x="2871788" y="325755"/>
                </a:moveTo>
                <a:cubicBezTo>
                  <a:pt x="2862263" y="319088"/>
                  <a:pt x="2851785" y="313372"/>
                  <a:pt x="2841308" y="306705"/>
                </a:cubicBezTo>
                <a:lnTo>
                  <a:pt x="2851785" y="289560"/>
                </a:lnTo>
                <a:cubicBezTo>
                  <a:pt x="2862263" y="296228"/>
                  <a:pt x="2871788" y="301943"/>
                  <a:pt x="2882265" y="308610"/>
                </a:cubicBezTo>
                <a:lnTo>
                  <a:pt x="2871788" y="325755"/>
                </a:lnTo>
                <a:close/>
                <a:moveTo>
                  <a:pt x="877252" y="287655"/>
                </a:moveTo>
                <a:lnTo>
                  <a:pt x="866775" y="270510"/>
                </a:lnTo>
                <a:cubicBezTo>
                  <a:pt x="877252" y="263843"/>
                  <a:pt x="887730" y="258127"/>
                  <a:pt x="897255" y="251460"/>
                </a:cubicBezTo>
                <a:lnTo>
                  <a:pt x="907732" y="268605"/>
                </a:lnTo>
                <a:cubicBezTo>
                  <a:pt x="897255" y="275272"/>
                  <a:pt x="886777" y="281940"/>
                  <a:pt x="877252" y="287655"/>
                </a:cubicBezTo>
                <a:close/>
                <a:moveTo>
                  <a:pt x="2810827" y="287655"/>
                </a:moveTo>
                <a:cubicBezTo>
                  <a:pt x="2800350" y="281940"/>
                  <a:pt x="2789873" y="275272"/>
                  <a:pt x="2780348" y="269558"/>
                </a:cubicBezTo>
                <a:lnTo>
                  <a:pt x="2789873" y="252413"/>
                </a:lnTo>
                <a:cubicBezTo>
                  <a:pt x="2800350" y="258127"/>
                  <a:pt x="2810827" y="264795"/>
                  <a:pt x="2821305" y="270510"/>
                </a:cubicBezTo>
                <a:lnTo>
                  <a:pt x="2810827" y="287655"/>
                </a:lnTo>
                <a:close/>
                <a:moveTo>
                  <a:pt x="2748915" y="252413"/>
                </a:moveTo>
                <a:cubicBezTo>
                  <a:pt x="2738438" y="246697"/>
                  <a:pt x="2727960" y="240983"/>
                  <a:pt x="2717483" y="235268"/>
                </a:cubicBezTo>
                <a:lnTo>
                  <a:pt x="2727008" y="217170"/>
                </a:lnTo>
                <a:cubicBezTo>
                  <a:pt x="2737485" y="222885"/>
                  <a:pt x="2747963" y="228600"/>
                  <a:pt x="2758440" y="234315"/>
                </a:cubicBezTo>
                <a:lnTo>
                  <a:pt x="2748915" y="252413"/>
                </a:lnTo>
                <a:close/>
                <a:moveTo>
                  <a:pt x="938213" y="251460"/>
                </a:moveTo>
                <a:lnTo>
                  <a:pt x="928688" y="234315"/>
                </a:lnTo>
                <a:cubicBezTo>
                  <a:pt x="939165" y="228600"/>
                  <a:pt x="949643" y="222885"/>
                  <a:pt x="960120" y="217170"/>
                </a:cubicBezTo>
                <a:lnTo>
                  <a:pt x="969645" y="234315"/>
                </a:lnTo>
                <a:cubicBezTo>
                  <a:pt x="959168" y="240030"/>
                  <a:pt x="948690" y="245745"/>
                  <a:pt x="938213" y="251460"/>
                </a:cubicBezTo>
                <a:close/>
                <a:moveTo>
                  <a:pt x="2685098" y="219075"/>
                </a:moveTo>
                <a:cubicBezTo>
                  <a:pt x="2674620" y="213360"/>
                  <a:pt x="2664143" y="208597"/>
                  <a:pt x="2652713" y="203835"/>
                </a:cubicBezTo>
                <a:lnTo>
                  <a:pt x="2661285" y="185738"/>
                </a:lnTo>
                <a:cubicBezTo>
                  <a:pt x="2671763" y="190500"/>
                  <a:pt x="2683193" y="196215"/>
                  <a:pt x="2693670" y="200977"/>
                </a:cubicBezTo>
                <a:lnTo>
                  <a:pt x="2685098" y="219075"/>
                </a:lnTo>
                <a:close/>
                <a:moveTo>
                  <a:pt x="1001077" y="217170"/>
                </a:moveTo>
                <a:lnTo>
                  <a:pt x="991552" y="199072"/>
                </a:lnTo>
                <a:cubicBezTo>
                  <a:pt x="1002030" y="193358"/>
                  <a:pt x="1013460" y="188595"/>
                  <a:pt x="1023938" y="182880"/>
                </a:cubicBezTo>
                <a:lnTo>
                  <a:pt x="1032510" y="200977"/>
                </a:lnTo>
                <a:cubicBezTo>
                  <a:pt x="1022032" y="206693"/>
                  <a:pt x="1011555" y="212408"/>
                  <a:pt x="1001077" y="217170"/>
                </a:cubicBezTo>
                <a:close/>
                <a:moveTo>
                  <a:pt x="2621280" y="188595"/>
                </a:moveTo>
                <a:cubicBezTo>
                  <a:pt x="2610802" y="183833"/>
                  <a:pt x="2599373" y="179070"/>
                  <a:pt x="2588895" y="174308"/>
                </a:cubicBezTo>
                <a:lnTo>
                  <a:pt x="2596515" y="156210"/>
                </a:lnTo>
                <a:cubicBezTo>
                  <a:pt x="2607945" y="160972"/>
                  <a:pt x="2618423" y="165735"/>
                  <a:pt x="2629852" y="170497"/>
                </a:cubicBezTo>
                <a:lnTo>
                  <a:pt x="2621280" y="188595"/>
                </a:lnTo>
                <a:close/>
                <a:moveTo>
                  <a:pt x="1064895" y="185738"/>
                </a:moveTo>
                <a:lnTo>
                  <a:pt x="1056323" y="167640"/>
                </a:lnTo>
                <a:cubicBezTo>
                  <a:pt x="1066800" y="162877"/>
                  <a:pt x="1078230" y="158115"/>
                  <a:pt x="1088707" y="152400"/>
                </a:cubicBezTo>
                <a:lnTo>
                  <a:pt x="1096327" y="170497"/>
                </a:lnTo>
                <a:cubicBezTo>
                  <a:pt x="1086802" y="176213"/>
                  <a:pt x="1075373" y="180975"/>
                  <a:pt x="1064895" y="185738"/>
                </a:cubicBezTo>
                <a:close/>
                <a:moveTo>
                  <a:pt x="2555558" y="160972"/>
                </a:moveTo>
                <a:cubicBezTo>
                  <a:pt x="2544127" y="156210"/>
                  <a:pt x="2533650" y="152400"/>
                  <a:pt x="2522220" y="147638"/>
                </a:cubicBezTo>
                <a:lnTo>
                  <a:pt x="2529840" y="128588"/>
                </a:lnTo>
                <a:cubicBezTo>
                  <a:pt x="2541270" y="133350"/>
                  <a:pt x="2552700" y="137160"/>
                  <a:pt x="2563177" y="141922"/>
                </a:cubicBezTo>
                <a:lnTo>
                  <a:pt x="2555558" y="160972"/>
                </a:lnTo>
                <a:close/>
                <a:moveTo>
                  <a:pt x="1129665" y="157163"/>
                </a:moveTo>
                <a:lnTo>
                  <a:pt x="1122045" y="139065"/>
                </a:lnTo>
                <a:cubicBezTo>
                  <a:pt x="1133475" y="134302"/>
                  <a:pt x="1143952" y="129540"/>
                  <a:pt x="1155382" y="125730"/>
                </a:cubicBezTo>
                <a:lnTo>
                  <a:pt x="1163002" y="143827"/>
                </a:lnTo>
                <a:cubicBezTo>
                  <a:pt x="1151573" y="148590"/>
                  <a:pt x="1141095" y="153352"/>
                  <a:pt x="1129665" y="157163"/>
                </a:cubicBezTo>
                <a:close/>
                <a:moveTo>
                  <a:pt x="2488883" y="135255"/>
                </a:moveTo>
                <a:cubicBezTo>
                  <a:pt x="2477452" y="131445"/>
                  <a:pt x="2466023" y="127635"/>
                  <a:pt x="2455545" y="123825"/>
                </a:cubicBezTo>
                <a:lnTo>
                  <a:pt x="2462213" y="104775"/>
                </a:lnTo>
                <a:cubicBezTo>
                  <a:pt x="2473643" y="108585"/>
                  <a:pt x="2485073" y="112395"/>
                  <a:pt x="2496502" y="117157"/>
                </a:cubicBezTo>
                <a:lnTo>
                  <a:pt x="2488883" y="135255"/>
                </a:lnTo>
                <a:close/>
                <a:moveTo>
                  <a:pt x="1196340" y="131445"/>
                </a:moveTo>
                <a:lnTo>
                  <a:pt x="1189673" y="112395"/>
                </a:lnTo>
                <a:cubicBezTo>
                  <a:pt x="1201102" y="108585"/>
                  <a:pt x="1212532" y="103822"/>
                  <a:pt x="1223963" y="100013"/>
                </a:cubicBezTo>
                <a:lnTo>
                  <a:pt x="1230630" y="119063"/>
                </a:lnTo>
                <a:cubicBezTo>
                  <a:pt x="1218248" y="123825"/>
                  <a:pt x="1206818" y="127635"/>
                  <a:pt x="1196340" y="131445"/>
                </a:cubicBezTo>
                <a:close/>
                <a:moveTo>
                  <a:pt x="2421255" y="112395"/>
                </a:moveTo>
                <a:cubicBezTo>
                  <a:pt x="2409825" y="108585"/>
                  <a:pt x="2398395" y="104775"/>
                  <a:pt x="2386965" y="101918"/>
                </a:cubicBezTo>
                <a:lnTo>
                  <a:pt x="2392680" y="82867"/>
                </a:lnTo>
                <a:cubicBezTo>
                  <a:pt x="2404110" y="86677"/>
                  <a:pt x="2415540" y="89535"/>
                  <a:pt x="2426970" y="93345"/>
                </a:cubicBezTo>
                <a:lnTo>
                  <a:pt x="2421255" y="112395"/>
                </a:lnTo>
                <a:close/>
                <a:moveTo>
                  <a:pt x="1263015" y="108585"/>
                </a:moveTo>
                <a:lnTo>
                  <a:pt x="1257300" y="89535"/>
                </a:lnTo>
                <a:cubicBezTo>
                  <a:pt x="1268730" y="85725"/>
                  <a:pt x="1280160" y="81915"/>
                  <a:pt x="1291590" y="79057"/>
                </a:cubicBezTo>
                <a:lnTo>
                  <a:pt x="1297305" y="98107"/>
                </a:lnTo>
                <a:cubicBezTo>
                  <a:pt x="1285875" y="100965"/>
                  <a:pt x="1274445" y="104775"/>
                  <a:pt x="1263015" y="108585"/>
                </a:cubicBezTo>
                <a:close/>
                <a:moveTo>
                  <a:pt x="2352675" y="91440"/>
                </a:moveTo>
                <a:cubicBezTo>
                  <a:pt x="2341245" y="88582"/>
                  <a:pt x="2329815" y="84772"/>
                  <a:pt x="2318385" y="81915"/>
                </a:cubicBezTo>
                <a:lnTo>
                  <a:pt x="2323148" y="62865"/>
                </a:lnTo>
                <a:cubicBezTo>
                  <a:pt x="2334577" y="65723"/>
                  <a:pt x="2346008" y="69532"/>
                  <a:pt x="2358390" y="72390"/>
                </a:cubicBezTo>
                <a:lnTo>
                  <a:pt x="2352675" y="91440"/>
                </a:lnTo>
                <a:close/>
                <a:moveTo>
                  <a:pt x="1331595" y="87630"/>
                </a:moveTo>
                <a:lnTo>
                  <a:pt x="1325880" y="68580"/>
                </a:lnTo>
                <a:cubicBezTo>
                  <a:pt x="1337310" y="65723"/>
                  <a:pt x="1348740" y="61913"/>
                  <a:pt x="1360170" y="59055"/>
                </a:cubicBezTo>
                <a:lnTo>
                  <a:pt x="1364932" y="78105"/>
                </a:lnTo>
                <a:cubicBezTo>
                  <a:pt x="1354455" y="80963"/>
                  <a:pt x="1343025" y="84772"/>
                  <a:pt x="1331595" y="87630"/>
                </a:cubicBezTo>
                <a:close/>
                <a:moveTo>
                  <a:pt x="2284095" y="73342"/>
                </a:moveTo>
                <a:cubicBezTo>
                  <a:pt x="2272665" y="70485"/>
                  <a:pt x="2261235" y="67627"/>
                  <a:pt x="2249805" y="65723"/>
                </a:cubicBezTo>
                <a:lnTo>
                  <a:pt x="2254568" y="46672"/>
                </a:lnTo>
                <a:cubicBezTo>
                  <a:pt x="2265998" y="49530"/>
                  <a:pt x="2278380" y="52388"/>
                  <a:pt x="2289810" y="55245"/>
                </a:cubicBezTo>
                <a:lnTo>
                  <a:pt x="2284095" y="73342"/>
                </a:lnTo>
                <a:close/>
                <a:moveTo>
                  <a:pt x="1400175" y="69532"/>
                </a:moveTo>
                <a:lnTo>
                  <a:pt x="1395413" y="50482"/>
                </a:lnTo>
                <a:cubicBezTo>
                  <a:pt x="1406843" y="47625"/>
                  <a:pt x="1419225" y="44767"/>
                  <a:pt x="1430655" y="42863"/>
                </a:cubicBezTo>
                <a:lnTo>
                  <a:pt x="1434465" y="61913"/>
                </a:lnTo>
                <a:cubicBezTo>
                  <a:pt x="1423988" y="63817"/>
                  <a:pt x="1411605" y="66675"/>
                  <a:pt x="1400175" y="69532"/>
                </a:cubicBezTo>
                <a:close/>
                <a:moveTo>
                  <a:pt x="2214563" y="58102"/>
                </a:moveTo>
                <a:cubicBezTo>
                  <a:pt x="2203133" y="56197"/>
                  <a:pt x="2190750" y="53340"/>
                  <a:pt x="2179320" y="51435"/>
                </a:cubicBezTo>
                <a:lnTo>
                  <a:pt x="2183130" y="31432"/>
                </a:lnTo>
                <a:cubicBezTo>
                  <a:pt x="2194560" y="33338"/>
                  <a:pt x="2206943" y="36195"/>
                  <a:pt x="2218373" y="38100"/>
                </a:cubicBezTo>
                <a:lnTo>
                  <a:pt x="2214563" y="58102"/>
                </a:lnTo>
                <a:close/>
                <a:moveTo>
                  <a:pt x="1469707" y="54292"/>
                </a:moveTo>
                <a:lnTo>
                  <a:pt x="1465898" y="34290"/>
                </a:lnTo>
                <a:cubicBezTo>
                  <a:pt x="1477327" y="32385"/>
                  <a:pt x="1489710" y="29527"/>
                  <a:pt x="1501140" y="27622"/>
                </a:cubicBezTo>
                <a:lnTo>
                  <a:pt x="1504950" y="47625"/>
                </a:lnTo>
                <a:cubicBezTo>
                  <a:pt x="1493520" y="49530"/>
                  <a:pt x="1482090" y="52388"/>
                  <a:pt x="1469707" y="54292"/>
                </a:cubicBezTo>
                <a:close/>
                <a:moveTo>
                  <a:pt x="2144077" y="44767"/>
                </a:moveTo>
                <a:cubicBezTo>
                  <a:pt x="2132648" y="42863"/>
                  <a:pt x="2120265" y="40957"/>
                  <a:pt x="2108835" y="39052"/>
                </a:cubicBezTo>
                <a:lnTo>
                  <a:pt x="2111693" y="19050"/>
                </a:lnTo>
                <a:cubicBezTo>
                  <a:pt x="2123123" y="20955"/>
                  <a:pt x="2135505" y="22860"/>
                  <a:pt x="2146935" y="24765"/>
                </a:cubicBezTo>
                <a:lnTo>
                  <a:pt x="2144077" y="44767"/>
                </a:lnTo>
                <a:close/>
                <a:moveTo>
                  <a:pt x="1540193" y="41910"/>
                </a:moveTo>
                <a:lnTo>
                  <a:pt x="1537335" y="21907"/>
                </a:lnTo>
                <a:cubicBezTo>
                  <a:pt x="1548765" y="20002"/>
                  <a:pt x="1561148" y="18097"/>
                  <a:pt x="1572577" y="16192"/>
                </a:cubicBezTo>
                <a:lnTo>
                  <a:pt x="1575435" y="36195"/>
                </a:lnTo>
                <a:cubicBezTo>
                  <a:pt x="1564005" y="38100"/>
                  <a:pt x="1551623" y="40005"/>
                  <a:pt x="1540193" y="41910"/>
                </a:cubicBezTo>
                <a:close/>
                <a:moveTo>
                  <a:pt x="2073593" y="35242"/>
                </a:moveTo>
                <a:cubicBezTo>
                  <a:pt x="2062163" y="33338"/>
                  <a:pt x="2049780" y="32385"/>
                  <a:pt x="2038350" y="31432"/>
                </a:cubicBezTo>
                <a:lnTo>
                  <a:pt x="2040255" y="11430"/>
                </a:lnTo>
                <a:cubicBezTo>
                  <a:pt x="2052638" y="12382"/>
                  <a:pt x="2064068" y="14288"/>
                  <a:pt x="2076450" y="15240"/>
                </a:cubicBezTo>
                <a:lnTo>
                  <a:pt x="2073593" y="35242"/>
                </a:lnTo>
                <a:close/>
                <a:moveTo>
                  <a:pt x="1610677" y="32385"/>
                </a:moveTo>
                <a:lnTo>
                  <a:pt x="1608773" y="12382"/>
                </a:lnTo>
                <a:cubicBezTo>
                  <a:pt x="1621155" y="11430"/>
                  <a:pt x="1632585" y="9525"/>
                  <a:pt x="1644968" y="8572"/>
                </a:cubicBezTo>
                <a:lnTo>
                  <a:pt x="1646873" y="28575"/>
                </a:lnTo>
                <a:cubicBezTo>
                  <a:pt x="1634490" y="29527"/>
                  <a:pt x="1623060" y="30480"/>
                  <a:pt x="1610677" y="32385"/>
                </a:cubicBezTo>
                <a:close/>
                <a:moveTo>
                  <a:pt x="2002155" y="26670"/>
                </a:moveTo>
                <a:cubicBezTo>
                  <a:pt x="1990725" y="25717"/>
                  <a:pt x="1978343" y="24765"/>
                  <a:pt x="1966913" y="23813"/>
                </a:cubicBezTo>
                <a:lnTo>
                  <a:pt x="1968818" y="3810"/>
                </a:lnTo>
                <a:cubicBezTo>
                  <a:pt x="1981200" y="4763"/>
                  <a:pt x="1992630" y="5715"/>
                  <a:pt x="2005013" y="6667"/>
                </a:cubicBezTo>
                <a:lnTo>
                  <a:pt x="2002155" y="26670"/>
                </a:lnTo>
                <a:close/>
                <a:moveTo>
                  <a:pt x="1682115" y="25717"/>
                </a:moveTo>
                <a:lnTo>
                  <a:pt x="1680210" y="5715"/>
                </a:lnTo>
                <a:cubicBezTo>
                  <a:pt x="1692593" y="4763"/>
                  <a:pt x="1704023" y="3810"/>
                  <a:pt x="1716405" y="2857"/>
                </a:cubicBezTo>
                <a:lnTo>
                  <a:pt x="1717357" y="22860"/>
                </a:lnTo>
                <a:cubicBezTo>
                  <a:pt x="1705927" y="23813"/>
                  <a:pt x="1693545" y="24765"/>
                  <a:pt x="1682115" y="25717"/>
                </a:cubicBezTo>
                <a:close/>
                <a:moveTo>
                  <a:pt x="1931670" y="21907"/>
                </a:moveTo>
                <a:cubicBezTo>
                  <a:pt x="1920240" y="20955"/>
                  <a:pt x="1907857" y="20955"/>
                  <a:pt x="1896427" y="20002"/>
                </a:cubicBezTo>
                <a:lnTo>
                  <a:pt x="1897380" y="0"/>
                </a:lnTo>
                <a:cubicBezTo>
                  <a:pt x="1909763" y="0"/>
                  <a:pt x="1921193" y="952"/>
                  <a:pt x="1933575" y="1905"/>
                </a:cubicBezTo>
                <a:lnTo>
                  <a:pt x="1931670" y="21907"/>
                </a:lnTo>
                <a:close/>
                <a:moveTo>
                  <a:pt x="1752600" y="20955"/>
                </a:moveTo>
                <a:lnTo>
                  <a:pt x="1751648" y="952"/>
                </a:lnTo>
                <a:cubicBezTo>
                  <a:pt x="1764030" y="0"/>
                  <a:pt x="1775460" y="0"/>
                  <a:pt x="1787843" y="0"/>
                </a:cubicBezTo>
                <a:lnTo>
                  <a:pt x="1787843" y="20002"/>
                </a:lnTo>
                <a:cubicBezTo>
                  <a:pt x="1776413" y="20002"/>
                  <a:pt x="1764982" y="20955"/>
                  <a:pt x="1752600" y="20955"/>
                </a:cubicBezTo>
                <a:close/>
                <a:moveTo>
                  <a:pt x="1860232" y="20002"/>
                </a:moveTo>
                <a:cubicBezTo>
                  <a:pt x="1850707" y="20002"/>
                  <a:pt x="1841182" y="20002"/>
                  <a:pt x="1830705" y="20002"/>
                </a:cubicBezTo>
                <a:lnTo>
                  <a:pt x="1824038" y="20002"/>
                </a:lnTo>
                <a:lnTo>
                  <a:pt x="1824038" y="0"/>
                </a:lnTo>
                <a:lnTo>
                  <a:pt x="1830705" y="0"/>
                </a:lnTo>
                <a:cubicBezTo>
                  <a:pt x="1840230" y="0"/>
                  <a:pt x="1850707" y="0"/>
                  <a:pt x="1860232" y="0"/>
                </a:cubicBezTo>
                <a:lnTo>
                  <a:pt x="1860232" y="200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/>
          </a:p>
        </p:txBody>
      </p:sp>
      <p:grpSp>
        <p:nvGrpSpPr>
          <p:cNvPr id="14" name="Gruppo 13" descr="Illustrazione di coniglio e cuori">
            <a:extLst>
              <a:ext uri="{FF2B5EF4-FFF2-40B4-BE49-F238E27FC236}">
                <a16:creationId xmlns:a16="http://schemas.microsoft.com/office/drawing/2014/main" id="{8CCB3B26-5AD1-4F0D-B6BF-EDB13B1C5B93}"/>
              </a:ext>
            </a:extLst>
          </p:cNvPr>
          <p:cNvGrpSpPr/>
          <p:nvPr/>
        </p:nvGrpSpPr>
        <p:grpSpPr>
          <a:xfrm>
            <a:off x="5980312" y="2439124"/>
            <a:ext cx="2866073" cy="3055731"/>
            <a:chOff x="5980312" y="2439124"/>
            <a:chExt cx="2866073" cy="3055731"/>
          </a:xfrm>
        </p:grpSpPr>
        <p:sp>
          <p:nvSpPr>
            <p:cNvPr id="704" name="Figura a mano libera: Forma 703">
              <a:extLst>
                <a:ext uri="{FF2B5EF4-FFF2-40B4-BE49-F238E27FC236}">
                  <a16:creationId xmlns:a16="http://schemas.microsoft.com/office/drawing/2014/main" id="{5F3CD7CF-469D-42F7-9E51-FAA833C7736D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975" name="Elemento grafico 20">
              <a:extLst>
                <a:ext uri="{FF2B5EF4-FFF2-40B4-BE49-F238E27FC236}">
                  <a16:creationId xmlns:a16="http://schemas.microsoft.com/office/drawing/2014/main" id="{C2883988-20B9-44B6-8B05-3044C563A1E2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976" name="Figura a mano libera: Forma 975">
                <a:extLst>
                  <a:ext uri="{FF2B5EF4-FFF2-40B4-BE49-F238E27FC236}">
                    <a16:creationId xmlns:a16="http://schemas.microsoft.com/office/drawing/2014/main" id="{8BACD2D0-43A9-4505-95CD-2D87D0216301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77" name="Figura a mano libera: Forma 976">
                <a:extLst>
                  <a:ext uri="{FF2B5EF4-FFF2-40B4-BE49-F238E27FC236}">
                    <a16:creationId xmlns:a16="http://schemas.microsoft.com/office/drawing/2014/main" id="{1D2EEFBA-21F1-43EE-8229-9F193D646BF4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978" name="Figura a mano libera: Forma 977">
              <a:extLst>
                <a:ext uri="{FF2B5EF4-FFF2-40B4-BE49-F238E27FC236}">
                  <a16:creationId xmlns:a16="http://schemas.microsoft.com/office/drawing/2014/main" id="{0D5633C6-0139-4FEF-BE6E-B59770E7BC7C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979" name="Figura a mano libera: Forma 978">
              <a:extLst>
                <a:ext uri="{FF2B5EF4-FFF2-40B4-BE49-F238E27FC236}">
                  <a16:creationId xmlns:a16="http://schemas.microsoft.com/office/drawing/2014/main" id="{1B1C4DE9-683D-434D-AA31-26E5DE85762E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980" name="Gruppo 979">
              <a:extLst>
                <a:ext uri="{FF2B5EF4-FFF2-40B4-BE49-F238E27FC236}">
                  <a16:creationId xmlns:a16="http://schemas.microsoft.com/office/drawing/2014/main" id="{5D9E5157-59DF-40B6-9B25-8CC3711C9C6C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981" name="Figura a mano libera: Forma 980">
                <a:extLst>
                  <a:ext uri="{FF2B5EF4-FFF2-40B4-BE49-F238E27FC236}">
                    <a16:creationId xmlns:a16="http://schemas.microsoft.com/office/drawing/2014/main" id="{C4B51156-D62F-4A2A-800A-080D6F5EBB09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2" name="Figura a mano libera: Forma 981">
                <a:extLst>
                  <a:ext uri="{FF2B5EF4-FFF2-40B4-BE49-F238E27FC236}">
                    <a16:creationId xmlns:a16="http://schemas.microsoft.com/office/drawing/2014/main" id="{05BB3E37-78A0-4871-BE1C-37EAC61E4A79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3" name="Figura a mano libera: Forma 982">
                <a:extLst>
                  <a:ext uri="{FF2B5EF4-FFF2-40B4-BE49-F238E27FC236}">
                    <a16:creationId xmlns:a16="http://schemas.microsoft.com/office/drawing/2014/main" id="{12040308-D8EF-4804-9F7E-E17F88B94194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4" name="Figura a mano libera: Forma 983">
                <a:extLst>
                  <a:ext uri="{FF2B5EF4-FFF2-40B4-BE49-F238E27FC236}">
                    <a16:creationId xmlns:a16="http://schemas.microsoft.com/office/drawing/2014/main" id="{D4FA7C1B-D80E-44F9-86F5-6973EA4D8A0B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5" name="Figura a mano libera: Forma 984">
                <a:extLst>
                  <a:ext uri="{FF2B5EF4-FFF2-40B4-BE49-F238E27FC236}">
                    <a16:creationId xmlns:a16="http://schemas.microsoft.com/office/drawing/2014/main" id="{4439DF17-7C80-4DC0-8029-2F754C723FEE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6" name="Figura a mano libera: Forma 985">
                <a:extLst>
                  <a:ext uri="{FF2B5EF4-FFF2-40B4-BE49-F238E27FC236}">
                    <a16:creationId xmlns:a16="http://schemas.microsoft.com/office/drawing/2014/main" id="{5315FAE7-6B65-4515-B565-B98A82F6DF49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7" name="Figura a mano libera: Forma 986">
                <a:extLst>
                  <a:ext uri="{FF2B5EF4-FFF2-40B4-BE49-F238E27FC236}">
                    <a16:creationId xmlns:a16="http://schemas.microsoft.com/office/drawing/2014/main" id="{0C0437F2-EAD2-4E9C-A743-1132D7CA2877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8" name="Figura a mano libera: Forma 987">
                <a:extLst>
                  <a:ext uri="{FF2B5EF4-FFF2-40B4-BE49-F238E27FC236}">
                    <a16:creationId xmlns:a16="http://schemas.microsoft.com/office/drawing/2014/main" id="{58D7FF6D-27A6-406A-BB8F-5FB99C0FC55C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89" name="Figura a mano libera: Forma 988">
                <a:extLst>
                  <a:ext uri="{FF2B5EF4-FFF2-40B4-BE49-F238E27FC236}">
                    <a16:creationId xmlns:a16="http://schemas.microsoft.com/office/drawing/2014/main" id="{8B8CCE9C-E38A-452C-9BB6-2CC0C81A5F01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990" name="Gruppo 989">
              <a:extLst>
                <a:ext uri="{FF2B5EF4-FFF2-40B4-BE49-F238E27FC236}">
                  <a16:creationId xmlns:a16="http://schemas.microsoft.com/office/drawing/2014/main" id="{9E12204E-6E43-4B8F-9460-29E74266AFEA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991" name="Figura a mano libera: Forma 990">
                <a:extLst>
                  <a:ext uri="{FF2B5EF4-FFF2-40B4-BE49-F238E27FC236}">
                    <a16:creationId xmlns:a16="http://schemas.microsoft.com/office/drawing/2014/main" id="{86C50740-F678-4A7F-AC83-818D6BA86AFA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92" name="Figura a mano libera: Forma 991">
                <a:extLst>
                  <a:ext uri="{FF2B5EF4-FFF2-40B4-BE49-F238E27FC236}">
                    <a16:creationId xmlns:a16="http://schemas.microsoft.com/office/drawing/2014/main" id="{03C6E478-25BC-48B2-9E87-478C69C05D30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93" name="Figura a mano libera: Forma 992">
                <a:extLst>
                  <a:ext uri="{FF2B5EF4-FFF2-40B4-BE49-F238E27FC236}">
                    <a16:creationId xmlns:a16="http://schemas.microsoft.com/office/drawing/2014/main" id="{29C4D0D5-F875-44ED-BF70-43082EAB0437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94" name="Figura a mano libera: Forma 993">
                <a:extLst>
                  <a:ext uri="{FF2B5EF4-FFF2-40B4-BE49-F238E27FC236}">
                    <a16:creationId xmlns:a16="http://schemas.microsoft.com/office/drawing/2014/main" id="{5994B7BE-58E3-4864-B369-92B4D8D56F09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95" name="Figura a mano libera: Forma 994">
                <a:extLst>
                  <a:ext uri="{FF2B5EF4-FFF2-40B4-BE49-F238E27FC236}">
                    <a16:creationId xmlns:a16="http://schemas.microsoft.com/office/drawing/2014/main" id="{2C3466FE-4DB2-4FAF-B05B-8E3AD57FBE21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96" name="Figura a mano libera: Forma 995">
                <a:extLst>
                  <a:ext uri="{FF2B5EF4-FFF2-40B4-BE49-F238E27FC236}">
                    <a16:creationId xmlns:a16="http://schemas.microsoft.com/office/drawing/2014/main" id="{E55E5EDD-6D9C-4894-9086-DF1EDC2AD813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997" name="Figura a mano libera: Forma 996">
                <a:extLst>
                  <a:ext uri="{FF2B5EF4-FFF2-40B4-BE49-F238E27FC236}">
                    <a16:creationId xmlns:a16="http://schemas.microsoft.com/office/drawing/2014/main" id="{DA04F926-53BF-49CC-A258-C77DA14B0FFC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sp>
        <p:nvSpPr>
          <p:cNvPr id="696" name="Figura a mano libera: Forma 695">
            <a:extLst>
              <a:ext uri="{FF2B5EF4-FFF2-40B4-BE49-F238E27FC236}">
                <a16:creationId xmlns:a16="http://schemas.microsoft.com/office/drawing/2014/main" id="{F773A3E8-B7C3-4ED8-B9E2-08516A00A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465" y="5729591"/>
            <a:ext cx="4133850" cy="4105275"/>
          </a:xfrm>
          <a:custGeom>
            <a:avLst/>
            <a:gdLst>
              <a:gd name="connsiteX0" fmla="*/ 183684 w 4133850"/>
              <a:gd name="connsiteY0" fmla="*/ 1189501 h 4105275"/>
              <a:gd name="connsiteX1" fmla="*/ 505629 w 4133850"/>
              <a:gd name="connsiteY1" fmla="*/ 3452641 h 4105275"/>
              <a:gd name="connsiteX2" fmla="*/ 2284899 w 4133850"/>
              <a:gd name="connsiteY2" fmla="*/ 4086053 h 4105275"/>
              <a:gd name="connsiteX3" fmla="*/ 3965109 w 4133850"/>
              <a:gd name="connsiteY3" fmla="*/ 2981153 h 4105275"/>
              <a:gd name="connsiteX4" fmla="*/ 3981301 w 4133850"/>
              <a:gd name="connsiteY4" fmla="*/ 1306659 h 4105275"/>
              <a:gd name="connsiteX5" fmla="*/ 183684 w 4133850"/>
              <a:gd name="connsiteY5" fmla="*/ 1189501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3850" h="4105275">
                <a:moveTo>
                  <a:pt x="183684" y="1189501"/>
                </a:moveTo>
                <a:cubicBezTo>
                  <a:pt x="-196364" y="1838153"/>
                  <a:pt x="63669" y="2894476"/>
                  <a:pt x="505629" y="3452641"/>
                </a:cubicBezTo>
                <a:cubicBezTo>
                  <a:pt x="947589" y="4010806"/>
                  <a:pt x="1639104" y="4168921"/>
                  <a:pt x="2284899" y="4086053"/>
                </a:cubicBezTo>
                <a:cubicBezTo>
                  <a:pt x="2939266" y="4003186"/>
                  <a:pt x="3666024" y="3652666"/>
                  <a:pt x="3965109" y="2981153"/>
                </a:cubicBezTo>
                <a:cubicBezTo>
                  <a:pt x="4201329" y="2449659"/>
                  <a:pt x="4178469" y="1839106"/>
                  <a:pt x="3981301" y="1306659"/>
                </a:cubicBezTo>
                <a:cubicBezTo>
                  <a:pt x="3405991" y="-247822"/>
                  <a:pt x="1035219" y="-569767"/>
                  <a:pt x="183684" y="118950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/>
          </a:p>
        </p:txBody>
      </p:sp>
      <p:sp>
        <p:nvSpPr>
          <p:cNvPr id="700" name="Figura a mano libera: Forma 699">
            <a:extLst>
              <a:ext uri="{FF2B5EF4-FFF2-40B4-BE49-F238E27FC236}">
                <a16:creationId xmlns:a16="http://schemas.microsoft.com/office/drawing/2014/main" id="{A81F2C79-0CBD-4B96-B4E3-871CD85E1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3676" y="5928492"/>
            <a:ext cx="3714750" cy="3695700"/>
          </a:xfrm>
          <a:custGeom>
            <a:avLst/>
            <a:gdLst>
              <a:gd name="connsiteX0" fmla="*/ 1757363 w 3714750"/>
              <a:gd name="connsiteY0" fmla="*/ 3695700 h 3695700"/>
              <a:gd name="connsiteX1" fmla="*/ 1721168 w 3714750"/>
              <a:gd name="connsiteY1" fmla="*/ 3694747 h 3695700"/>
              <a:gd name="connsiteX2" fmla="*/ 1721168 w 3714750"/>
              <a:gd name="connsiteY2" fmla="*/ 3674745 h 3695700"/>
              <a:gd name="connsiteX3" fmla="*/ 1756410 w 3714750"/>
              <a:gd name="connsiteY3" fmla="*/ 3675697 h 3695700"/>
              <a:gd name="connsiteX4" fmla="*/ 1757363 w 3714750"/>
              <a:gd name="connsiteY4" fmla="*/ 3695700 h 3695700"/>
              <a:gd name="connsiteX5" fmla="*/ 1793558 w 3714750"/>
              <a:gd name="connsiteY5" fmla="*/ 3695700 h 3695700"/>
              <a:gd name="connsiteX6" fmla="*/ 1793558 w 3714750"/>
              <a:gd name="connsiteY6" fmla="*/ 3675697 h 3695700"/>
              <a:gd name="connsiteX7" fmla="*/ 1828800 w 3714750"/>
              <a:gd name="connsiteY7" fmla="*/ 3674745 h 3695700"/>
              <a:gd name="connsiteX8" fmla="*/ 1829753 w 3714750"/>
              <a:gd name="connsiteY8" fmla="*/ 3694747 h 3695700"/>
              <a:gd name="connsiteX9" fmla="*/ 1793558 w 3714750"/>
              <a:gd name="connsiteY9" fmla="*/ 3695700 h 3695700"/>
              <a:gd name="connsiteX10" fmla="*/ 1685925 w 3714750"/>
              <a:gd name="connsiteY10" fmla="*/ 3693795 h 3695700"/>
              <a:gd name="connsiteX11" fmla="*/ 1649730 w 3714750"/>
              <a:gd name="connsiteY11" fmla="*/ 3691890 h 3695700"/>
              <a:gd name="connsiteX12" fmla="*/ 1650683 w 3714750"/>
              <a:gd name="connsiteY12" fmla="*/ 3671888 h 3695700"/>
              <a:gd name="connsiteX13" fmla="*/ 1685925 w 3714750"/>
              <a:gd name="connsiteY13" fmla="*/ 3673793 h 3695700"/>
              <a:gd name="connsiteX14" fmla="*/ 1685925 w 3714750"/>
              <a:gd name="connsiteY14" fmla="*/ 3693795 h 3695700"/>
              <a:gd name="connsiteX15" fmla="*/ 1865948 w 3714750"/>
              <a:gd name="connsiteY15" fmla="*/ 3693795 h 3695700"/>
              <a:gd name="connsiteX16" fmla="*/ 1864995 w 3714750"/>
              <a:gd name="connsiteY16" fmla="*/ 3673793 h 3695700"/>
              <a:gd name="connsiteX17" fmla="*/ 1900238 w 3714750"/>
              <a:gd name="connsiteY17" fmla="*/ 3671888 h 3695700"/>
              <a:gd name="connsiteX18" fmla="*/ 1901190 w 3714750"/>
              <a:gd name="connsiteY18" fmla="*/ 3691890 h 3695700"/>
              <a:gd name="connsiteX19" fmla="*/ 1865948 w 3714750"/>
              <a:gd name="connsiteY19" fmla="*/ 3693795 h 3695700"/>
              <a:gd name="connsiteX20" fmla="*/ 1613535 w 3714750"/>
              <a:gd name="connsiteY20" fmla="*/ 3689985 h 3695700"/>
              <a:gd name="connsiteX21" fmla="*/ 1577340 w 3714750"/>
              <a:gd name="connsiteY21" fmla="*/ 3687127 h 3695700"/>
              <a:gd name="connsiteX22" fmla="*/ 1579245 w 3714750"/>
              <a:gd name="connsiteY22" fmla="*/ 3667125 h 3695700"/>
              <a:gd name="connsiteX23" fmla="*/ 1614488 w 3714750"/>
              <a:gd name="connsiteY23" fmla="*/ 3669983 h 3695700"/>
              <a:gd name="connsiteX24" fmla="*/ 1613535 w 3714750"/>
              <a:gd name="connsiteY24" fmla="*/ 3689985 h 3695700"/>
              <a:gd name="connsiteX25" fmla="*/ 1937385 w 3714750"/>
              <a:gd name="connsiteY25" fmla="*/ 3689033 h 3695700"/>
              <a:gd name="connsiteX26" fmla="*/ 1935480 w 3714750"/>
              <a:gd name="connsiteY26" fmla="*/ 3669030 h 3695700"/>
              <a:gd name="connsiteX27" fmla="*/ 1970723 w 3714750"/>
              <a:gd name="connsiteY27" fmla="*/ 3666172 h 3695700"/>
              <a:gd name="connsiteX28" fmla="*/ 1972628 w 3714750"/>
              <a:gd name="connsiteY28" fmla="*/ 3686175 h 3695700"/>
              <a:gd name="connsiteX29" fmla="*/ 1937385 w 3714750"/>
              <a:gd name="connsiteY29" fmla="*/ 3689033 h 3695700"/>
              <a:gd name="connsiteX30" fmla="*/ 1542098 w 3714750"/>
              <a:gd name="connsiteY30" fmla="*/ 3683318 h 3695700"/>
              <a:gd name="connsiteX31" fmla="*/ 1505903 w 3714750"/>
              <a:gd name="connsiteY31" fmla="*/ 3678555 h 3695700"/>
              <a:gd name="connsiteX32" fmla="*/ 1508760 w 3714750"/>
              <a:gd name="connsiteY32" fmla="*/ 3658552 h 3695700"/>
              <a:gd name="connsiteX33" fmla="*/ 1544003 w 3714750"/>
              <a:gd name="connsiteY33" fmla="*/ 3662363 h 3695700"/>
              <a:gd name="connsiteX34" fmla="*/ 1542098 w 3714750"/>
              <a:gd name="connsiteY34" fmla="*/ 3683318 h 3695700"/>
              <a:gd name="connsiteX35" fmla="*/ 2009775 w 3714750"/>
              <a:gd name="connsiteY35" fmla="*/ 3683318 h 3695700"/>
              <a:gd name="connsiteX36" fmla="*/ 2007870 w 3714750"/>
              <a:gd name="connsiteY36" fmla="*/ 3663315 h 3695700"/>
              <a:gd name="connsiteX37" fmla="*/ 2043113 w 3714750"/>
              <a:gd name="connsiteY37" fmla="*/ 3659505 h 3695700"/>
              <a:gd name="connsiteX38" fmla="*/ 2045970 w 3714750"/>
              <a:gd name="connsiteY38" fmla="*/ 3679508 h 3695700"/>
              <a:gd name="connsiteX39" fmla="*/ 2009775 w 3714750"/>
              <a:gd name="connsiteY39" fmla="*/ 3683318 h 3695700"/>
              <a:gd name="connsiteX40" fmla="*/ 2081213 w 3714750"/>
              <a:gd name="connsiteY40" fmla="*/ 3673793 h 3695700"/>
              <a:gd name="connsiteX41" fmla="*/ 2078355 w 3714750"/>
              <a:gd name="connsiteY41" fmla="*/ 3653790 h 3695700"/>
              <a:gd name="connsiteX42" fmla="*/ 2113598 w 3714750"/>
              <a:gd name="connsiteY42" fmla="*/ 3649027 h 3695700"/>
              <a:gd name="connsiteX43" fmla="*/ 2116455 w 3714750"/>
              <a:gd name="connsiteY43" fmla="*/ 3669030 h 3695700"/>
              <a:gd name="connsiteX44" fmla="*/ 2081213 w 3714750"/>
              <a:gd name="connsiteY44" fmla="*/ 3673793 h 3695700"/>
              <a:gd name="connsiteX45" fmla="*/ 1470660 w 3714750"/>
              <a:gd name="connsiteY45" fmla="*/ 3673793 h 3695700"/>
              <a:gd name="connsiteX46" fmla="*/ 1435418 w 3714750"/>
              <a:gd name="connsiteY46" fmla="*/ 3668077 h 3695700"/>
              <a:gd name="connsiteX47" fmla="*/ 1438275 w 3714750"/>
              <a:gd name="connsiteY47" fmla="*/ 3648075 h 3695700"/>
              <a:gd name="connsiteX48" fmla="*/ 1473518 w 3714750"/>
              <a:gd name="connsiteY48" fmla="*/ 3653790 h 3695700"/>
              <a:gd name="connsiteX49" fmla="*/ 1470660 w 3714750"/>
              <a:gd name="connsiteY49" fmla="*/ 3673793 h 3695700"/>
              <a:gd name="connsiteX50" fmla="*/ 2152650 w 3714750"/>
              <a:gd name="connsiteY50" fmla="*/ 3663315 h 3695700"/>
              <a:gd name="connsiteX51" fmla="*/ 2149793 w 3714750"/>
              <a:gd name="connsiteY51" fmla="*/ 3643313 h 3695700"/>
              <a:gd name="connsiteX52" fmla="*/ 2185035 w 3714750"/>
              <a:gd name="connsiteY52" fmla="*/ 3636645 h 3695700"/>
              <a:gd name="connsiteX53" fmla="*/ 2188845 w 3714750"/>
              <a:gd name="connsiteY53" fmla="*/ 3656647 h 3695700"/>
              <a:gd name="connsiteX54" fmla="*/ 2152650 w 3714750"/>
              <a:gd name="connsiteY54" fmla="*/ 3663315 h 3695700"/>
              <a:gd name="connsiteX55" fmla="*/ 1399223 w 3714750"/>
              <a:gd name="connsiteY55" fmla="*/ 3662363 h 3695700"/>
              <a:gd name="connsiteX56" fmla="*/ 1363980 w 3714750"/>
              <a:gd name="connsiteY56" fmla="*/ 3655695 h 3695700"/>
              <a:gd name="connsiteX57" fmla="*/ 1367790 w 3714750"/>
              <a:gd name="connsiteY57" fmla="*/ 3636645 h 3695700"/>
              <a:gd name="connsiteX58" fmla="*/ 1403033 w 3714750"/>
              <a:gd name="connsiteY58" fmla="*/ 3643313 h 3695700"/>
              <a:gd name="connsiteX59" fmla="*/ 1399223 w 3714750"/>
              <a:gd name="connsiteY59" fmla="*/ 3662363 h 3695700"/>
              <a:gd name="connsiteX60" fmla="*/ 2223135 w 3714750"/>
              <a:gd name="connsiteY60" fmla="*/ 3649980 h 3695700"/>
              <a:gd name="connsiteX61" fmla="*/ 2219325 w 3714750"/>
              <a:gd name="connsiteY61" fmla="*/ 3629977 h 3695700"/>
              <a:gd name="connsiteX62" fmla="*/ 2254568 w 3714750"/>
              <a:gd name="connsiteY62" fmla="*/ 3622358 h 3695700"/>
              <a:gd name="connsiteX63" fmla="*/ 2258378 w 3714750"/>
              <a:gd name="connsiteY63" fmla="*/ 3641408 h 3695700"/>
              <a:gd name="connsiteX64" fmla="*/ 2223135 w 3714750"/>
              <a:gd name="connsiteY64" fmla="*/ 3649980 h 3695700"/>
              <a:gd name="connsiteX65" fmla="*/ 1328738 w 3714750"/>
              <a:gd name="connsiteY65" fmla="*/ 3647122 h 3695700"/>
              <a:gd name="connsiteX66" fmla="*/ 1293495 w 3714750"/>
              <a:gd name="connsiteY66" fmla="*/ 3638550 h 3695700"/>
              <a:gd name="connsiteX67" fmla="*/ 1298258 w 3714750"/>
              <a:gd name="connsiteY67" fmla="*/ 3619500 h 3695700"/>
              <a:gd name="connsiteX68" fmla="*/ 1332548 w 3714750"/>
              <a:gd name="connsiteY68" fmla="*/ 3628072 h 3695700"/>
              <a:gd name="connsiteX69" fmla="*/ 1328738 w 3714750"/>
              <a:gd name="connsiteY69" fmla="*/ 3647122 h 3695700"/>
              <a:gd name="connsiteX70" fmla="*/ 2293620 w 3714750"/>
              <a:gd name="connsiteY70" fmla="*/ 3634740 h 3695700"/>
              <a:gd name="connsiteX71" fmla="*/ 2288858 w 3714750"/>
              <a:gd name="connsiteY71" fmla="*/ 3615690 h 3695700"/>
              <a:gd name="connsiteX72" fmla="*/ 2323148 w 3714750"/>
              <a:gd name="connsiteY72" fmla="*/ 3607118 h 3695700"/>
              <a:gd name="connsiteX73" fmla="*/ 2327910 w 3714750"/>
              <a:gd name="connsiteY73" fmla="*/ 3626168 h 3695700"/>
              <a:gd name="connsiteX74" fmla="*/ 2293620 w 3714750"/>
              <a:gd name="connsiteY74" fmla="*/ 3634740 h 3695700"/>
              <a:gd name="connsiteX75" fmla="*/ 1259205 w 3714750"/>
              <a:gd name="connsiteY75" fmla="*/ 3629977 h 3695700"/>
              <a:gd name="connsiteX76" fmla="*/ 1224915 w 3714750"/>
              <a:gd name="connsiteY76" fmla="*/ 3620452 h 3695700"/>
              <a:gd name="connsiteX77" fmla="*/ 1230630 w 3714750"/>
              <a:gd name="connsiteY77" fmla="*/ 3601402 h 3695700"/>
              <a:gd name="connsiteX78" fmla="*/ 1264920 w 3714750"/>
              <a:gd name="connsiteY78" fmla="*/ 3610927 h 3695700"/>
              <a:gd name="connsiteX79" fmla="*/ 1259205 w 3714750"/>
              <a:gd name="connsiteY79" fmla="*/ 3629977 h 3695700"/>
              <a:gd name="connsiteX80" fmla="*/ 2363153 w 3714750"/>
              <a:gd name="connsiteY80" fmla="*/ 3617595 h 3695700"/>
              <a:gd name="connsiteX81" fmla="*/ 2358390 w 3714750"/>
              <a:gd name="connsiteY81" fmla="*/ 3598545 h 3695700"/>
              <a:gd name="connsiteX82" fmla="*/ 2392680 w 3714750"/>
              <a:gd name="connsiteY82" fmla="*/ 3589020 h 3695700"/>
              <a:gd name="connsiteX83" fmla="*/ 2398395 w 3714750"/>
              <a:gd name="connsiteY83" fmla="*/ 3608070 h 3695700"/>
              <a:gd name="connsiteX84" fmla="*/ 2363153 w 3714750"/>
              <a:gd name="connsiteY84" fmla="*/ 3617595 h 3695700"/>
              <a:gd name="connsiteX85" fmla="*/ 1189673 w 3714750"/>
              <a:gd name="connsiteY85" fmla="*/ 3609022 h 3695700"/>
              <a:gd name="connsiteX86" fmla="*/ 1155383 w 3714750"/>
              <a:gd name="connsiteY86" fmla="*/ 3597593 h 3695700"/>
              <a:gd name="connsiteX87" fmla="*/ 1162050 w 3714750"/>
              <a:gd name="connsiteY87" fmla="*/ 3578543 h 3695700"/>
              <a:gd name="connsiteX88" fmla="*/ 1196340 w 3714750"/>
              <a:gd name="connsiteY88" fmla="*/ 3589972 h 3695700"/>
              <a:gd name="connsiteX89" fmla="*/ 1189673 w 3714750"/>
              <a:gd name="connsiteY89" fmla="*/ 3609022 h 3695700"/>
              <a:gd name="connsiteX90" fmla="*/ 2432685 w 3714750"/>
              <a:gd name="connsiteY90" fmla="*/ 3597593 h 3695700"/>
              <a:gd name="connsiteX91" fmla="*/ 2426970 w 3714750"/>
              <a:gd name="connsiteY91" fmla="*/ 3578543 h 3695700"/>
              <a:gd name="connsiteX92" fmla="*/ 2461260 w 3714750"/>
              <a:gd name="connsiteY92" fmla="*/ 3568065 h 3695700"/>
              <a:gd name="connsiteX93" fmla="*/ 2466975 w 3714750"/>
              <a:gd name="connsiteY93" fmla="*/ 3587115 h 3695700"/>
              <a:gd name="connsiteX94" fmla="*/ 2432685 w 3714750"/>
              <a:gd name="connsiteY94" fmla="*/ 3597593 h 3695700"/>
              <a:gd name="connsiteX95" fmla="*/ 1121093 w 3714750"/>
              <a:gd name="connsiteY95" fmla="*/ 3585210 h 3695700"/>
              <a:gd name="connsiteX96" fmla="*/ 1087755 w 3714750"/>
              <a:gd name="connsiteY96" fmla="*/ 3572827 h 3695700"/>
              <a:gd name="connsiteX97" fmla="*/ 1095375 w 3714750"/>
              <a:gd name="connsiteY97" fmla="*/ 3554730 h 3695700"/>
              <a:gd name="connsiteX98" fmla="*/ 1128713 w 3714750"/>
              <a:gd name="connsiteY98" fmla="*/ 3567113 h 3695700"/>
              <a:gd name="connsiteX99" fmla="*/ 1121093 w 3714750"/>
              <a:gd name="connsiteY99" fmla="*/ 3585210 h 3695700"/>
              <a:gd name="connsiteX100" fmla="*/ 2501265 w 3714750"/>
              <a:gd name="connsiteY100" fmla="*/ 3576638 h 3695700"/>
              <a:gd name="connsiteX101" fmla="*/ 2494598 w 3714750"/>
              <a:gd name="connsiteY101" fmla="*/ 3557588 h 3695700"/>
              <a:gd name="connsiteX102" fmla="*/ 2527935 w 3714750"/>
              <a:gd name="connsiteY102" fmla="*/ 3546158 h 3695700"/>
              <a:gd name="connsiteX103" fmla="*/ 2534603 w 3714750"/>
              <a:gd name="connsiteY103" fmla="*/ 3565208 h 3695700"/>
              <a:gd name="connsiteX104" fmla="*/ 2501265 w 3714750"/>
              <a:gd name="connsiteY104" fmla="*/ 3576638 h 3695700"/>
              <a:gd name="connsiteX105" fmla="*/ 1054418 w 3714750"/>
              <a:gd name="connsiteY105" fmla="*/ 3559493 h 3695700"/>
              <a:gd name="connsiteX106" fmla="*/ 1021080 w 3714750"/>
              <a:gd name="connsiteY106" fmla="*/ 3545205 h 3695700"/>
              <a:gd name="connsiteX107" fmla="*/ 1029653 w 3714750"/>
              <a:gd name="connsiteY107" fmla="*/ 3527108 h 3695700"/>
              <a:gd name="connsiteX108" fmla="*/ 1062038 w 3714750"/>
              <a:gd name="connsiteY108" fmla="*/ 3541395 h 3695700"/>
              <a:gd name="connsiteX109" fmla="*/ 1054418 w 3714750"/>
              <a:gd name="connsiteY109" fmla="*/ 3559493 h 3695700"/>
              <a:gd name="connsiteX110" fmla="*/ 2568893 w 3714750"/>
              <a:gd name="connsiteY110" fmla="*/ 3552825 h 3695700"/>
              <a:gd name="connsiteX111" fmla="*/ 2562225 w 3714750"/>
              <a:gd name="connsiteY111" fmla="*/ 3533775 h 3695700"/>
              <a:gd name="connsiteX112" fmla="*/ 2595563 w 3714750"/>
              <a:gd name="connsiteY112" fmla="*/ 3521393 h 3695700"/>
              <a:gd name="connsiteX113" fmla="*/ 2603183 w 3714750"/>
              <a:gd name="connsiteY113" fmla="*/ 3540443 h 3695700"/>
              <a:gd name="connsiteX114" fmla="*/ 2568893 w 3714750"/>
              <a:gd name="connsiteY114" fmla="*/ 3552825 h 3695700"/>
              <a:gd name="connsiteX115" fmla="*/ 988695 w 3714750"/>
              <a:gd name="connsiteY115" fmla="*/ 3529965 h 3695700"/>
              <a:gd name="connsiteX116" fmla="*/ 956310 w 3714750"/>
              <a:gd name="connsiteY116" fmla="*/ 3513772 h 3695700"/>
              <a:gd name="connsiteX117" fmla="*/ 964883 w 3714750"/>
              <a:gd name="connsiteY117" fmla="*/ 3495675 h 3695700"/>
              <a:gd name="connsiteX118" fmla="*/ 997268 w 3714750"/>
              <a:gd name="connsiteY118" fmla="*/ 3510915 h 3695700"/>
              <a:gd name="connsiteX119" fmla="*/ 988695 w 3714750"/>
              <a:gd name="connsiteY119" fmla="*/ 3529965 h 3695700"/>
              <a:gd name="connsiteX120" fmla="*/ 2636520 w 3714750"/>
              <a:gd name="connsiteY120" fmla="*/ 3527108 h 3695700"/>
              <a:gd name="connsiteX121" fmla="*/ 2628900 w 3714750"/>
              <a:gd name="connsiteY121" fmla="*/ 3509010 h 3695700"/>
              <a:gd name="connsiteX122" fmla="*/ 2662238 w 3714750"/>
              <a:gd name="connsiteY122" fmla="*/ 3495675 h 3695700"/>
              <a:gd name="connsiteX123" fmla="*/ 2669858 w 3714750"/>
              <a:gd name="connsiteY123" fmla="*/ 3513772 h 3695700"/>
              <a:gd name="connsiteX124" fmla="*/ 2636520 w 3714750"/>
              <a:gd name="connsiteY124" fmla="*/ 3527108 h 3695700"/>
              <a:gd name="connsiteX125" fmla="*/ 2702243 w 3714750"/>
              <a:gd name="connsiteY125" fmla="*/ 3498533 h 3695700"/>
              <a:gd name="connsiteX126" fmla="*/ 2694623 w 3714750"/>
              <a:gd name="connsiteY126" fmla="*/ 3480435 h 3695700"/>
              <a:gd name="connsiteX127" fmla="*/ 2727008 w 3714750"/>
              <a:gd name="connsiteY127" fmla="*/ 3466147 h 3695700"/>
              <a:gd name="connsiteX128" fmla="*/ 2735580 w 3714750"/>
              <a:gd name="connsiteY128" fmla="*/ 3484245 h 3695700"/>
              <a:gd name="connsiteX129" fmla="*/ 2702243 w 3714750"/>
              <a:gd name="connsiteY129" fmla="*/ 3498533 h 3695700"/>
              <a:gd name="connsiteX130" fmla="*/ 923925 w 3714750"/>
              <a:gd name="connsiteY130" fmla="*/ 3497580 h 3695700"/>
              <a:gd name="connsiteX131" fmla="*/ 892493 w 3714750"/>
              <a:gd name="connsiteY131" fmla="*/ 3480435 h 3695700"/>
              <a:gd name="connsiteX132" fmla="*/ 902018 w 3714750"/>
              <a:gd name="connsiteY132" fmla="*/ 3463290 h 3695700"/>
              <a:gd name="connsiteX133" fmla="*/ 933450 w 3714750"/>
              <a:gd name="connsiteY133" fmla="*/ 3480435 h 3695700"/>
              <a:gd name="connsiteX134" fmla="*/ 923925 w 3714750"/>
              <a:gd name="connsiteY134" fmla="*/ 3497580 h 3695700"/>
              <a:gd name="connsiteX135" fmla="*/ 2767965 w 3714750"/>
              <a:gd name="connsiteY135" fmla="*/ 3468052 h 3695700"/>
              <a:gd name="connsiteX136" fmla="*/ 2759393 w 3714750"/>
              <a:gd name="connsiteY136" fmla="*/ 3449955 h 3695700"/>
              <a:gd name="connsiteX137" fmla="*/ 2791778 w 3714750"/>
              <a:gd name="connsiteY137" fmla="*/ 3433763 h 3695700"/>
              <a:gd name="connsiteX138" fmla="*/ 2800350 w 3714750"/>
              <a:gd name="connsiteY138" fmla="*/ 3451860 h 3695700"/>
              <a:gd name="connsiteX139" fmla="*/ 2767965 w 3714750"/>
              <a:gd name="connsiteY139" fmla="*/ 3468052 h 3695700"/>
              <a:gd name="connsiteX140" fmla="*/ 861060 w 3714750"/>
              <a:gd name="connsiteY140" fmla="*/ 3462338 h 3695700"/>
              <a:gd name="connsiteX141" fmla="*/ 830580 w 3714750"/>
              <a:gd name="connsiteY141" fmla="*/ 3443288 h 3695700"/>
              <a:gd name="connsiteX142" fmla="*/ 841058 w 3714750"/>
              <a:gd name="connsiteY142" fmla="*/ 3426143 h 3695700"/>
              <a:gd name="connsiteX143" fmla="*/ 871538 w 3714750"/>
              <a:gd name="connsiteY143" fmla="*/ 3445193 h 3695700"/>
              <a:gd name="connsiteX144" fmla="*/ 861060 w 3714750"/>
              <a:gd name="connsiteY144" fmla="*/ 3462338 h 3695700"/>
              <a:gd name="connsiteX145" fmla="*/ 2831783 w 3714750"/>
              <a:gd name="connsiteY145" fmla="*/ 3435668 h 3695700"/>
              <a:gd name="connsiteX146" fmla="*/ 2822258 w 3714750"/>
              <a:gd name="connsiteY146" fmla="*/ 3418522 h 3695700"/>
              <a:gd name="connsiteX147" fmla="*/ 2853690 w 3714750"/>
              <a:gd name="connsiteY147" fmla="*/ 3401377 h 3695700"/>
              <a:gd name="connsiteX148" fmla="*/ 2863215 w 3714750"/>
              <a:gd name="connsiteY148" fmla="*/ 3418522 h 3695700"/>
              <a:gd name="connsiteX149" fmla="*/ 2831783 w 3714750"/>
              <a:gd name="connsiteY149" fmla="*/ 3435668 h 3695700"/>
              <a:gd name="connsiteX150" fmla="*/ 799148 w 3714750"/>
              <a:gd name="connsiteY150" fmla="*/ 3423285 h 3695700"/>
              <a:gd name="connsiteX151" fmla="*/ 769620 w 3714750"/>
              <a:gd name="connsiteY151" fmla="*/ 3403283 h 3695700"/>
              <a:gd name="connsiteX152" fmla="*/ 781050 w 3714750"/>
              <a:gd name="connsiteY152" fmla="*/ 3387090 h 3695700"/>
              <a:gd name="connsiteX153" fmla="*/ 810578 w 3714750"/>
              <a:gd name="connsiteY153" fmla="*/ 3407093 h 3695700"/>
              <a:gd name="connsiteX154" fmla="*/ 799148 w 3714750"/>
              <a:gd name="connsiteY154" fmla="*/ 3423285 h 3695700"/>
              <a:gd name="connsiteX155" fmla="*/ 2895600 w 3714750"/>
              <a:gd name="connsiteY155" fmla="*/ 3400425 h 3695700"/>
              <a:gd name="connsiteX156" fmla="*/ 2886075 w 3714750"/>
              <a:gd name="connsiteY156" fmla="*/ 3383280 h 3695700"/>
              <a:gd name="connsiteX157" fmla="*/ 2916555 w 3714750"/>
              <a:gd name="connsiteY157" fmla="*/ 3365183 h 3695700"/>
              <a:gd name="connsiteX158" fmla="*/ 2927033 w 3714750"/>
              <a:gd name="connsiteY158" fmla="*/ 3382327 h 3695700"/>
              <a:gd name="connsiteX159" fmla="*/ 2895600 w 3714750"/>
              <a:gd name="connsiteY159" fmla="*/ 3400425 h 3695700"/>
              <a:gd name="connsiteX160" fmla="*/ 740093 w 3714750"/>
              <a:gd name="connsiteY160" fmla="*/ 3382327 h 3695700"/>
              <a:gd name="connsiteX161" fmla="*/ 711518 w 3714750"/>
              <a:gd name="connsiteY161" fmla="*/ 3360420 h 3695700"/>
              <a:gd name="connsiteX162" fmla="*/ 723900 w 3714750"/>
              <a:gd name="connsiteY162" fmla="*/ 3344227 h 3695700"/>
              <a:gd name="connsiteX163" fmla="*/ 752475 w 3714750"/>
              <a:gd name="connsiteY163" fmla="*/ 3366135 h 3695700"/>
              <a:gd name="connsiteX164" fmla="*/ 740093 w 3714750"/>
              <a:gd name="connsiteY164" fmla="*/ 3382327 h 3695700"/>
              <a:gd name="connsiteX165" fmla="*/ 2957513 w 3714750"/>
              <a:gd name="connsiteY165" fmla="*/ 3363277 h 3695700"/>
              <a:gd name="connsiteX166" fmla="*/ 2947035 w 3714750"/>
              <a:gd name="connsiteY166" fmla="*/ 3346133 h 3695700"/>
              <a:gd name="connsiteX167" fmla="*/ 2977515 w 3714750"/>
              <a:gd name="connsiteY167" fmla="*/ 3327083 h 3695700"/>
              <a:gd name="connsiteX168" fmla="*/ 2987993 w 3714750"/>
              <a:gd name="connsiteY168" fmla="*/ 3344227 h 3695700"/>
              <a:gd name="connsiteX169" fmla="*/ 2957513 w 3714750"/>
              <a:gd name="connsiteY169" fmla="*/ 3363277 h 3695700"/>
              <a:gd name="connsiteX170" fmla="*/ 682943 w 3714750"/>
              <a:gd name="connsiteY170" fmla="*/ 3337560 h 3695700"/>
              <a:gd name="connsiteX171" fmla="*/ 655320 w 3714750"/>
              <a:gd name="connsiteY171" fmla="*/ 3314700 h 3695700"/>
              <a:gd name="connsiteX172" fmla="*/ 668655 w 3714750"/>
              <a:gd name="connsiteY172" fmla="*/ 3299460 h 3695700"/>
              <a:gd name="connsiteX173" fmla="*/ 696278 w 3714750"/>
              <a:gd name="connsiteY173" fmla="*/ 3322320 h 3695700"/>
              <a:gd name="connsiteX174" fmla="*/ 682943 w 3714750"/>
              <a:gd name="connsiteY174" fmla="*/ 3337560 h 3695700"/>
              <a:gd name="connsiteX175" fmla="*/ 3017520 w 3714750"/>
              <a:gd name="connsiteY175" fmla="*/ 3324225 h 3695700"/>
              <a:gd name="connsiteX176" fmla="*/ 3006090 w 3714750"/>
              <a:gd name="connsiteY176" fmla="*/ 3308033 h 3695700"/>
              <a:gd name="connsiteX177" fmla="*/ 3035618 w 3714750"/>
              <a:gd name="connsiteY177" fmla="*/ 3288030 h 3695700"/>
              <a:gd name="connsiteX178" fmla="*/ 3047048 w 3714750"/>
              <a:gd name="connsiteY178" fmla="*/ 3304222 h 3695700"/>
              <a:gd name="connsiteX179" fmla="*/ 3017520 w 3714750"/>
              <a:gd name="connsiteY179" fmla="*/ 3324225 h 3695700"/>
              <a:gd name="connsiteX180" fmla="*/ 627698 w 3714750"/>
              <a:gd name="connsiteY180" fmla="*/ 3290888 h 3695700"/>
              <a:gd name="connsiteX181" fmla="*/ 601028 w 3714750"/>
              <a:gd name="connsiteY181" fmla="*/ 3266122 h 3695700"/>
              <a:gd name="connsiteX182" fmla="*/ 614363 w 3714750"/>
              <a:gd name="connsiteY182" fmla="*/ 3251835 h 3695700"/>
              <a:gd name="connsiteX183" fmla="*/ 640080 w 3714750"/>
              <a:gd name="connsiteY183" fmla="*/ 3275647 h 3695700"/>
              <a:gd name="connsiteX184" fmla="*/ 627698 w 3714750"/>
              <a:gd name="connsiteY184" fmla="*/ 3290888 h 3695700"/>
              <a:gd name="connsiteX185" fmla="*/ 3076575 w 3714750"/>
              <a:gd name="connsiteY185" fmla="*/ 3282315 h 3695700"/>
              <a:gd name="connsiteX186" fmla="*/ 3065145 w 3714750"/>
              <a:gd name="connsiteY186" fmla="*/ 3266122 h 3695700"/>
              <a:gd name="connsiteX187" fmla="*/ 3093720 w 3714750"/>
              <a:gd name="connsiteY187" fmla="*/ 3244215 h 3695700"/>
              <a:gd name="connsiteX188" fmla="*/ 3106103 w 3714750"/>
              <a:gd name="connsiteY188" fmla="*/ 3260408 h 3695700"/>
              <a:gd name="connsiteX189" fmla="*/ 3076575 w 3714750"/>
              <a:gd name="connsiteY189" fmla="*/ 3282315 h 3695700"/>
              <a:gd name="connsiteX190" fmla="*/ 575310 w 3714750"/>
              <a:gd name="connsiteY190" fmla="*/ 3241358 h 3695700"/>
              <a:gd name="connsiteX191" fmla="*/ 549593 w 3714750"/>
              <a:gd name="connsiteY191" fmla="*/ 3215640 h 3695700"/>
              <a:gd name="connsiteX192" fmla="*/ 563880 w 3714750"/>
              <a:gd name="connsiteY192" fmla="*/ 3202305 h 3695700"/>
              <a:gd name="connsiteX193" fmla="*/ 588645 w 3714750"/>
              <a:gd name="connsiteY193" fmla="*/ 3228022 h 3695700"/>
              <a:gd name="connsiteX194" fmla="*/ 575310 w 3714750"/>
              <a:gd name="connsiteY194" fmla="*/ 3241358 h 3695700"/>
              <a:gd name="connsiteX195" fmla="*/ 3133725 w 3714750"/>
              <a:gd name="connsiteY195" fmla="*/ 3238500 h 3695700"/>
              <a:gd name="connsiteX196" fmla="*/ 3121343 w 3714750"/>
              <a:gd name="connsiteY196" fmla="*/ 3223260 h 3695700"/>
              <a:gd name="connsiteX197" fmla="*/ 3148965 w 3714750"/>
              <a:gd name="connsiteY197" fmla="*/ 3200400 h 3695700"/>
              <a:gd name="connsiteX198" fmla="*/ 3161348 w 3714750"/>
              <a:gd name="connsiteY198" fmla="*/ 3215640 h 3695700"/>
              <a:gd name="connsiteX199" fmla="*/ 3133725 w 3714750"/>
              <a:gd name="connsiteY199" fmla="*/ 3238500 h 3695700"/>
              <a:gd name="connsiteX200" fmla="*/ 3188970 w 3714750"/>
              <a:gd name="connsiteY200" fmla="*/ 3191827 h 3695700"/>
              <a:gd name="connsiteX201" fmla="*/ 3175635 w 3714750"/>
              <a:gd name="connsiteY201" fmla="*/ 3176588 h 3695700"/>
              <a:gd name="connsiteX202" fmla="*/ 3202305 w 3714750"/>
              <a:gd name="connsiteY202" fmla="*/ 3152775 h 3695700"/>
              <a:gd name="connsiteX203" fmla="*/ 3215640 w 3714750"/>
              <a:gd name="connsiteY203" fmla="*/ 3167063 h 3695700"/>
              <a:gd name="connsiteX204" fmla="*/ 3188970 w 3714750"/>
              <a:gd name="connsiteY204" fmla="*/ 3191827 h 3695700"/>
              <a:gd name="connsiteX205" fmla="*/ 525780 w 3714750"/>
              <a:gd name="connsiteY205" fmla="*/ 3188970 h 3695700"/>
              <a:gd name="connsiteX206" fmla="*/ 501968 w 3714750"/>
              <a:gd name="connsiteY206" fmla="*/ 3162300 h 3695700"/>
              <a:gd name="connsiteX207" fmla="*/ 517207 w 3714750"/>
              <a:gd name="connsiteY207" fmla="*/ 3148965 h 3695700"/>
              <a:gd name="connsiteX208" fmla="*/ 541020 w 3714750"/>
              <a:gd name="connsiteY208" fmla="*/ 3175635 h 3695700"/>
              <a:gd name="connsiteX209" fmla="*/ 525780 w 3714750"/>
              <a:gd name="connsiteY209" fmla="*/ 3188970 h 3695700"/>
              <a:gd name="connsiteX210" fmla="*/ 3241358 w 3714750"/>
              <a:gd name="connsiteY210" fmla="*/ 3143250 h 3695700"/>
              <a:gd name="connsiteX211" fmla="*/ 3228023 w 3714750"/>
              <a:gd name="connsiteY211" fmla="*/ 3128963 h 3695700"/>
              <a:gd name="connsiteX212" fmla="*/ 3253740 w 3714750"/>
              <a:gd name="connsiteY212" fmla="*/ 3104197 h 3695700"/>
              <a:gd name="connsiteX213" fmla="*/ 3268028 w 3714750"/>
              <a:gd name="connsiteY213" fmla="*/ 3118485 h 3695700"/>
              <a:gd name="connsiteX214" fmla="*/ 3241358 w 3714750"/>
              <a:gd name="connsiteY214" fmla="*/ 3143250 h 3695700"/>
              <a:gd name="connsiteX215" fmla="*/ 478155 w 3714750"/>
              <a:gd name="connsiteY215" fmla="*/ 3134677 h 3695700"/>
              <a:gd name="connsiteX216" fmla="*/ 455295 w 3714750"/>
              <a:gd name="connsiteY216" fmla="*/ 3107055 h 3695700"/>
              <a:gd name="connsiteX217" fmla="*/ 470535 w 3714750"/>
              <a:gd name="connsiteY217" fmla="*/ 3094672 h 3695700"/>
              <a:gd name="connsiteX218" fmla="*/ 493395 w 3714750"/>
              <a:gd name="connsiteY218" fmla="*/ 3122295 h 3695700"/>
              <a:gd name="connsiteX219" fmla="*/ 478155 w 3714750"/>
              <a:gd name="connsiteY219" fmla="*/ 3134677 h 3695700"/>
              <a:gd name="connsiteX220" fmla="*/ 3292793 w 3714750"/>
              <a:gd name="connsiteY220" fmla="*/ 3091815 h 3695700"/>
              <a:gd name="connsiteX221" fmla="*/ 3278505 w 3714750"/>
              <a:gd name="connsiteY221" fmla="*/ 3078480 h 3695700"/>
              <a:gd name="connsiteX222" fmla="*/ 3302318 w 3714750"/>
              <a:gd name="connsiteY222" fmla="*/ 3052763 h 3695700"/>
              <a:gd name="connsiteX223" fmla="*/ 3316605 w 3714750"/>
              <a:gd name="connsiteY223" fmla="*/ 3066097 h 3695700"/>
              <a:gd name="connsiteX224" fmla="*/ 3292793 w 3714750"/>
              <a:gd name="connsiteY224" fmla="*/ 3091815 h 3695700"/>
              <a:gd name="connsiteX225" fmla="*/ 433388 w 3714750"/>
              <a:gd name="connsiteY225" fmla="*/ 3078480 h 3695700"/>
              <a:gd name="connsiteX226" fmla="*/ 412432 w 3714750"/>
              <a:gd name="connsiteY226" fmla="*/ 3049905 h 3695700"/>
              <a:gd name="connsiteX227" fmla="*/ 428625 w 3714750"/>
              <a:gd name="connsiteY227" fmla="*/ 3038475 h 3695700"/>
              <a:gd name="connsiteX228" fmla="*/ 449580 w 3714750"/>
              <a:gd name="connsiteY228" fmla="*/ 3067050 h 3695700"/>
              <a:gd name="connsiteX229" fmla="*/ 433388 w 3714750"/>
              <a:gd name="connsiteY229" fmla="*/ 3078480 h 3695700"/>
              <a:gd name="connsiteX230" fmla="*/ 3341370 w 3714750"/>
              <a:gd name="connsiteY230" fmla="*/ 3038475 h 3695700"/>
              <a:gd name="connsiteX231" fmla="*/ 3326130 w 3714750"/>
              <a:gd name="connsiteY231" fmla="*/ 3025140 h 3695700"/>
              <a:gd name="connsiteX232" fmla="*/ 3348990 w 3714750"/>
              <a:gd name="connsiteY232" fmla="*/ 2997518 h 3695700"/>
              <a:gd name="connsiteX233" fmla="*/ 3364230 w 3714750"/>
              <a:gd name="connsiteY233" fmla="*/ 3009900 h 3695700"/>
              <a:gd name="connsiteX234" fmla="*/ 3341370 w 3714750"/>
              <a:gd name="connsiteY234" fmla="*/ 3038475 h 3695700"/>
              <a:gd name="connsiteX235" fmla="*/ 391478 w 3714750"/>
              <a:gd name="connsiteY235" fmla="*/ 3019425 h 3695700"/>
              <a:gd name="connsiteX236" fmla="*/ 371475 w 3714750"/>
              <a:gd name="connsiteY236" fmla="*/ 2989897 h 3695700"/>
              <a:gd name="connsiteX237" fmla="*/ 387668 w 3714750"/>
              <a:gd name="connsiteY237" fmla="*/ 2978468 h 3695700"/>
              <a:gd name="connsiteX238" fmla="*/ 407670 w 3714750"/>
              <a:gd name="connsiteY238" fmla="*/ 3007995 h 3695700"/>
              <a:gd name="connsiteX239" fmla="*/ 391478 w 3714750"/>
              <a:gd name="connsiteY239" fmla="*/ 3019425 h 3695700"/>
              <a:gd name="connsiteX240" fmla="*/ 3387090 w 3714750"/>
              <a:gd name="connsiteY240" fmla="*/ 2983230 h 3695700"/>
              <a:gd name="connsiteX241" fmla="*/ 3371850 w 3714750"/>
              <a:gd name="connsiteY241" fmla="*/ 2970847 h 3695700"/>
              <a:gd name="connsiteX242" fmla="*/ 3393758 w 3714750"/>
              <a:gd name="connsiteY242" fmla="*/ 2942272 h 3695700"/>
              <a:gd name="connsiteX243" fmla="*/ 3409950 w 3714750"/>
              <a:gd name="connsiteY243" fmla="*/ 2954655 h 3695700"/>
              <a:gd name="connsiteX244" fmla="*/ 3387090 w 3714750"/>
              <a:gd name="connsiteY244" fmla="*/ 2983230 h 3695700"/>
              <a:gd name="connsiteX245" fmla="*/ 351473 w 3714750"/>
              <a:gd name="connsiteY245" fmla="*/ 2959418 h 3695700"/>
              <a:gd name="connsiteX246" fmla="*/ 332423 w 3714750"/>
              <a:gd name="connsiteY246" fmla="*/ 2928938 h 3695700"/>
              <a:gd name="connsiteX247" fmla="*/ 349568 w 3714750"/>
              <a:gd name="connsiteY247" fmla="*/ 2918460 h 3695700"/>
              <a:gd name="connsiteX248" fmla="*/ 368618 w 3714750"/>
              <a:gd name="connsiteY248" fmla="*/ 2948940 h 3695700"/>
              <a:gd name="connsiteX249" fmla="*/ 351473 w 3714750"/>
              <a:gd name="connsiteY249" fmla="*/ 2959418 h 3695700"/>
              <a:gd name="connsiteX250" fmla="*/ 3429953 w 3714750"/>
              <a:gd name="connsiteY250" fmla="*/ 2925127 h 3695700"/>
              <a:gd name="connsiteX251" fmla="*/ 3413760 w 3714750"/>
              <a:gd name="connsiteY251" fmla="*/ 2913697 h 3695700"/>
              <a:gd name="connsiteX252" fmla="*/ 3433763 w 3714750"/>
              <a:gd name="connsiteY252" fmla="*/ 2884170 h 3695700"/>
              <a:gd name="connsiteX253" fmla="*/ 3449955 w 3714750"/>
              <a:gd name="connsiteY253" fmla="*/ 2895600 h 3695700"/>
              <a:gd name="connsiteX254" fmla="*/ 3429953 w 3714750"/>
              <a:gd name="connsiteY254" fmla="*/ 2925127 h 3695700"/>
              <a:gd name="connsiteX255" fmla="*/ 314325 w 3714750"/>
              <a:gd name="connsiteY255" fmla="*/ 2897505 h 3695700"/>
              <a:gd name="connsiteX256" fmla="*/ 296228 w 3714750"/>
              <a:gd name="connsiteY256" fmla="*/ 2866072 h 3695700"/>
              <a:gd name="connsiteX257" fmla="*/ 313373 w 3714750"/>
              <a:gd name="connsiteY257" fmla="*/ 2856547 h 3695700"/>
              <a:gd name="connsiteX258" fmla="*/ 331470 w 3714750"/>
              <a:gd name="connsiteY258" fmla="*/ 2887980 h 3695700"/>
              <a:gd name="connsiteX259" fmla="*/ 314325 w 3714750"/>
              <a:gd name="connsiteY259" fmla="*/ 2897505 h 3695700"/>
              <a:gd name="connsiteX260" fmla="*/ 3469958 w 3714750"/>
              <a:gd name="connsiteY260" fmla="*/ 2865120 h 3695700"/>
              <a:gd name="connsiteX261" fmla="*/ 3452813 w 3714750"/>
              <a:gd name="connsiteY261" fmla="*/ 2854643 h 3695700"/>
              <a:gd name="connsiteX262" fmla="*/ 3471863 w 3714750"/>
              <a:gd name="connsiteY262" fmla="*/ 2824163 h 3695700"/>
              <a:gd name="connsiteX263" fmla="*/ 3489008 w 3714750"/>
              <a:gd name="connsiteY263" fmla="*/ 2834640 h 3695700"/>
              <a:gd name="connsiteX264" fmla="*/ 3469958 w 3714750"/>
              <a:gd name="connsiteY264" fmla="*/ 2865120 h 3695700"/>
              <a:gd name="connsiteX265" fmla="*/ 279083 w 3714750"/>
              <a:gd name="connsiteY265" fmla="*/ 2834640 h 3695700"/>
              <a:gd name="connsiteX266" fmla="*/ 261938 w 3714750"/>
              <a:gd name="connsiteY266" fmla="*/ 2802255 h 3695700"/>
              <a:gd name="connsiteX267" fmla="*/ 280035 w 3714750"/>
              <a:gd name="connsiteY267" fmla="*/ 2792730 h 3695700"/>
              <a:gd name="connsiteX268" fmla="*/ 296228 w 3714750"/>
              <a:gd name="connsiteY268" fmla="*/ 2824163 h 3695700"/>
              <a:gd name="connsiteX269" fmla="*/ 279083 w 3714750"/>
              <a:gd name="connsiteY269" fmla="*/ 2834640 h 3695700"/>
              <a:gd name="connsiteX270" fmla="*/ 3507105 w 3714750"/>
              <a:gd name="connsiteY270" fmla="*/ 2803208 h 3695700"/>
              <a:gd name="connsiteX271" fmla="*/ 3489960 w 3714750"/>
              <a:gd name="connsiteY271" fmla="*/ 2793683 h 3695700"/>
              <a:gd name="connsiteX272" fmla="*/ 3507105 w 3714750"/>
              <a:gd name="connsiteY272" fmla="*/ 2762250 h 3695700"/>
              <a:gd name="connsiteX273" fmla="*/ 3524250 w 3714750"/>
              <a:gd name="connsiteY273" fmla="*/ 2771775 h 3695700"/>
              <a:gd name="connsiteX274" fmla="*/ 3507105 w 3714750"/>
              <a:gd name="connsiteY274" fmla="*/ 2803208 h 3695700"/>
              <a:gd name="connsiteX275" fmla="*/ 245745 w 3714750"/>
              <a:gd name="connsiteY275" fmla="*/ 2770822 h 3695700"/>
              <a:gd name="connsiteX276" fmla="*/ 230505 w 3714750"/>
              <a:gd name="connsiteY276" fmla="*/ 2738438 h 3695700"/>
              <a:gd name="connsiteX277" fmla="*/ 248603 w 3714750"/>
              <a:gd name="connsiteY277" fmla="*/ 2729865 h 3695700"/>
              <a:gd name="connsiteX278" fmla="*/ 263843 w 3714750"/>
              <a:gd name="connsiteY278" fmla="*/ 2762250 h 3695700"/>
              <a:gd name="connsiteX279" fmla="*/ 245745 w 3714750"/>
              <a:gd name="connsiteY279" fmla="*/ 2770822 h 3695700"/>
              <a:gd name="connsiteX280" fmla="*/ 3541395 w 3714750"/>
              <a:gd name="connsiteY280" fmla="*/ 2739390 h 3695700"/>
              <a:gd name="connsiteX281" fmla="*/ 3523298 w 3714750"/>
              <a:gd name="connsiteY281" fmla="*/ 2730818 h 3695700"/>
              <a:gd name="connsiteX282" fmla="*/ 3538538 w 3714750"/>
              <a:gd name="connsiteY282" fmla="*/ 2698433 h 3695700"/>
              <a:gd name="connsiteX283" fmla="*/ 3556635 w 3714750"/>
              <a:gd name="connsiteY283" fmla="*/ 2707005 h 3695700"/>
              <a:gd name="connsiteX284" fmla="*/ 3541395 w 3714750"/>
              <a:gd name="connsiteY284" fmla="*/ 2739390 h 3695700"/>
              <a:gd name="connsiteX285" fmla="*/ 215265 w 3714750"/>
              <a:gd name="connsiteY285" fmla="*/ 2705100 h 3695700"/>
              <a:gd name="connsiteX286" fmla="*/ 200978 w 3714750"/>
              <a:gd name="connsiteY286" fmla="*/ 2671763 h 3695700"/>
              <a:gd name="connsiteX287" fmla="*/ 219075 w 3714750"/>
              <a:gd name="connsiteY287" fmla="*/ 2664143 h 3695700"/>
              <a:gd name="connsiteX288" fmla="*/ 233363 w 3714750"/>
              <a:gd name="connsiteY288" fmla="*/ 2696527 h 3695700"/>
              <a:gd name="connsiteX289" fmla="*/ 215265 w 3714750"/>
              <a:gd name="connsiteY289" fmla="*/ 2705100 h 3695700"/>
              <a:gd name="connsiteX290" fmla="*/ 3571875 w 3714750"/>
              <a:gd name="connsiteY290" fmla="*/ 2674620 h 3695700"/>
              <a:gd name="connsiteX291" fmla="*/ 3553778 w 3714750"/>
              <a:gd name="connsiteY291" fmla="*/ 2667000 h 3695700"/>
              <a:gd name="connsiteX292" fmla="*/ 3568065 w 3714750"/>
              <a:gd name="connsiteY292" fmla="*/ 2634615 h 3695700"/>
              <a:gd name="connsiteX293" fmla="*/ 3586163 w 3714750"/>
              <a:gd name="connsiteY293" fmla="*/ 2642235 h 3695700"/>
              <a:gd name="connsiteX294" fmla="*/ 3571875 w 3714750"/>
              <a:gd name="connsiteY294" fmla="*/ 2674620 h 3695700"/>
              <a:gd name="connsiteX295" fmla="*/ 185738 w 3714750"/>
              <a:gd name="connsiteY295" fmla="*/ 2639377 h 3695700"/>
              <a:gd name="connsiteX296" fmla="*/ 172403 w 3714750"/>
              <a:gd name="connsiteY296" fmla="*/ 2606040 h 3695700"/>
              <a:gd name="connsiteX297" fmla="*/ 190500 w 3714750"/>
              <a:gd name="connsiteY297" fmla="*/ 2598420 h 3695700"/>
              <a:gd name="connsiteX298" fmla="*/ 203835 w 3714750"/>
              <a:gd name="connsiteY298" fmla="*/ 2631758 h 3695700"/>
              <a:gd name="connsiteX299" fmla="*/ 185738 w 3714750"/>
              <a:gd name="connsiteY299" fmla="*/ 2639377 h 3695700"/>
              <a:gd name="connsiteX300" fmla="*/ 3599498 w 3714750"/>
              <a:gd name="connsiteY300" fmla="*/ 2607945 h 3695700"/>
              <a:gd name="connsiteX301" fmla="*/ 3581400 w 3714750"/>
              <a:gd name="connsiteY301" fmla="*/ 2600325 h 3695700"/>
              <a:gd name="connsiteX302" fmla="*/ 3593783 w 3714750"/>
              <a:gd name="connsiteY302" fmla="*/ 2566988 h 3695700"/>
              <a:gd name="connsiteX303" fmla="*/ 3612833 w 3714750"/>
              <a:gd name="connsiteY303" fmla="*/ 2573655 h 3695700"/>
              <a:gd name="connsiteX304" fmla="*/ 3599498 w 3714750"/>
              <a:gd name="connsiteY304" fmla="*/ 2607945 h 3695700"/>
              <a:gd name="connsiteX305" fmla="*/ 159067 w 3714750"/>
              <a:gd name="connsiteY305" fmla="*/ 2572702 h 3695700"/>
              <a:gd name="connsiteX306" fmla="*/ 146685 w 3714750"/>
              <a:gd name="connsiteY306" fmla="*/ 2539365 h 3695700"/>
              <a:gd name="connsiteX307" fmla="*/ 165735 w 3714750"/>
              <a:gd name="connsiteY307" fmla="*/ 2532697 h 3695700"/>
              <a:gd name="connsiteX308" fmla="*/ 178117 w 3714750"/>
              <a:gd name="connsiteY308" fmla="*/ 2566035 h 3695700"/>
              <a:gd name="connsiteX309" fmla="*/ 159067 w 3714750"/>
              <a:gd name="connsiteY309" fmla="*/ 2572702 h 3695700"/>
              <a:gd name="connsiteX310" fmla="*/ 3624263 w 3714750"/>
              <a:gd name="connsiteY310" fmla="*/ 2540318 h 3695700"/>
              <a:gd name="connsiteX311" fmla="*/ 3605213 w 3714750"/>
              <a:gd name="connsiteY311" fmla="*/ 2533650 h 3695700"/>
              <a:gd name="connsiteX312" fmla="*/ 3616643 w 3714750"/>
              <a:gd name="connsiteY312" fmla="*/ 2499360 h 3695700"/>
              <a:gd name="connsiteX313" fmla="*/ 3635693 w 3714750"/>
              <a:gd name="connsiteY313" fmla="*/ 2505075 h 3695700"/>
              <a:gd name="connsiteX314" fmla="*/ 3624263 w 3714750"/>
              <a:gd name="connsiteY314" fmla="*/ 2540318 h 3695700"/>
              <a:gd name="connsiteX315" fmla="*/ 134303 w 3714750"/>
              <a:gd name="connsiteY315" fmla="*/ 2505075 h 3695700"/>
              <a:gd name="connsiteX316" fmla="*/ 122873 w 3714750"/>
              <a:gd name="connsiteY316" fmla="*/ 2470785 h 3695700"/>
              <a:gd name="connsiteX317" fmla="*/ 141923 w 3714750"/>
              <a:gd name="connsiteY317" fmla="*/ 2464118 h 3695700"/>
              <a:gd name="connsiteX318" fmla="*/ 153353 w 3714750"/>
              <a:gd name="connsiteY318" fmla="*/ 2498408 h 3695700"/>
              <a:gd name="connsiteX319" fmla="*/ 134303 w 3714750"/>
              <a:gd name="connsiteY319" fmla="*/ 2505075 h 3695700"/>
              <a:gd name="connsiteX320" fmla="*/ 3646170 w 3714750"/>
              <a:gd name="connsiteY320" fmla="*/ 2470785 h 3695700"/>
              <a:gd name="connsiteX321" fmla="*/ 3627120 w 3714750"/>
              <a:gd name="connsiteY321" fmla="*/ 2465070 h 3695700"/>
              <a:gd name="connsiteX322" fmla="*/ 3636645 w 3714750"/>
              <a:gd name="connsiteY322" fmla="*/ 2430780 h 3695700"/>
              <a:gd name="connsiteX323" fmla="*/ 3655695 w 3714750"/>
              <a:gd name="connsiteY323" fmla="*/ 2436495 h 3695700"/>
              <a:gd name="connsiteX324" fmla="*/ 3646170 w 3714750"/>
              <a:gd name="connsiteY324" fmla="*/ 2470785 h 3695700"/>
              <a:gd name="connsiteX325" fmla="*/ 111442 w 3714750"/>
              <a:gd name="connsiteY325" fmla="*/ 2436495 h 3695700"/>
              <a:gd name="connsiteX326" fmla="*/ 100965 w 3714750"/>
              <a:gd name="connsiteY326" fmla="*/ 2402205 h 3695700"/>
              <a:gd name="connsiteX327" fmla="*/ 120015 w 3714750"/>
              <a:gd name="connsiteY327" fmla="*/ 2396490 h 3695700"/>
              <a:gd name="connsiteX328" fmla="*/ 130492 w 3714750"/>
              <a:gd name="connsiteY328" fmla="*/ 2430780 h 3695700"/>
              <a:gd name="connsiteX329" fmla="*/ 111442 w 3714750"/>
              <a:gd name="connsiteY329" fmla="*/ 2436495 h 3695700"/>
              <a:gd name="connsiteX330" fmla="*/ 3665220 w 3714750"/>
              <a:gd name="connsiteY330" fmla="*/ 2401252 h 3695700"/>
              <a:gd name="connsiteX331" fmla="*/ 3646170 w 3714750"/>
              <a:gd name="connsiteY331" fmla="*/ 2396490 h 3695700"/>
              <a:gd name="connsiteX332" fmla="*/ 3654743 w 3714750"/>
              <a:gd name="connsiteY332" fmla="*/ 2362200 h 3695700"/>
              <a:gd name="connsiteX333" fmla="*/ 3673793 w 3714750"/>
              <a:gd name="connsiteY333" fmla="*/ 2366963 h 3695700"/>
              <a:gd name="connsiteX334" fmla="*/ 3665220 w 3714750"/>
              <a:gd name="connsiteY334" fmla="*/ 2401252 h 3695700"/>
              <a:gd name="connsiteX335" fmla="*/ 90488 w 3714750"/>
              <a:gd name="connsiteY335" fmla="*/ 2366963 h 3695700"/>
              <a:gd name="connsiteX336" fmla="*/ 80963 w 3714750"/>
              <a:gd name="connsiteY336" fmla="*/ 2332672 h 3695700"/>
              <a:gd name="connsiteX337" fmla="*/ 100013 w 3714750"/>
              <a:gd name="connsiteY337" fmla="*/ 2327910 h 3695700"/>
              <a:gd name="connsiteX338" fmla="*/ 109538 w 3714750"/>
              <a:gd name="connsiteY338" fmla="*/ 2362200 h 3695700"/>
              <a:gd name="connsiteX339" fmla="*/ 90488 w 3714750"/>
              <a:gd name="connsiteY339" fmla="*/ 2366963 h 3695700"/>
              <a:gd name="connsiteX340" fmla="*/ 3681413 w 3714750"/>
              <a:gd name="connsiteY340" fmla="*/ 2331720 h 3695700"/>
              <a:gd name="connsiteX341" fmla="*/ 3662363 w 3714750"/>
              <a:gd name="connsiteY341" fmla="*/ 2327910 h 3695700"/>
              <a:gd name="connsiteX342" fmla="*/ 3669030 w 3714750"/>
              <a:gd name="connsiteY342" fmla="*/ 2292668 h 3695700"/>
              <a:gd name="connsiteX343" fmla="*/ 3689033 w 3714750"/>
              <a:gd name="connsiteY343" fmla="*/ 2296477 h 3695700"/>
              <a:gd name="connsiteX344" fmla="*/ 3681413 w 3714750"/>
              <a:gd name="connsiteY344" fmla="*/ 2331720 h 3695700"/>
              <a:gd name="connsiteX345" fmla="*/ 71438 w 3714750"/>
              <a:gd name="connsiteY345" fmla="*/ 2297430 h 3695700"/>
              <a:gd name="connsiteX346" fmla="*/ 62865 w 3714750"/>
              <a:gd name="connsiteY346" fmla="*/ 2262188 h 3695700"/>
              <a:gd name="connsiteX347" fmla="*/ 81915 w 3714750"/>
              <a:gd name="connsiteY347" fmla="*/ 2257425 h 3695700"/>
              <a:gd name="connsiteX348" fmla="*/ 90488 w 3714750"/>
              <a:gd name="connsiteY348" fmla="*/ 2291715 h 3695700"/>
              <a:gd name="connsiteX349" fmla="*/ 71438 w 3714750"/>
              <a:gd name="connsiteY349" fmla="*/ 2297430 h 3695700"/>
              <a:gd name="connsiteX350" fmla="*/ 3694748 w 3714750"/>
              <a:gd name="connsiteY350" fmla="*/ 2260283 h 3695700"/>
              <a:gd name="connsiteX351" fmla="*/ 3674745 w 3714750"/>
              <a:gd name="connsiteY351" fmla="*/ 2257425 h 3695700"/>
              <a:gd name="connsiteX352" fmla="*/ 3680460 w 3714750"/>
              <a:gd name="connsiteY352" fmla="*/ 2222183 h 3695700"/>
              <a:gd name="connsiteX353" fmla="*/ 3700463 w 3714750"/>
              <a:gd name="connsiteY353" fmla="*/ 2225040 h 3695700"/>
              <a:gd name="connsiteX354" fmla="*/ 3694748 w 3714750"/>
              <a:gd name="connsiteY354" fmla="*/ 2260283 h 3695700"/>
              <a:gd name="connsiteX355" fmla="*/ 55245 w 3714750"/>
              <a:gd name="connsiteY355" fmla="*/ 2227897 h 3695700"/>
              <a:gd name="connsiteX356" fmla="*/ 47625 w 3714750"/>
              <a:gd name="connsiteY356" fmla="*/ 2192655 h 3695700"/>
              <a:gd name="connsiteX357" fmla="*/ 66675 w 3714750"/>
              <a:gd name="connsiteY357" fmla="*/ 2188845 h 3695700"/>
              <a:gd name="connsiteX358" fmla="*/ 74295 w 3714750"/>
              <a:gd name="connsiteY358" fmla="*/ 2224088 h 3695700"/>
              <a:gd name="connsiteX359" fmla="*/ 55245 w 3714750"/>
              <a:gd name="connsiteY359" fmla="*/ 2227897 h 3695700"/>
              <a:gd name="connsiteX360" fmla="*/ 3705225 w 3714750"/>
              <a:gd name="connsiteY360" fmla="*/ 2188845 h 3695700"/>
              <a:gd name="connsiteX361" fmla="*/ 3685223 w 3714750"/>
              <a:gd name="connsiteY361" fmla="*/ 2185988 h 3695700"/>
              <a:gd name="connsiteX362" fmla="*/ 3689033 w 3714750"/>
              <a:gd name="connsiteY362" fmla="*/ 2150745 h 3695700"/>
              <a:gd name="connsiteX363" fmla="*/ 3709035 w 3714750"/>
              <a:gd name="connsiteY363" fmla="*/ 2152650 h 3695700"/>
              <a:gd name="connsiteX364" fmla="*/ 3705225 w 3714750"/>
              <a:gd name="connsiteY364" fmla="*/ 2188845 h 3695700"/>
              <a:gd name="connsiteX365" fmla="*/ 40005 w 3714750"/>
              <a:gd name="connsiteY365" fmla="*/ 2157413 h 3695700"/>
              <a:gd name="connsiteX366" fmla="*/ 33338 w 3714750"/>
              <a:gd name="connsiteY366" fmla="*/ 2122170 h 3695700"/>
              <a:gd name="connsiteX367" fmla="*/ 53340 w 3714750"/>
              <a:gd name="connsiteY367" fmla="*/ 2118360 h 3695700"/>
              <a:gd name="connsiteX368" fmla="*/ 60008 w 3714750"/>
              <a:gd name="connsiteY368" fmla="*/ 2153602 h 3695700"/>
              <a:gd name="connsiteX369" fmla="*/ 40005 w 3714750"/>
              <a:gd name="connsiteY369" fmla="*/ 2157413 h 3695700"/>
              <a:gd name="connsiteX370" fmla="*/ 3713798 w 3714750"/>
              <a:gd name="connsiteY370" fmla="*/ 2117408 h 3695700"/>
              <a:gd name="connsiteX371" fmla="*/ 3693795 w 3714750"/>
              <a:gd name="connsiteY371" fmla="*/ 2115502 h 3695700"/>
              <a:gd name="connsiteX372" fmla="*/ 3696653 w 3714750"/>
              <a:gd name="connsiteY372" fmla="*/ 2080260 h 3695700"/>
              <a:gd name="connsiteX373" fmla="*/ 3716655 w 3714750"/>
              <a:gd name="connsiteY373" fmla="*/ 2082165 h 3695700"/>
              <a:gd name="connsiteX374" fmla="*/ 3713798 w 3714750"/>
              <a:gd name="connsiteY374" fmla="*/ 2117408 h 3695700"/>
              <a:gd name="connsiteX375" fmla="*/ 27622 w 3714750"/>
              <a:gd name="connsiteY375" fmla="*/ 2085975 h 3695700"/>
              <a:gd name="connsiteX376" fmla="*/ 21908 w 3714750"/>
              <a:gd name="connsiteY376" fmla="*/ 2050732 h 3695700"/>
              <a:gd name="connsiteX377" fmla="*/ 41910 w 3714750"/>
              <a:gd name="connsiteY377" fmla="*/ 2047875 h 3695700"/>
              <a:gd name="connsiteX378" fmla="*/ 47625 w 3714750"/>
              <a:gd name="connsiteY378" fmla="*/ 2083118 h 3695700"/>
              <a:gd name="connsiteX379" fmla="*/ 27622 w 3714750"/>
              <a:gd name="connsiteY379" fmla="*/ 2085975 h 3695700"/>
              <a:gd name="connsiteX380" fmla="*/ 3718560 w 3714750"/>
              <a:gd name="connsiteY380" fmla="*/ 2045018 h 3695700"/>
              <a:gd name="connsiteX381" fmla="*/ 3698558 w 3714750"/>
              <a:gd name="connsiteY381" fmla="*/ 2044065 h 3695700"/>
              <a:gd name="connsiteX382" fmla="*/ 3700463 w 3714750"/>
              <a:gd name="connsiteY382" fmla="*/ 2008822 h 3695700"/>
              <a:gd name="connsiteX383" fmla="*/ 3720465 w 3714750"/>
              <a:gd name="connsiteY383" fmla="*/ 2009775 h 3695700"/>
              <a:gd name="connsiteX384" fmla="*/ 3718560 w 3714750"/>
              <a:gd name="connsiteY384" fmla="*/ 2045018 h 3695700"/>
              <a:gd name="connsiteX385" fmla="*/ 17145 w 3714750"/>
              <a:gd name="connsiteY385" fmla="*/ 2014538 h 3695700"/>
              <a:gd name="connsiteX386" fmla="*/ 13335 w 3714750"/>
              <a:gd name="connsiteY386" fmla="*/ 1978343 h 3695700"/>
              <a:gd name="connsiteX387" fmla="*/ 33338 w 3714750"/>
              <a:gd name="connsiteY387" fmla="*/ 1976438 h 3695700"/>
              <a:gd name="connsiteX388" fmla="*/ 37147 w 3714750"/>
              <a:gd name="connsiteY388" fmla="*/ 2011680 h 3695700"/>
              <a:gd name="connsiteX389" fmla="*/ 17145 w 3714750"/>
              <a:gd name="connsiteY389" fmla="*/ 2014538 h 3695700"/>
              <a:gd name="connsiteX390" fmla="*/ 3721418 w 3714750"/>
              <a:gd name="connsiteY390" fmla="*/ 1973580 h 3695700"/>
              <a:gd name="connsiteX391" fmla="*/ 3701415 w 3714750"/>
              <a:gd name="connsiteY391" fmla="*/ 1973580 h 3695700"/>
              <a:gd name="connsiteX392" fmla="*/ 3701415 w 3714750"/>
              <a:gd name="connsiteY392" fmla="*/ 1938338 h 3695700"/>
              <a:gd name="connsiteX393" fmla="*/ 3721418 w 3714750"/>
              <a:gd name="connsiteY393" fmla="*/ 1938338 h 3695700"/>
              <a:gd name="connsiteX394" fmla="*/ 3721418 w 3714750"/>
              <a:gd name="connsiteY394" fmla="*/ 1973580 h 3695700"/>
              <a:gd name="connsiteX395" fmla="*/ 9525 w 3714750"/>
              <a:gd name="connsiteY395" fmla="*/ 1943100 h 3695700"/>
              <a:gd name="connsiteX396" fmla="*/ 6668 w 3714750"/>
              <a:gd name="connsiteY396" fmla="*/ 1906905 h 3695700"/>
              <a:gd name="connsiteX397" fmla="*/ 26670 w 3714750"/>
              <a:gd name="connsiteY397" fmla="*/ 1905000 h 3695700"/>
              <a:gd name="connsiteX398" fmla="*/ 29528 w 3714750"/>
              <a:gd name="connsiteY398" fmla="*/ 1940243 h 3695700"/>
              <a:gd name="connsiteX399" fmla="*/ 9525 w 3714750"/>
              <a:gd name="connsiteY399" fmla="*/ 1943100 h 3695700"/>
              <a:gd name="connsiteX400" fmla="*/ 3701415 w 3714750"/>
              <a:gd name="connsiteY400" fmla="*/ 1901190 h 3695700"/>
              <a:gd name="connsiteX401" fmla="*/ 3700463 w 3714750"/>
              <a:gd name="connsiteY401" fmla="*/ 1865947 h 3695700"/>
              <a:gd name="connsiteX402" fmla="*/ 3720465 w 3714750"/>
              <a:gd name="connsiteY402" fmla="*/ 1864995 h 3695700"/>
              <a:gd name="connsiteX403" fmla="*/ 3721418 w 3714750"/>
              <a:gd name="connsiteY403" fmla="*/ 1901190 h 3695700"/>
              <a:gd name="connsiteX404" fmla="*/ 3701415 w 3714750"/>
              <a:gd name="connsiteY404" fmla="*/ 1901190 h 3695700"/>
              <a:gd name="connsiteX405" fmla="*/ 3810 w 3714750"/>
              <a:gd name="connsiteY405" fmla="*/ 1871663 h 3695700"/>
              <a:gd name="connsiteX406" fmla="*/ 1905 w 3714750"/>
              <a:gd name="connsiteY406" fmla="*/ 1835468 h 3695700"/>
              <a:gd name="connsiteX407" fmla="*/ 21908 w 3714750"/>
              <a:gd name="connsiteY407" fmla="*/ 1834515 h 3695700"/>
              <a:gd name="connsiteX408" fmla="*/ 23813 w 3714750"/>
              <a:gd name="connsiteY408" fmla="*/ 1869757 h 3695700"/>
              <a:gd name="connsiteX409" fmla="*/ 3810 w 3714750"/>
              <a:gd name="connsiteY409" fmla="*/ 1871663 h 3695700"/>
              <a:gd name="connsiteX410" fmla="*/ 3699510 w 3714750"/>
              <a:gd name="connsiteY410" fmla="*/ 1830705 h 3695700"/>
              <a:gd name="connsiteX411" fmla="*/ 3697605 w 3714750"/>
              <a:gd name="connsiteY411" fmla="*/ 1795463 h 3695700"/>
              <a:gd name="connsiteX412" fmla="*/ 3717608 w 3714750"/>
              <a:gd name="connsiteY412" fmla="*/ 1794510 h 3695700"/>
              <a:gd name="connsiteX413" fmla="*/ 3719513 w 3714750"/>
              <a:gd name="connsiteY413" fmla="*/ 1830705 h 3695700"/>
              <a:gd name="connsiteX414" fmla="*/ 3699510 w 3714750"/>
              <a:gd name="connsiteY414" fmla="*/ 1830705 h 3695700"/>
              <a:gd name="connsiteX415" fmla="*/ 953 w 3714750"/>
              <a:gd name="connsiteY415" fmla="*/ 1799272 h 3695700"/>
              <a:gd name="connsiteX416" fmla="*/ 0 w 3714750"/>
              <a:gd name="connsiteY416" fmla="*/ 1763077 h 3695700"/>
              <a:gd name="connsiteX417" fmla="*/ 20003 w 3714750"/>
              <a:gd name="connsiteY417" fmla="*/ 1763077 h 3695700"/>
              <a:gd name="connsiteX418" fmla="*/ 20955 w 3714750"/>
              <a:gd name="connsiteY418" fmla="*/ 1798320 h 3695700"/>
              <a:gd name="connsiteX419" fmla="*/ 953 w 3714750"/>
              <a:gd name="connsiteY419" fmla="*/ 1799272 h 3695700"/>
              <a:gd name="connsiteX420" fmla="*/ 3694748 w 3714750"/>
              <a:gd name="connsiteY420" fmla="*/ 1759268 h 3695700"/>
              <a:gd name="connsiteX421" fmla="*/ 3690938 w 3714750"/>
              <a:gd name="connsiteY421" fmla="*/ 1724025 h 3695700"/>
              <a:gd name="connsiteX422" fmla="*/ 3710940 w 3714750"/>
              <a:gd name="connsiteY422" fmla="*/ 1722120 h 3695700"/>
              <a:gd name="connsiteX423" fmla="*/ 3714750 w 3714750"/>
              <a:gd name="connsiteY423" fmla="*/ 1758315 h 3695700"/>
              <a:gd name="connsiteX424" fmla="*/ 3694748 w 3714750"/>
              <a:gd name="connsiteY424" fmla="*/ 1759268 h 3695700"/>
              <a:gd name="connsiteX425" fmla="*/ 20955 w 3714750"/>
              <a:gd name="connsiteY425" fmla="*/ 1727835 h 3695700"/>
              <a:gd name="connsiteX426" fmla="*/ 953 w 3714750"/>
              <a:gd name="connsiteY426" fmla="*/ 1727835 h 3695700"/>
              <a:gd name="connsiteX427" fmla="*/ 1905 w 3714750"/>
              <a:gd name="connsiteY427" fmla="*/ 1691640 h 3695700"/>
              <a:gd name="connsiteX428" fmla="*/ 21908 w 3714750"/>
              <a:gd name="connsiteY428" fmla="*/ 1692593 h 3695700"/>
              <a:gd name="connsiteX429" fmla="*/ 20955 w 3714750"/>
              <a:gd name="connsiteY429" fmla="*/ 1727835 h 3695700"/>
              <a:gd name="connsiteX430" fmla="*/ 3687128 w 3714750"/>
              <a:gd name="connsiteY430" fmla="*/ 1687830 h 3695700"/>
              <a:gd name="connsiteX431" fmla="*/ 3682365 w 3714750"/>
              <a:gd name="connsiteY431" fmla="*/ 1652588 h 3695700"/>
              <a:gd name="connsiteX432" fmla="*/ 3702368 w 3714750"/>
              <a:gd name="connsiteY432" fmla="*/ 1649730 h 3695700"/>
              <a:gd name="connsiteX433" fmla="*/ 3707130 w 3714750"/>
              <a:gd name="connsiteY433" fmla="*/ 1685925 h 3695700"/>
              <a:gd name="connsiteX434" fmla="*/ 3687128 w 3714750"/>
              <a:gd name="connsiteY434" fmla="*/ 1687830 h 3695700"/>
              <a:gd name="connsiteX435" fmla="*/ 23813 w 3714750"/>
              <a:gd name="connsiteY435" fmla="*/ 1656397 h 3695700"/>
              <a:gd name="connsiteX436" fmla="*/ 3810 w 3714750"/>
              <a:gd name="connsiteY436" fmla="*/ 1655445 h 3695700"/>
              <a:gd name="connsiteX437" fmla="*/ 6668 w 3714750"/>
              <a:gd name="connsiteY437" fmla="*/ 1619250 h 3695700"/>
              <a:gd name="connsiteX438" fmla="*/ 26670 w 3714750"/>
              <a:gd name="connsiteY438" fmla="*/ 1621155 h 3695700"/>
              <a:gd name="connsiteX439" fmla="*/ 23813 w 3714750"/>
              <a:gd name="connsiteY439" fmla="*/ 1656397 h 3695700"/>
              <a:gd name="connsiteX440" fmla="*/ 3677603 w 3714750"/>
              <a:gd name="connsiteY440" fmla="*/ 1617345 h 3695700"/>
              <a:gd name="connsiteX441" fmla="*/ 3671888 w 3714750"/>
              <a:gd name="connsiteY441" fmla="*/ 1582102 h 3695700"/>
              <a:gd name="connsiteX442" fmla="*/ 3691890 w 3714750"/>
              <a:gd name="connsiteY442" fmla="*/ 1578293 h 3695700"/>
              <a:gd name="connsiteX443" fmla="*/ 3697605 w 3714750"/>
              <a:gd name="connsiteY443" fmla="*/ 1613535 h 3695700"/>
              <a:gd name="connsiteX444" fmla="*/ 3677603 w 3714750"/>
              <a:gd name="connsiteY444" fmla="*/ 1617345 h 3695700"/>
              <a:gd name="connsiteX445" fmla="*/ 28575 w 3714750"/>
              <a:gd name="connsiteY445" fmla="*/ 1585913 h 3695700"/>
              <a:gd name="connsiteX446" fmla="*/ 8572 w 3714750"/>
              <a:gd name="connsiteY446" fmla="*/ 1584007 h 3695700"/>
              <a:gd name="connsiteX447" fmla="*/ 12383 w 3714750"/>
              <a:gd name="connsiteY447" fmla="*/ 1547813 h 3695700"/>
              <a:gd name="connsiteX448" fmla="*/ 32385 w 3714750"/>
              <a:gd name="connsiteY448" fmla="*/ 1550670 h 3695700"/>
              <a:gd name="connsiteX449" fmla="*/ 28575 w 3714750"/>
              <a:gd name="connsiteY449" fmla="*/ 1585913 h 3695700"/>
              <a:gd name="connsiteX450" fmla="*/ 3665220 w 3714750"/>
              <a:gd name="connsiteY450" fmla="*/ 1546860 h 3695700"/>
              <a:gd name="connsiteX451" fmla="*/ 3658553 w 3714750"/>
              <a:gd name="connsiteY451" fmla="*/ 1511618 h 3695700"/>
              <a:gd name="connsiteX452" fmla="*/ 3678555 w 3714750"/>
              <a:gd name="connsiteY452" fmla="*/ 1507807 h 3695700"/>
              <a:gd name="connsiteX453" fmla="*/ 3685223 w 3714750"/>
              <a:gd name="connsiteY453" fmla="*/ 1543050 h 3695700"/>
              <a:gd name="connsiteX454" fmla="*/ 3665220 w 3714750"/>
              <a:gd name="connsiteY454" fmla="*/ 1546860 h 3695700"/>
              <a:gd name="connsiteX455" fmla="*/ 37147 w 3714750"/>
              <a:gd name="connsiteY455" fmla="*/ 1514475 h 3695700"/>
              <a:gd name="connsiteX456" fmla="*/ 17145 w 3714750"/>
              <a:gd name="connsiteY456" fmla="*/ 1511618 h 3695700"/>
              <a:gd name="connsiteX457" fmla="*/ 22860 w 3714750"/>
              <a:gd name="connsiteY457" fmla="*/ 1476375 h 3695700"/>
              <a:gd name="connsiteX458" fmla="*/ 42863 w 3714750"/>
              <a:gd name="connsiteY458" fmla="*/ 1480185 h 3695700"/>
              <a:gd name="connsiteX459" fmla="*/ 37147 w 3714750"/>
              <a:gd name="connsiteY459" fmla="*/ 1514475 h 3695700"/>
              <a:gd name="connsiteX460" fmla="*/ 3650933 w 3714750"/>
              <a:gd name="connsiteY460" fmla="*/ 1477327 h 3695700"/>
              <a:gd name="connsiteX461" fmla="*/ 3643313 w 3714750"/>
              <a:gd name="connsiteY461" fmla="*/ 1442085 h 3695700"/>
              <a:gd name="connsiteX462" fmla="*/ 3662363 w 3714750"/>
              <a:gd name="connsiteY462" fmla="*/ 1437322 h 3695700"/>
              <a:gd name="connsiteX463" fmla="*/ 3669983 w 3714750"/>
              <a:gd name="connsiteY463" fmla="*/ 1472565 h 3695700"/>
              <a:gd name="connsiteX464" fmla="*/ 3650933 w 3714750"/>
              <a:gd name="connsiteY464" fmla="*/ 1477327 h 3695700"/>
              <a:gd name="connsiteX465" fmla="*/ 49530 w 3714750"/>
              <a:gd name="connsiteY465" fmla="*/ 1444943 h 3695700"/>
              <a:gd name="connsiteX466" fmla="*/ 29528 w 3714750"/>
              <a:gd name="connsiteY466" fmla="*/ 1441132 h 3695700"/>
              <a:gd name="connsiteX467" fmla="*/ 37147 w 3714750"/>
              <a:gd name="connsiteY467" fmla="*/ 1405890 h 3695700"/>
              <a:gd name="connsiteX468" fmla="*/ 56197 w 3714750"/>
              <a:gd name="connsiteY468" fmla="*/ 1410652 h 3695700"/>
              <a:gd name="connsiteX469" fmla="*/ 49530 w 3714750"/>
              <a:gd name="connsiteY469" fmla="*/ 1444943 h 3695700"/>
              <a:gd name="connsiteX470" fmla="*/ 3634740 w 3714750"/>
              <a:gd name="connsiteY470" fmla="*/ 1407795 h 3695700"/>
              <a:gd name="connsiteX471" fmla="*/ 3625215 w 3714750"/>
              <a:gd name="connsiteY471" fmla="*/ 1373505 h 3695700"/>
              <a:gd name="connsiteX472" fmla="*/ 3644265 w 3714750"/>
              <a:gd name="connsiteY472" fmla="*/ 1368743 h 3695700"/>
              <a:gd name="connsiteX473" fmla="*/ 3653790 w 3714750"/>
              <a:gd name="connsiteY473" fmla="*/ 1403985 h 3695700"/>
              <a:gd name="connsiteX474" fmla="*/ 3634740 w 3714750"/>
              <a:gd name="connsiteY474" fmla="*/ 1407795 h 3695700"/>
              <a:gd name="connsiteX475" fmla="*/ 64770 w 3714750"/>
              <a:gd name="connsiteY475" fmla="*/ 1375410 h 3695700"/>
              <a:gd name="connsiteX476" fmla="*/ 45720 w 3714750"/>
              <a:gd name="connsiteY476" fmla="*/ 1370647 h 3695700"/>
              <a:gd name="connsiteX477" fmla="*/ 55245 w 3714750"/>
              <a:gd name="connsiteY477" fmla="*/ 1335405 h 3695700"/>
              <a:gd name="connsiteX478" fmla="*/ 74295 w 3714750"/>
              <a:gd name="connsiteY478" fmla="*/ 1341120 h 3695700"/>
              <a:gd name="connsiteX479" fmla="*/ 64770 w 3714750"/>
              <a:gd name="connsiteY479" fmla="*/ 1375410 h 3695700"/>
              <a:gd name="connsiteX480" fmla="*/ 3615690 w 3714750"/>
              <a:gd name="connsiteY480" fmla="*/ 1338263 h 3695700"/>
              <a:gd name="connsiteX481" fmla="*/ 3605213 w 3714750"/>
              <a:gd name="connsiteY481" fmla="*/ 1303972 h 3695700"/>
              <a:gd name="connsiteX482" fmla="*/ 3624263 w 3714750"/>
              <a:gd name="connsiteY482" fmla="*/ 1298257 h 3695700"/>
              <a:gd name="connsiteX483" fmla="*/ 3634740 w 3714750"/>
              <a:gd name="connsiteY483" fmla="*/ 1332547 h 3695700"/>
              <a:gd name="connsiteX484" fmla="*/ 3615690 w 3714750"/>
              <a:gd name="connsiteY484" fmla="*/ 1338263 h 3695700"/>
              <a:gd name="connsiteX485" fmla="*/ 84773 w 3714750"/>
              <a:gd name="connsiteY485" fmla="*/ 1306830 h 3695700"/>
              <a:gd name="connsiteX486" fmla="*/ 65723 w 3714750"/>
              <a:gd name="connsiteY486" fmla="*/ 1301115 h 3695700"/>
              <a:gd name="connsiteX487" fmla="*/ 77153 w 3714750"/>
              <a:gd name="connsiteY487" fmla="*/ 1266825 h 3695700"/>
              <a:gd name="connsiteX488" fmla="*/ 96203 w 3714750"/>
              <a:gd name="connsiteY488" fmla="*/ 1273493 h 3695700"/>
              <a:gd name="connsiteX489" fmla="*/ 84773 w 3714750"/>
              <a:gd name="connsiteY489" fmla="*/ 1306830 h 3695700"/>
              <a:gd name="connsiteX490" fmla="*/ 3594735 w 3714750"/>
              <a:gd name="connsiteY490" fmla="*/ 1270635 h 3695700"/>
              <a:gd name="connsiteX491" fmla="*/ 3583305 w 3714750"/>
              <a:gd name="connsiteY491" fmla="*/ 1236345 h 3695700"/>
              <a:gd name="connsiteX492" fmla="*/ 3602355 w 3714750"/>
              <a:gd name="connsiteY492" fmla="*/ 1229677 h 3695700"/>
              <a:gd name="connsiteX493" fmla="*/ 3613785 w 3714750"/>
              <a:gd name="connsiteY493" fmla="*/ 1263968 h 3695700"/>
              <a:gd name="connsiteX494" fmla="*/ 3594735 w 3714750"/>
              <a:gd name="connsiteY494" fmla="*/ 1270635 h 3695700"/>
              <a:gd name="connsiteX495" fmla="*/ 107633 w 3714750"/>
              <a:gd name="connsiteY495" fmla="*/ 1239202 h 3695700"/>
              <a:gd name="connsiteX496" fmla="*/ 88583 w 3714750"/>
              <a:gd name="connsiteY496" fmla="*/ 1232535 h 3695700"/>
              <a:gd name="connsiteX497" fmla="*/ 101917 w 3714750"/>
              <a:gd name="connsiteY497" fmla="*/ 1199197 h 3695700"/>
              <a:gd name="connsiteX498" fmla="*/ 120015 w 3714750"/>
              <a:gd name="connsiteY498" fmla="*/ 1206818 h 3695700"/>
              <a:gd name="connsiteX499" fmla="*/ 107633 w 3714750"/>
              <a:gd name="connsiteY499" fmla="*/ 1239202 h 3695700"/>
              <a:gd name="connsiteX500" fmla="*/ 3571875 w 3714750"/>
              <a:gd name="connsiteY500" fmla="*/ 1203007 h 3695700"/>
              <a:gd name="connsiteX501" fmla="*/ 3564255 w 3714750"/>
              <a:gd name="connsiteY501" fmla="*/ 1183005 h 3695700"/>
              <a:gd name="connsiteX502" fmla="*/ 3559493 w 3714750"/>
              <a:gd name="connsiteY502" fmla="*/ 1169670 h 3695700"/>
              <a:gd name="connsiteX503" fmla="*/ 3578543 w 3714750"/>
              <a:gd name="connsiteY503" fmla="*/ 1163002 h 3695700"/>
              <a:gd name="connsiteX504" fmla="*/ 3583305 w 3714750"/>
              <a:gd name="connsiteY504" fmla="*/ 1176338 h 3695700"/>
              <a:gd name="connsiteX505" fmla="*/ 3590925 w 3714750"/>
              <a:gd name="connsiteY505" fmla="*/ 1196340 h 3695700"/>
              <a:gd name="connsiteX506" fmla="*/ 3571875 w 3714750"/>
              <a:gd name="connsiteY506" fmla="*/ 1203007 h 3695700"/>
              <a:gd name="connsiteX507" fmla="*/ 135255 w 3714750"/>
              <a:gd name="connsiteY507" fmla="*/ 1174432 h 3695700"/>
              <a:gd name="connsiteX508" fmla="*/ 117158 w 3714750"/>
              <a:gd name="connsiteY508" fmla="*/ 1165860 h 3695700"/>
              <a:gd name="connsiteX509" fmla="*/ 132398 w 3714750"/>
              <a:gd name="connsiteY509" fmla="*/ 1133475 h 3695700"/>
              <a:gd name="connsiteX510" fmla="*/ 150495 w 3714750"/>
              <a:gd name="connsiteY510" fmla="*/ 1142047 h 3695700"/>
              <a:gd name="connsiteX511" fmla="*/ 135255 w 3714750"/>
              <a:gd name="connsiteY511" fmla="*/ 1174432 h 3695700"/>
              <a:gd name="connsiteX512" fmla="*/ 3546158 w 3714750"/>
              <a:gd name="connsiteY512" fmla="*/ 1136332 h 3695700"/>
              <a:gd name="connsiteX513" fmla="*/ 3532823 w 3714750"/>
              <a:gd name="connsiteY513" fmla="*/ 1102995 h 3695700"/>
              <a:gd name="connsiteX514" fmla="*/ 3550920 w 3714750"/>
              <a:gd name="connsiteY514" fmla="*/ 1095375 h 3695700"/>
              <a:gd name="connsiteX515" fmla="*/ 3565208 w 3714750"/>
              <a:gd name="connsiteY515" fmla="*/ 1128713 h 3695700"/>
              <a:gd name="connsiteX516" fmla="*/ 3546158 w 3714750"/>
              <a:gd name="connsiteY516" fmla="*/ 1136332 h 3695700"/>
              <a:gd name="connsiteX517" fmla="*/ 166688 w 3714750"/>
              <a:gd name="connsiteY517" fmla="*/ 1110615 h 3695700"/>
              <a:gd name="connsiteX518" fmla="*/ 149542 w 3714750"/>
              <a:gd name="connsiteY518" fmla="*/ 1101090 h 3695700"/>
              <a:gd name="connsiteX519" fmla="*/ 167640 w 3714750"/>
              <a:gd name="connsiteY519" fmla="*/ 1069657 h 3695700"/>
              <a:gd name="connsiteX520" fmla="*/ 180975 w 3714750"/>
              <a:gd name="connsiteY520" fmla="*/ 1042035 h 3695700"/>
              <a:gd name="connsiteX521" fmla="*/ 199073 w 3714750"/>
              <a:gd name="connsiteY521" fmla="*/ 1050607 h 3695700"/>
              <a:gd name="connsiteX522" fmla="*/ 185738 w 3714750"/>
              <a:gd name="connsiteY522" fmla="*/ 1078230 h 3695700"/>
              <a:gd name="connsiteX523" fmla="*/ 166688 w 3714750"/>
              <a:gd name="connsiteY523" fmla="*/ 1110615 h 3695700"/>
              <a:gd name="connsiteX524" fmla="*/ 3518535 w 3714750"/>
              <a:gd name="connsiteY524" fmla="*/ 1070610 h 3695700"/>
              <a:gd name="connsiteX525" fmla="*/ 3503295 w 3714750"/>
              <a:gd name="connsiteY525" fmla="*/ 1038225 h 3695700"/>
              <a:gd name="connsiteX526" fmla="*/ 3521393 w 3714750"/>
              <a:gd name="connsiteY526" fmla="*/ 1029652 h 3695700"/>
              <a:gd name="connsiteX527" fmla="*/ 3536633 w 3714750"/>
              <a:gd name="connsiteY527" fmla="*/ 1062038 h 3695700"/>
              <a:gd name="connsiteX528" fmla="*/ 3518535 w 3714750"/>
              <a:gd name="connsiteY528" fmla="*/ 1070610 h 3695700"/>
              <a:gd name="connsiteX529" fmla="*/ 214313 w 3714750"/>
              <a:gd name="connsiteY529" fmla="*/ 1019175 h 3695700"/>
              <a:gd name="connsiteX530" fmla="*/ 196215 w 3714750"/>
              <a:gd name="connsiteY530" fmla="*/ 1009650 h 3695700"/>
              <a:gd name="connsiteX531" fmla="*/ 213360 w 3714750"/>
              <a:gd name="connsiteY531" fmla="*/ 978218 h 3695700"/>
              <a:gd name="connsiteX532" fmla="*/ 230505 w 3714750"/>
              <a:gd name="connsiteY532" fmla="*/ 987743 h 3695700"/>
              <a:gd name="connsiteX533" fmla="*/ 214313 w 3714750"/>
              <a:gd name="connsiteY533" fmla="*/ 1019175 h 3695700"/>
              <a:gd name="connsiteX534" fmla="*/ 3487103 w 3714750"/>
              <a:gd name="connsiteY534" fmla="*/ 1005840 h 3695700"/>
              <a:gd name="connsiteX535" fmla="*/ 3470910 w 3714750"/>
              <a:gd name="connsiteY535" fmla="*/ 974407 h 3695700"/>
              <a:gd name="connsiteX536" fmla="*/ 3488055 w 3714750"/>
              <a:gd name="connsiteY536" fmla="*/ 964882 h 3695700"/>
              <a:gd name="connsiteX537" fmla="*/ 3504248 w 3714750"/>
              <a:gd name="connsiteY537" fmla="*/ 997268 h 3695700"/>
              <a:gd name="connsiteX538" fmla="*/ 3487103 w 3714750"/>
              <a:gd name="connsiteY538" fmla="*/ 1005840 h 3695700"/>
              <a:gd name="connsiteX539" fmla="*/ 248603 w 3714750"/>
              <a:gd name="connsiteY539" fmla="*/ 956310 h 3695700"/>
              <a:gd name="connsiteX540" fmla="*/ 231458 w 3714750"/>
              <a:gd name="connsiteY540" fmla="*/ 946785 h 3695700"/>
              <a:gd name="connsiteX541" fmla="*/ 249555 w 3714750"/>
              <a:gd name="connsiteY541" fmla="*/ 915352 h 3695700"/>
              <a:gd name="connsiteX542" fmla="*/ 266700 w 3714750"/>
              <a:gd name="connsiteY542" fmla="*/ 925830 h 3695700"/>
              <a:gd name="connsiteX543" fmla="*/ 248603 w 3714750"/>
              <a:gd name="connsiteY543" fmla="*/ 956310 h 3695700"/>
              <a:gd name="connsiteX544" fmla="*/ 3453765 w 3714750"/>
              <a:gd name="connsiteY544" fmla="*/ 942975 h 3695700"/>
              <a:gd name="connsiteX545" fmla="*/ 3435668 w 3714750"/>
              <a:gd name="connsiteY545" fmla="*/ 911543 h 3695700"/>
              <a:gd name="connsiteX546" fmla="*/ 3452813 w 3714750"/>
              <a:gd name="connsiteY546" fmla="*/ 901065 h 3695700"/>
              <a:gd name="connsiteX547" fmla="*/ 3470910 w 3714750"/>
              <a:gd name="connsiteY547" fmla="*/ 932497 h 3695700"/>
              <a:gd name="connsiteX548" fmla="*/ 3453765 w 3714750"/>
              <a:gd name="connsiteY548" fmla="*/ 942975 h 3695700"/>
              <a:gd name="connsiteX549" fmla="*/ 284798 w 3714750"/>
              <a:gd name="connsiteY549" fmla="*/ 894397 h 3695700"/>
              <a:gd name="connsiteX550" fmla="*/ 267653 w 3714750"/>
              <a:gd name="connsiteY550" fmla="*/ 883920 h 3695700"/>
              <a:gd name="connsiteX551" fmla="*/ 286703 w 3714750"/>
              <a:gd name="connsiteY551" fmla="*/ 853440 h 3695700"/>
              <a:gd name="connsiteX552" fmla="*/ 303848 w 3714750"/>
              <a:gd name="connsiteY552" fmla="*/ 863918 h 3695700"/>
              <a:gd name="connsiteX553" fmla="*/ 284798 w 3714750"/>
              <a:gd name="connsiteY553" fmla="*/ 894397 h 3695700"/>
              <a:gd name="connsiteX554" fmla="*/ 3418523 w 3714750"/>
              <a:gd name="connsiteY554" fmla="*/ 881063 h 3695700"/>
              <a:gd name="connsiteX555" fmla="*/ 3399473 w 3714750"/>
              <a:gd name="connsiteY555" fmla="*/ 850582 h 3695700"/>
              <a:gd name="connsiteX556" fmla="*/ 3416618 w 3714750"/>
              <a:gd name="connsiteY556" fmla="*/ 840105 h 3695700"/>
              <a:gd name="connsiteX557" fmla="*/ 3435668 w 3714750"/>
              <a:gd name="connsiteY557" fmla="*/ 870585 h 3695700"/>
              <a:gd name="connsiteX558" fmla="*/ 3418523 w 3714750"/>
              <a:gd name="connsiteY558" fmla="*/ 881063 h 3695700"/>
              <a:gd name="connsiteX559" fmla="*/ 322898 w 3714750"/>
              <a:gd name="connsiteY559" fmla="*/ 834390 h 3695700"/>
              <a:gd name="connsiteX560" fmla="*/ 306705 w 3714750"/>
              <a:gd name="connsiteY560" fmla="*/ 822960 h 3695700"/>
              <a:gd name="connsiteX561" fmla="*/ 326708 w 3714750"/>
              <a:gd name="connsiteY561" fmla="*/ 793432 h 3695700"/>
              <a:gd name="connsiteX562" fmla="*/ 342900 w 3714750"/>
              <a:gd name="connsiteY562" fmla="*/ 804863 h 3695700"/>
              <a:gd name="connsiteX563" fmla="*/ 322898 w 3714750"/>
              <a:gd name="connsiteY563" fmla="*/ 834390 h 3695700"/>
              <a:gd name="connsiteX564" fmla="*/ 3379470 w 3714750"/>
              <a:gd name="connsiteY564" fmla="*/ 821055 h 3695700"/>
              <a:gd name="connsiteX565" fmla="*/ 3359468 w 3714750"/>
              <a:gd name="connsiteY565" fmla="*/ 791527 h 3695700"/>
              <a:gd name="connsiteX566" fmla="*/ 3375660 w 3714750"/>
              <a:gd name="connsiteY566" fmla="*/ 780097 h 3695700"/>
              <a:gd name="connsiteX567" fmla="*/ 3396615 w 3714750"/>
              <a:gd name="connsiteY567" fmla="*/ 809625 h 3695700"/>
              <a:gd name="connsiteX568" fmla="*/ 3379470 w 3714750"/>
              <a:gd name="connsiteY568" fmla="*/ 821055 h 3695700"/>
              <a:gd name="connsiteX569" fmla="*/ 362903 w 3714750"/>
              <a:gd name="connsiteY569" fmla="*/ 775335 h 3695700"/>
              <a:gd name="connsiteX570" fmla="*/ 346710 w 3714750"/>
              <a:gd name="connsiteY570" fmla="*/ 763905 h 3695700"/>
              <a:gd name="connsiteX571" fmla="*/ 367665 w 3714750"/>
              <a:gd name="connsiteY571" fmla="*/ 734377 h 3695700"/>
              <a:gd name="connsiteX572" fmla="*/ 383858 w 3714750"/>
              <a:gd name="connsiteY572" fmla="*/ 745807 h 3695700"/>
              <a:gd name="connsiteX573" fmla="*/ 362903 w 3714750"/>
              <a:gd name="connsiteY573" fmla="*/ 775335 h 3695700"/>
              <a:gd name="connsiteX574" fmla="*/ 3338513 w 3714750"/>
              <a:gd name="connsiteY574" fmla="*/ 762952 h 3695700"/>
              <a:gd name="connsiteX575" fmla="*/ 3316605 w 3714750"/>
              <a:gd name="connsiteY575" fmla="*/ 734377 h 3695700"/>
              <a:gd name="connsiteX576" fmla="*/ 3332798 w 3714750"/>
              <a:gd name="connsiteY576" fmla="*/ 721995 h 3695700"/>
              <a:gd name="connsiteX577" fmla="*/ 3354705 w 3714750"/>
              <a:gd name="connsiteY577" fmla="*/ 750570 h 3695700"/>
              <a:gd name="connsiteX578" fmla="*/ 3338513 w 3714750"/>
              <a:gd name="connsiteY578" fmla="*/ 762952 h 3695700"/>
              <a:gd name="connsiteX579" fmla="*/ 405765 w 3714750"/>
              <a:gd name="connsiteY579" fmla="*/ 718185 h 3695700"/>
              <a:gd name="connsiteX580" fmla="*/ 389573 w 3714750"/>
              <a:gd name="connsiteY580" fmla="*/ 705802 h 3695700"/>
              <a:gd name="connsiteX581" fmla="*/ 411480 w 3714750"/>
              <a:gd name="connsiteY581" fmla="*/ 677227 h 3695700"/>
              <a:gd name="connsiteX582" fmla="*/ 426720 w 3714750"/>
              <a:gd name="connsiteY582" fmla="*/ 689610 h 3695700"/>
              <a:gd name="connsiteX583" fmla="*/ 405765 w 3714750"/>
              <a:gd name="connsiteY583" fmla="*/ 718185 h 3695700"/>
              <a:gd name="connsiteX584" fmla="*/ 3294698 w 3714750"/>
              <a:gd name="connsiteY584" fmla="*/ 705802 h 3695700"/>
              <a:gd name="connsiteX585" fmla="*/ 3271838 w 3714750"/>
              <a:gd name="connsiteY585" fmla="*/ 678180 h 3695700"/>
              <a:gd name="connsiteX586" fmla="*/ 3287078 w 3714750"/>
              <a:gd name="connsiteY586" fmla="*/ 665797 h 3695700"/>
              <a:gd name="connsiteX587" fmla="*/ 3309938 w 3714750"/>
              <a:gd name="connsiteY587" fmla="*/ 693420 h 3695700"/>
              <a:gd name="connsiteX588" fmla="*/ 3294698 w 3714750"/>
              <a:gd name="connsiteY588" fmla="*/ 705802 h 3695700"/>
              <a:gd name="connsiteX589" fmla="*/ 450532 w 3714750"/>
              <a:gd name="connsiteY589" fmla="*/ 662940 h 3695700"/>
              <a:gd name="connsiteX590" fmla="*/ 435293 w 3714750"/>
              <a:gd name="connsiteY590" fmla="*/ 650557 h 3695700"/>
              <a:gd name="connsiteX591" fmla="*/ 458153 w 3714750"/>
              <a:gd name="connsiteY591" fmla="*/ 622935 h 3695700"/>
              <a:gd name="connsiteX592" fmla="*/ 473393 w 3714750"/>
              <a:gd name="connsiteY592" fmla="*/ 636270 h 3695700"/>
              <a:gd name="connsiteX593" fmla="*/ 450532 w 3714750"/>
              <a:gd name="connsiteY593" fmla="*/ 662940 h 3695700"/>
              <a:gd name="connsiteX594" fmla="*/ 3248978 w 3714750"/>
              <a:gd name="connsiteY594" fmla="*/ 651510 h 3695700"/>
              <a:gd name="connsiteX595" fmla="*/ 3225165 w 3714750"/>
              <a:gd name="connsiteY595" fmla="*/ 624840 h 3695700"/>
              <a:gd name="connsiteX596" fmla="*/ 3239453 w 3714750"/>
              <a:gd name="connsiteY596" fmla="*/ 611505 h 3695700"/>
              <a:gd name="connsiteX597" fmla="*/ 3263265 w 3714750"/>
              <a:gd name="connsiteY597" fmla="*/ 638175 h 3695700"/>
              <a:gd name="connsiteX598" fmla="*/ 3248978 w 3714750"/>
              <a:gd name="connsiteY598" fmla="*/ 651510 h 3695700"/>
              <a:gd name="connsiteX599" fmla="*/ 497205 w 3714750"/>
              <a:gd name="connsiteY599" fmla="*/ 608647 h 3695700"/>
              <a:gd name="connsiteX600" fmla="*/ 481965 w 3714750"/>
              <a:gd name="connsiteY600" fmla="*/ 595313 h 3695700"/>
              <a:gd name="connsiteX601" fmla="*/ 506730 w 3714750"/>
              <a:gd name="connsiteY601" fmla="*/ 568643 h 3695700"/>
              <a:gd name="connsiteX602" fmla="*/ 521018 w 3714750"/>
              <a:gd name="connsiteY602" fmla="*/ 581977 h 3695700"/>
              <a:gd name="connsiteX603" fmla="*/ 497205 w 3714750"/>
              <a:gd name="connsiteY603" fmla="*/ 608647 h 3695700"/>
              <a:gd name="connsiteX604" fmla="*/ 3201353 w 3714750"/>
              <a:gd name="connsiteY604" fmla="*/ 598170 h 3695700"/>
              <a:gd name="connsiteX605" fmla="*/ 3176588 w 3714750"/>
              <a:gd name="connsiteY605" fmla="*/ 572452 h 3695700"/>
              <a:gd name="connsiteX606" fmla="*/ 3190875 w 3714750"/>
              <a:gd name="connsiteY606" fmla="*/ 558165 h 3695700"/>
              <a:gd name="connsiteX607" fmla="*/ 3215640 w 3714750"/>
              <a:gd name="connsiteY607" fmla="*/ 583882 h 3695700"/>
              <a:gd name="connsiteX608" fmla="*/ 3201353 w 3714750"/>
              <a:gd name="connsiteY608" fmla="*/ 598170 h 3695700"/>
              <a:gd name="connsiteX609" fmla="*/ 545783 w 3714750"/>
              <a:gd name="connsiteY609" fmla="*/ 556260 h 3695700"/>
              <a:gd name="connsiteX610" fmla="*/ 531495 w 3714750"/>
              <a:gd name="connsiteY610" fmla="*/ 541972 h 3695700"/>
              <a:gd name="connsiteX611" fmla="*/ 557213 w 3714750"/>
              <a:gd name="connsiteY611" fmla="*/ 516255 h 3695700"/>
              <a:gd name="connsiteX612" fmla="*/ 571500 w 3714750"/>
              <a:gd name="connsiteY612" fmla="*/ 530543 h 3695700"/>
              <a:gd name="connsiteX613" fmla="*/ 545783 w 3714750"/>
              <a:gd name="connsiteY613" fmla="*/ 556260 h 3695700"/>
              <a:gd name="connsiteX614" fmla="*/ 3150870 w 3714750"/>
              <a:gd name="connsiteY614" fmla="*/ 547688 h 3695700"/>
              <a:gd name="connsiteX615" fmla="*/ 3125153 w 3714750"/>
              <a:gd name="connsiteY615" fmla="*/ 522922 h 3695700"/>
              <a:gd name="connsiteX616" fmla="*/ 3138488 w 3714750"/>
              <a:gd name="connsiteY616" fmla="*/ 508635 h 3695700"/>
              <a:gd name="connsiteX617" fmla="*/ 3164205 w 3714750"/>
              <a:gd name="connsiteY617" fmla="*/ 533400 h 3695700"/>
              <a:gd name="connsiteX618" fmla="*/ 3150870 w 3714750"/>
              <a:gd name="connsiteY618" fmla="*/ 547688 h 3695700"/>
              <a:gd name="connsiteX619" fmla="*/ 596265 w 3714750"/>
              <a:gd name="connsiteY619" fmla="*/ 505777 h 3695700"/>
              <a:gd name="connsiteX620" fmla="*/ 582930 w 3714750"/>
              <a:gd name="connsiteY620" fmla="*/ 491490 h 3695700"/>
              <a:gd name="connsiteX621" fmla="*/ 609600 w 3714750"/>
              <a:gd name="connsiteY621" fmla="*/ 466725 h 3695700"/>
              <a:gd name="connsiteX622" fmla="*/ 622935 w 3714750"/>
              <a:gd name="connsiteY622" fmla="*/ 481013 h 3695700"/>
              <a:gd name="connsiteX623" fmla="*/ 596265 w 3714750"/>
              <a:gd name="connsiteY623" fmla="*/ 505777 h 3695700"/>
              <a:gd name="connsiteX624" fmla="*/ 3098483 w 3714750"/>
              <a:gd name="connsiteY624" fmla="*/ 498157 h 3695700"/>
              <a:gd name="connsiteX625" fmla="*/ 3071813 w 3714750"/>
              <a:gd name="connsiteY625" fmla="*/ 474345 h 3695700"/>
              <a:gd name="connsiteX626" fmla="*/ 3085148 w 3714750"/>
              <a:gd name="connsiteY626" fmla="*/ 459105 h 3695700"/>
              <a:gd name="connsiteX627" fmla="*/ 3111818 w 3714750"/>
              <a:gd name="connsiteY627" fmla="*/ 482918 h 3695700"/>
              <a:gd name="connsiteX628" fmla="*/ 3098483 w 3714750"/>
              <a:gd name="connsiteY628" fmla="*/ 498157 h 3695700"/>
              <a:gd name="connsiteX629" fmla="*/ 648653 w 3714750"/>
              <a:gd name="connsiteY629" fmla="*/ 458152 h 3695700"/>
              <a:gd name="connsiteX630" fmla="*/ 635318 w 3714750"/>
              <a:gd name="connsiteY630" fmla="*/ 442913 h 3695700"/>
              <a:gd name="connsiteX631" fmla="*/ 662940 w 3714750"/>
              <a:gd name="connsiteY631" fmla="*/ 419100 h 3695700"/>
              <a:gd name="connsiteX632" fmla="*/ 675323 w 3714750"/>
              <a:gd name="connsiteY632" fmla="*/ 434340 h 3695700"/>
              <a:gd name="connsiteX633" fmla="*/ 648653 w 3714750"/>
              <a:gd name="connsiteY633" fmla="*/ 458152 h 3695700"/>
              <a:gd name="connsiteX634" fmla="*/ 3045143 w 3714750"/>
              <a:gd name="connsiteY634" fmla="*/ 451485 h 3695700"/>
              <a:gd name="connsiteX635" fmla="*/ 3017520 w 3714750"/>
              <a:gd name="connsiteY635" fmla="*/ 428625 h 3695700"/>
              <a:gd name="connsiteX636" fmla="*/ 3029903 w 3714750"/>
              <a:gd name="connsiteY636" fmla="*/ 413385 h 3695700"/>
              <a:gd name="connsiteX637" fmla="*/ 3057525 w 3714750"/>
              <a:gd name="connsiteY637" fmla="*/ 436245 h 3695700"/>
              <a:gd name="connsiteX638" fmla="*/ 3045143 w 3714750"/>
              <a:gd name="connsiteY638" fmla="*/ 451485 h 3695700"/>
              <a:gd name="connsiteX639" fmla="*/ 702945 w 3714750"/>
              <a:gd name="connsiteY639" fmla="*/ 412432 h 3695700"/>
              <a:gd name="connsiteX640" fmla="*/ 690563 w 3714750"/>
              <a:gd name="connsiteY640" fmla="*/ 397193 h 3695700"/>
              <a:gd name="connsiteX641" fmla="*/ 719138 w 3714750"/>
              <a:gd name="connsiteY641" fmla="*/ 374332 h 3695700"/>
              <a:gd name="connsiteX642" fmla="*/ 731520 w 3714750"/>
              <a:gd name="connsiteY642" fmla="*/ 390525 h 3695700"/>
              <a:gd name="connsiteX643" fmla="*/ 702945 w 3714750"/>
              <a:gd name="connsiteY643" fmla="*/ 412432 h 3695700"/>
              <a:gd name="connsiteX644" fmla="*/ 2988945 w 3714750"/>
              <a:gd name="connsiteY644" fmla="*/ 407670 h 3695700"/>
              <a:gd name="connsiteX645" fmla="*/ 2960370 w 3714750"/>
              <a:gd name="connsiteY645" fmla="*/ 386715 h 3695700"/>
              <a:gd name="connsiteX646" fmla="*/ 2971800 w 3714750"/>
              <a:gd name="connsiteY646" fmla="*/ 370522 h 3695700"/>
              <a:gd name="connsiteX647" fmla="*/ 3000375 w 3714750"/>
              <a:gd name="connsiteY647" fmla="*/ 392430 h 3695700"/>
              <a:gd name="connsiteX648" fmla="*/ 2988945 w 3714750"/>
              <a:gd name="connsiteY648" fmla="*/ 407670 h 3695700"/>
              <a:gd name="connsiteX649" fmla="*/ 760095 w 3714750"/>
              <a:gd name="connsiteY649" fmla="*/ 368618 h 3695700"/>
              <a:gd name="connsiteX650" fmla="*/ 748665 w 3714750"/>
              <a:gd name="connsiteY650" fmla="*/ 352425 h 3695700"/>
              <a:gd name="connsiteX651" fmla="*/ 778193 w 3714750"/>
              <a:gd name="connsiteY651" fmla="*/ 331470 h 3695700"/>
              <a:gd name="connsiteX652" fmla="*/ 789623 w 3714750"/>
              <a:gd name="connsiteY652" fmla="*/ 347663 h 3695700"/>
              <a:gd name="connsiteX653" fmla="*/ 760095 w 3714750"/>
              <a:gd name="connsiteY653" fmla="*/ 368618 h 3695700"/>
              <a:gd name="connsiteX654" fmla="*/ 2930843 w 3714750"/>
              <a:gd name="connsiteY654" fmla="*/ 365760 h 3695700"/>
              <a:gd name="connsiteX655" fmla="*/ 2901315 w 3714750"/>
              <a:gd name="connsiteY655" fmla="*/ 345757 h 3695700"/>
              <a:gd name="connsiteX656" fmla="*/ 2912745 w 3714750"/>
              <a:gd name="connsiteY656" fmla="*/ 329565 h 3695700"/>
              <a:gd name="connsiteX657" fmla="*/ 2942273 w 3714750"/>
              <a:gd name="connsiteY657" fmla="*/ 349568 h 3695700"/>
              <a:gd name="connsiteX658" fmla="*/ 2930843 w 3714750"/>
              <a:gd name="connsiteY658" fmla="*/ 365760 h 3695700"/>
              <a:gd name="connsiteX659" fmla="*/ 818198 w 3714750"/>
              <a:gd name="connsiteY659" fmla="*/ 326707 h 3695700"/>
              <a:gd name="connsiteX660" fmla="*/ 806768 w 3714750"/>
              <a:gd name="connsiteY660" fmla="*/ 310515 h 3695700"/>
              <a:gd name="connsiteX661" fmla="*/ 836295 w 3714750"/>
              <a:gd name="connsiteY661" fmla="*/ 290513 h 3695700"/>
              <a:gd name="connsiteX662" fmla="*/ 846773 w 3714750"/>
              <a:gd name="connsiteY662" fmla="*/ 307657 h 3695700"/>
              <a:gd name="connsiteX663" fmla="*/ 818198 w 3714750"/>
              <a:gd name="connsiteY663" fmla="*/ 326707 h 3695700"/>
              <a:gd name="connsiteX664" fmla="*/ 2871788 w 3714750"/>
              <a:gd name="connsiteY664" fmla="*/ 325755 h 3695700"/>
              <a:gd name="connsiteX665" fmla="*/ 2841308 w 3714750"/>
              <a:gd name="connsiteY665" fmla="*/ 306705 h 3695700"/>
              <a:gd name="connsiteX666" fmla="*/ 2851785 w 3714750"/>
              <a:gd name="connsiteY666" fmla="*/ 289560 h 3695700"/>
              <a:gd name="connsiteX667" fmla="*/ 2882265 w 3714750"/>
              <a:gd name="connsiteY667" fmla="*/ 308610 h 3695700"/>
              <a:gd name="connsiteX668" fmla="*/ 2871788 w 3714750"/>
              <a:gd name="connsiteY668" fmla="*/ 325755 h 3695700"/>
              <a:gd name="connsiteX669" fmla="*/ 877253 w 3714750"/>
              <a:gd name="connsiteY669" fmla="*/ 287655 h 3695700"/>
              <a:gd name="connsiteX670" fmla="*/ 866775 w 3714750"/>
              <a:gd name="connsiteY670" fmla="*/ 270510 h 3695700"/>
              <a:gd name="connsiteX671" fmla="*/ 897255 w 3714750"/>
              <a:gd name="connsiteY671" fmla="*/ 251460 h 3695700"/>
              <a:gd name="connsiteX672" fmla="*/ 907733 w 3714750"/>
              <a:gd name="connsiteY672" fmla="*/ 268605 h 3695700"/>
              <a:gd name="connsiteX673" fmla="*/ 877253 w 3714750"/>
              <a:gd name="connsiteY673" fmla="*/ 287655 h 3695700"/>
              <a:gd name="connsiteX674" fmla="*/ 2811780 w 3714750"/>
              <a:gd name="connsiteY674" fmla="*/ 287655 h 3695700"/>
              <a:gd name="connsiteX675" fmla="*/ 2781300 w 3714750"/>
              <a:gd name="connsiteY675" fmla="*/ 269557 h 3695700"/>
              <a:gd name="connsiteX676" fmla="*/ 2790825 w 3714750"/>
              <a:gd name="connsiteY676" fmla="*/ 252413 h 3695700"/>
              <a:gd name="connsiteX677" fmla="*/ 2822258 w 3714750"/>
              <a:gd name="connsiteY677" fmla="*/ 270510 h 3695700"/>
              <a:gd name="connsiteX678" fmla="*/ 2811780 w 3714750"/>
              <a:gd name="connsiteY678" fmla="*/ 287655 h 3695700"/>
              <a:gd name="connsiteX679" fmla="*/ 2748915 w 3714750"/>
              <a:gd name="connsiteY679" fmla="*/ 252413 h 3695700"/>
              <a:gd name="connsiteX680" fmla="*/ 2717483 w 3714750"/>
              <a:gd name="connsiteY680" fmla="*/ 235268 h 3695700"/>
              <a:gd name="connsiteX681" fmla="*/ 2727008 w 3714750"/>
              <a:gd name="connsiteY681" fmla="*/ 217170 h 3695700"/>
              <a:gd name="connsiteX682" fmla="*/ 2758440 w 3714750"/>
              <a:gd name="connsiteY682" fmla="*/ 234315 h 3695700"/>
              <a:gd name="connsiteX683" fmla="*/ 2748915 w 3714750"/>
              <a:gd name="connsiteY683" fmla="*/ 252413 h 3695700"/>
              <a:gd name="connsiteX684" fmla="*/ 939165 w 3714750"/>
              <a:gd name="connsiteY684" fmla="*/ 251460 h 3695700"/>
              <a:gd name="connsiteX685" fmla="*/ 929640 w 3714750"/>
              <a:gd name="connsiteY685" fmla="*/ 234315 h 3695700"/>
              <a:gd name="connsiteX686" fmla="*/ 961073 w 3714750"/>
              <a:gd name="connsiteY686" fmla="*/ 217170 h 3695700"/>
              <a:gd name="connsiteX687" fmla="*/ 970598 w 3714750"/>
              <a:gd name="connsiteY687" fmla="*/ 234315 h 3695700"/>
              <a:gd name="connsiteX688" fmla="*/ 939165 w 3714750"/>
              <a:gd name="connsiteY688" fmla="*/ 251460 h 3695700"/>
              <a:gd name="connsiteX689" fmla="*/ 2686050 w 3714750"/>
              <a:gd name="connsiteY689" fmla="*/ 220027 h 3695700"/>
              <a:gd name="connsiteX690" fmla="*/ 2653665 w 3714750"/>
              <a:gd name="connsiteY690" fmla="*/ 204788 h 3695700"/>
              <a:gd name="connsiteX691" fmla="*/ 2662238 w 3714750"/>
              <a:gd name="connsiteY691" fmla="*/ 186690 h 3695700"/>
              <a:gd name="connsiteX692" fmla="*/ 2694623 w 3714750"/>
              <a:gd name="connsiteY692" fmla="*/ 201930 h 3695700"/>
              <a:gd name="connsiteX693" fmla="*/ 2686050 w 3714750"/>
              <a:gd name="connsiteY693" fmla="*/ 220027 h 3695700"/>
              <a:gd name="connsiteX694" fmla="*/ 1001078 w 3714750"/>
              <a:gd name="connsiteY694" fmla="*/ 217170 h 3695700"/>
              <a:gd name="connsiteX695" fmla="*/ 991553 w 3714750"/>
              <a:gd name="connsiteY695" fmla="*/ 199072 h 3695700"/>
              <a:gd name="connsiteX696" fmla="*/ 1023937 w 3714750"/>
              <a:gd name="connsiteY696" fmla="*/ 182880 h 3695700"/>
              <a:gd name="connsiteX697" fmla="*/ 1032510 w 3714750"/>
              <a:gd name="connsiteY697" fmla="*/ 200977 h 3695700"/>
              <a:gd name="connsiteX698" fmla="*/ 1001078 w 3714750"/>
              <a:gd name="connsiteY698" fmla="*/ 217170 h 3695700"/>
              <a:gd name="connsiteX699" fmla="*/ 2621280 w 3714750"/>
              <a:gd name="connsiteY699" fmla="*/ 189547 h 3695700"/>
              <a:gd name="connsiteX700" fmla="*/ 2588895 w 3714750"/>
              <a:gd name="connsiteY700" fmla="*/ 175260 h 3695700"/>
              <a:gd name="connsiteX701" fmla="*/ 2596515 w 3714750"/>
              <a:gd name="connsiteY701" fmla="*/ 157163 h 3695700"/>
              <a:gd name="connsiteX702" fmla="*/ 2629853 w 3714750"/>
              <a:gd name="connsiteY702" fmla="*/ 171450 h 3695700"/>
              <a:gd name="connsiteX703" fmla="*/ 2621280 w 3714750"/>
              <a:gd name="connsiteY703" fmla="*/ 189547 h 3695700"/>
              <a:gd name="connsiteX704" fmla="*/ 1065848 w 3714750"/>
              <a:gd name="connsiteY704" fmla="*/ 185738 h 3695700"/>
              <a:gd name="connsiteX705" fmla="*/ 1057275 w 3714750"/>
              <a:gd name="connsiteY705" fmla="*/ 167640 h 3695700"/>
              <a:gd name="connsiteX706" fmla="*/ 1089660 w 3714750"/>
              <a:gd name="connsiteY706" fmla="*/ 152400 h 3695700"/>
              <a:gd name="connsiteX707" fmla="*/ 1097280 w 3714750"/>
              <a:gd name="connsiteY707" fmla="*/ 170497 h 3695700"/>
              <a:gd name="connsiteX708" fmla="*/ 1065848 w 3714750"/>
              <a:gd name="connsiteY708" fmla="*/ 185738 h 3695700"/>
              <a:gd name="connsiteX709" fmla="*/ 2555558 w 3714750"/>
              <a:gd name="connsiteY709" fmla="*/ 160972 h 3695700"/>
              <a:gd name="connsiteX710" fmla="*/ 2522220 w 3714750"/>
              <a:gd name="connsiteY710" fmla="*/ 147638 h 3695700"/>
              <a:gd name="connsiteX711" fmla="*/ 2529840 w 3714750"/>
              <a:gd name="connsiteY711" fmla="*/ 128588 h 3695700"/>
              <a:gd name="connsiteX712" fmla="*/ 2563178 w 3714750"/>
              <a:gd name="connsiteY712" fmla="*/ 141922 h 3695700"/>
              <a:gd name="connsiteX713" fmla="*/ 2555558 w 3714750"/>
              <a:gd name="connsiteY713" fmla="*/ 160972 h 3695700"/>
              <a:gd name="connsiteX714" fmla="*/ 1130618 w 3714750"/>
              <a:gd name="connsiteY714" fmla="*/ 157163 h 3695700"/>
              <a:gd name="connsiteX715" fmla="*/ 1122998 w 3714750"/>
              <a:gd name="connsiteY715" fmla="*/ 139065 h 3695700"/>
              <a:gd name="connsiteX716" fmla="*/ 1156335 w 3714750"/>
              <a:gd name="connsiteY716" fmla="*/ 125730 h 3695700"/>
              <a:gd name="connsiteX717" fmla="*/ 1163955 w 3714750"/>
              <a:gd name="connsiteY717" fmla="*/ 143827 h 3695700"/>
              <a:gd name="connsiteX718" fmla="*/ 1130618 w 3714750"/>
              <a:gd name="connsiteY718" fmla="*/ 157163 h 3695700"/>
              <a:gd name="connsiteX719" fmla="*/ 2488883 w 3714750"/>
              <a:gd name="connsiteY719" fmla="*/ 135255 h 3695700"/>
              <a:gd name="connsiteX720" fmla="*/ 2455545 w 3714750"/>
              <a:gd name="connsiteY720" fmla="*/ 123825 h 3695700"/>
              <a:gd name="connsiteX721" fmla="*/ 2462213 w 3714750"/>
              <a:gd name="connsiteY721" fmla="*/ 104775 h 3695700"/>
              <a:gd name="connsiteX722" fmla="*/ 2496503 w 3714750"/>
              <a:gd name="connsiteY722" fmla="*/ 117157 h 3695700"/>
              <a:gd name="connsiteX723" fmla="*/ 2488883 w 3714750"/>
              <a:gd name="connsiteY723" fmla="*/ 135255 h 3695700"/>
              <a:gd name="connsiteX724" fmla="*/ 1196340 w 3714750"/>
              <a:gd name="connsiteY724" fmla="*/ 131445 h 3695700"/>
              <a:gd name="connsiteX725" fmla="*/ 1189673 w 3714750"/>
              <a:gd name="connsiteY725" fmla="*/ 112395 h 3695700"/>
              <a:gd name="connsiteX726" fmla="*/ 1223963 w 3714750"/>
              <a:gd name="connsiteY726" fmla="*/ 100013 h 3695700"/>
              <a:gd name="connsiteX727" fmla="*/ 1230630 w 3714750"/>
              <a:gd name="connsiteY727" fmla="*/ 119063 h 3695700"/>
              <a:gd name="connsiteX728" fmla="*/ 1196340 w 3714750"/>
              <a:gd name="connsiteY728" fmla="*/ 131445 h 3695700"/>
              <a:gd name="connsiteX729" fmla="*/ 2422208 w 3714750"/>
              <a:gd name="connsiteY729" fmla="*/ 112395 h 3695700"/>
              <a:gd name="connsiteX730" fmla="*/ 2387918 w 3714750"/>
              <a:gd name="connsiteY730" fmla="*/ 101918 h 3695700"/>
              <a:gd name="connsiteX731" fmla="*/ 2393633 w 3714750"/>
              <a:gd name="connsiteY731" fmla="*/ 82868 h 3695700"/>
              <a:gd name="connsiteX732" fmla="*/ 2427923 w 3714750"/>
              <a:gd name="connsiteY732" fmla="*/ 93345 h 3695700"/>
              <a:gd name="connsiteX733" fmla="*/ 2422208 w 3714750"/>
              <a:gd name="connsiteY733" fmla="*/ 112395 h 3695700"/>
              <a:gd name="connsiteX734" fmla="*/ 1263968 w 3714750"/>
              <a:gd name="connsiteY734" fmla="*/ 108585 h 3695700"/>
              <a:gd name="connsiteX735" fmla="*/ 1258253 w 3714750"/>
              <a:gd name="connsiteY735" fmla="*/ 89535 h 3695700"/>
              <a:gd name="connsiteX736" fmla="*/ 1292543 w 3714750"/>
              <a:gd name="connsiteY736" fmla="*/ 79057 h 3695700"/>
              <a:gd name="connsiteX737" fmla="*/ 1298258 w 3714750"/>
              <a:gd name="connsiteY737" fmla="*/ 98107 h 3695700"/>
              <a:gd name="connsiteX738" fmla="*/ 1263968 w 3714750"/>
              <a:gd name="connsiteY738" fmla="*/ 108585 h 3695700"/>
              <a:gd name="connsiteX739" fmla="*/ 2353628 w 3714750"/>
              <a:gd name="connsiteY739" fmla="*/ 91440 h 3695700"/>
              <a:gd name="connsiteX740" fmla="*/ 2319338 w 3714750"/>
              <a:gd name="connsiteY740" fmla="*/ 81915 h 3695700"/>
              <a:gd name="connsiteX741" fmla="*/ 2324100 w 3714750"/>
              <a:gd name="connsiteY741" fmla="*/ 62865 h 3695700"/>
              <a:gd name="connsiteX742" fmla="*/ 2359343 w 3714750"/>
              <a:gd name="connsiteY742" fmla="*/ 72390 h 3695700"/>
              <a:gd name="connsiteX743" fmla="*/ 2353628 w 3714750"/>
              <a:gd name="connsiteY743" fmla="*/ 91440 h 3695700"/>
              <a:gd name="connsiteX744" fmla="*/ 1331595 w 3714750"/>
              <a:gd name="connsiteY744" fmla="*/ 87630 h 3695700"/>
              <a:gd name="connsiteX745" fmla="*/ 1325880 w 3714750"/>
              <a:gd name="connsiteY745" fmla="*/ 68580 h 3695700"/>
              <a:gd name="connsiteX746" fmla="*/ 1360170 w 3714750"/>
              <a:gd name="connsiteY746" fmla="*/ 59055 h 3695700"/>
              <a:gd name="connsiteX747" fmla="*/ 1364933 w 3714750"/>
              <a:gd name="connsiteY747" fmla="*/ 78105 h 3695700"/>
              <a:gd name="connsiteX748" fmla="*/ 1331595 w 3714750"/>
              <a:gd name="connsiteY748" fmla="*/ 87630 h 3695700"/>
              <a:gd name="connsiteX749" fmla="*/ 2284095 w 3714750"/>
              <a:gd name="connsiteY749" fmla="*/ 73343 h 3695700"/>
              <a:gd name="connsiteX750" fmla="*/ 2249805 w 3714750"/>
              <a:gd name="connsiteY750" fmla="*/ 65722 h 3695700"/>
              <a:gd name="connsiteX751" fmla="*/ 2254568 w 3714750"/>
              <a:gd name="connsiteY751" fmla="*/ 46672 h 3695700"/>
              <a:gd name="connsiteX752" fmla="*/ 2289810 w 3714750"/>
              <a:gd name="connsiteY752" fmla="*/ 55245 h 3695700"/>
              <a:gd name="connsiteX753" fmla="*/ 2284095 w 3714750"/>
              <a:gd name="connsiteY753" fmla="*/ 73343 h 3695700"/>
              <a:gd name="connsiteX754" fmla="*/ 1401128 w 3714750"/>
              <a:gd name="connsiteY754" fmla="*/ 69532 h 3695700"/>
              <a:gd name="connsiteX755" fmla="*/ 1396365 w 3714750"/>
              <a:gd name="connsiteY755" fmla="*/ 50482 h 3695700"/>
              <a:gd name="connsiteX756" fmla="*/ 1431608 w 3714750"/>
              <a:gd name="connsiteY756" fmla="*/ 42863 h 3695700"/>
              <a:gd name="connsiteX757" fmla="*/ 1435418 w 3714750"/>
              <a:gd name="connsiteY757" fmla="*/ 61913 h 3695700"/>
              <a:gd name="connsiteX758" fmla="*/ 1401128 w 3714750"/>
              <a:gd name="connsiteY758" fmla="*/ 69532 h 3695700"/>
              <a:gd name="connsiteX759" fmla="*/ 2214563 w 3714750"/>
              <a:gd name="connsiteY759" fmla="*/ 58102 h 3695700"/>
              <a:gd name="connsiteX760" fmla="*/ 2179320 w 3714750"/>
              <a:gd name="connsiteY760" fmla="*/ 51435 h 3695700"/>
              <a:gd name="connsiteX761" fmla="*/ 2183130 w 3714750"/>
              <a:gd name="connsiteY761" fmla="*/ 31432 h 3695700"/>
              <a:gd name="connsiteX762" fmla="*/ 2218373 w 3714750"/>
              <a:gd name="connsiteY762" fmla="*/ 38100 h 3695700"/>
              <a:gd name="connsiteX763" fmla="*/ 2214563 w 3714750"/>
              <a:gd name="connsiteY763" fmla="*/ 58102 h 3695700"/>
              <a:gd name="connsiteX764" fmla="*/ 1470660 w 3714750"/>
              <a:gd name="connsiteY764" fmla="*/ 54293 h 3695700"/>
              <a:gd name="connsiteX765" fmla="*/ 1466850 w 3714750"/>
              <a:gd name="connsiteY765" fmla="*/ 34290 h 3695700"/>
              <a:gd name="connsiteX766" fmla="*/ 1502093 w 3714750"/>
              <a:gd name="connsiteY766" fmla="*/ 27622 h 3695700"/>
              <a:gd name="connsiteX767" fmla="*/ 1505903 w 3714750"/>
              <a:gd name="connsiteY767" fmla="*/ 47625 h 3695700"/>
              <a:gd name="connsiteX768" fmla="*/ 1470660 w 3714750"/>
              <a:gd name="connsiteY768" fmla="*/ 54293 h 3695700"/>
              <a:gd name="connsiteX769" fmla="*/ 2144078 w 3714750"/>
              <a:gd name="connsiteY769" fmla="*/ 45720 h 3695700"/>
              <a:gd name="connsiteX770" fmla="*/ 2108835 w 3714750"/>
              <a:gd name="connsiteY770" fmla="*/ 40005 h 3695700"/>
              <a:gd name="connsiteX771" fmla="*/ 2111693 w 3714750"/>
              <a:gd name="connsiteY771" fmla="*/ 20002 h 3695700"/>
              <a:gd name="connsiteX772" fmla="*/ 2146935 w 3714750"/>
              <a:gd name="connsiteY772" fmla="*/ 25718 h 3695700"/>
              <a:gd name="connsiteX773" fmla="*/ 2144078 w 3714750"/>
              <a:gd name="connsiteY773" fmla="*/ 45720 h 3695700"/>
              <a:gd name="connsiteX774" fmla="*/ 1541145 w 3714750"/>
              <a:gd name="connsiteY774" fmla="*/ 41910 h 3695700"/>
              <a:gd name="connsiteX775" fmla="*/ 1538288 w 3714750"/>
              <a:gd name="connsiteY775" fmla="*/ 21907 h 3695700"/>
              <a:gd name="connsiteX776" fmla="*/ 1573530 w 3714750"/>
              <a:gd name="connsiteY776" fmla="*/ 16193 h 3695700"/>
              <a:gd name="connsiteX777" fmla="*/ 1576388 w 3714750"/>
              <a:gd name="connsiteY777" fmla="*/ 36195 h 3695700"/>
              <a:gd name="connsiteX778" fmla="*/ 1541145 w 3714750"/>
              <a:gd name="connsiteY778" fmla="*/ 41910 h 3695700"/>
              <a:gd name="connsiteX779" fmla="*/ 2073593 w 3714750"/>
              <a:gd name="connsiteY779" fmla="*/ 35243 h 3695700"/>
              <a:gd name="connsiteX780" fmla="*/ 2038350 w 3714750"/>
              <a:gd name="connsiteY780" fmla="*/ 31432 h 3695700"/>
              <a:gd name="connsiteX781" fmla="*/ 2040255 w 3714750"/>
              <a:gd name="connsiteY781" fmla="*/ 11430 h 3695700"/>
              <a:gd name="connsiteX782" fmla="*/ 2076450 w 3714750"/>
              <a:gd name="connsiteY782" fmla="*/ 15240 h 3695700"/>
              <a:gd name="connsiteX783" fmla="*/ 2073593 w 3714750"/>
              <a:gd name="connsiteY783" fmla="*/ 35243 h 3695700"/>
              <a:gd name="connsiteX784" fmla="*/ 1611630 w 3714750"/>
              <a:gd name="connsiteY784" fmla="*/ 32385 h 3695700"/>
              <a:gd name="connsiteX785" fmla="*/ 1609725 w 3714750"/>
              <a:gd name="connsiteY785" fmla="*/ 12382 h 3695700"/>
              <a:gd name="connsiteX786" fmla="*/ 1645920 w 3714750"/>
              <a:gd name="connsiteY786" fmla="*/ 8572 h 3695700"/>
              <a:gd name="connsiteX787" fmla="*/ 1647825 w 3714750"/>
              <a:gd name="connsiteY787" fmla="*/ 28575 h 3695700"/>
              <a:gd name="connsiteX788" fmla="*/ 1611630 w 3714750"/>
              <a:gd name="connsiteY788" fmla="*/ 32385 h 3695700"/>
              <a:gd name="connsiteX789" fmla="*/ 2003108 w 3714750"/>
              <a:gd name="connsiteY789" fmla="*/ 27622 h 3695700"/>
              <a:gd name="connsiteX790" fmla="*/ 1967865 w 3714750"/>
              <a:gd name="connsiteY790" fmla="*/ 24765 h 3695700"/>
              <a:gd name="connsiteX791" fmla="*/ 1969770 w 3714750"/>
              <a:gd name="connsiteY791" fmla="*/ 4763 h 3695700"/>
              <a:gd name="connsiteX792" fmla="*/ 2005965 w 3714750"/>
              <a:gd name="connsiteY792" fmla="*/ 7620 h 3695700"/>
              <a:gd name="connsiteX793" fmla="*/ 2003108 w 3714750"/>
              <a:gd name="connsiteY793" fmla="*/ 27622 h 3695700"/>
              <a:gd name="connsiteX794" fmla="*/ 1682115 w 3714750"/>
              <a:gd name="connsiteY794" fmla="*/ 25718 h 3695700"/>
              <a:gd name="connsiteX795" fmla="*/ 1680210 w 3714750"/>
              <a:gd name="connsiteY795" fmla="*/ 5715 h 3695700"/>
              <a:gd name="connsiteX796" fmla="*/ 1716405 w 3714750"/>
              <a:gd name="connsiteY796" fmla="*/ 2857 h 3695700"/>
              <a:gd name="connsiteX797" fmla="*/ 1717358 w 3714750"/>
              <a:gd name="connsiteY797" fmla="*/ 22860 h 3695700"/>
              <a:gd name="connsiteX798" fmla="*/ 1682115 w 3714750"/>
              <a:gd name="connsiteY798" fmla="*/ 25718 h 3695700"/>
              <a:gd name="connsiteX799" fmla="*/ 1931670 w 3714750"/>
              <a:gd name="connsiteY799" fmla="*/ 21907 h 3695700"/>
              <a:gd name="connsiteX800" fmla="*/ 1896428 w 3714750"/>
              <a:gd name="connsiteY800" fmla="*/ 20002 h 3695700"/>
              <a:gd name="connsiteX801" fmla="*/ 1897380 w 3714750"/>
              <a:gd name="connsiteY801" fmla="*/ 0 h 3695700"/>
              <a:gd name="connsiteX802" fmla="*/ 1933575 w 3714750"/>
              <a:gd name="connsiteY802" fmla="*/ 1905 h 3695700"/>
              <a:gd name="connsiteX803" fmla="*/ 1931670 w 3714750"/>
              <a:gd name="connsiteY803" fmla="*/ 21907 h 3695700"/>
              <a:gd name="connsiteX804" fmla="*/ 1753553 w 3714750"/>
              <a:gd name="connsiteY804" fmla="*/ 20955 h 3695700"/>
              <a:gd name="connsiteX805" fmla="*/ 1752600 w 3714750"/>
              <a:gd name="connsiteY805" fmla="*/ 952 h 3695700"/>
              <a:gd name="connsiteX806" fmla="*/ 1788795 w 3714750"/>
              <a:gd name="connsiteY806" fmla="*/ 0 h 3695700"/>
              <a:gd name="connsiteX807" fmla="*/ 1788795 w 3714750"/>
              <a:gd name="connsiteY807" fmla="*/ 20002 h 3695700"/>
              <a:gd name="connsiteX808" fmla="*/ 1753553 w 3714750"/>
              <a:gd name="connsiteY808" fmla="*/ 20955 h 3695700"/>
              <a:gd name="connsiteX809" fmla="*/ 1860233 w 3714750"/>
              <a:gd name="connsiteY809" fmla="*/ 20002 h 3695700"/>
              <a:gd name="connsiteX810" fmla="*/ 1830705 w 3714750"/>
              <a:gd name="connsiteY810" fmla="*/ 20002 h 3695700"/>
              <a:gd name="connsiteX811" fmla="*/ 1824038 w 3714750"/>
              <a:gd name="connsiteY811" fmla="*/ 20002 h 3695700"/>
              <a:gd name="connsiteX812" fmla="*/ 1824038 w 3714750"/>
              <a:gd name="connsiteY812" fmla="*/ 0 h 3695700"/>
              <a:gd name="connsiteX813" fmla="*/ 1830705 w 3714750"/>
              <a:gd name="connsiteY813" fmla="*/ 0 h 3695700"/>
              <a:gd name="connsiteX814" fmla="*/ 1860233 w 3714750"/>
              <a:gd name="connsiteY814" fmla="*/ 0 h 3695700"/>
              <a:gd name="connsiteX815" fmla="*/ 1860233 w 3714750"/>
              <a:gd name="connsiteY815" fmla="*/ 20002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</a:cxnLst>
            <a:rect l="l" t="t" r="r" b="b"/>
            <a:pathLst>
              <a:path w="3714750" h="3695700">
                <a:moveTo>
                  <a:pt x="1757363" y="3695700"/>
                </a:moveTo>
                <a:cubicBezTo>
                  <a:pt x="1744980" y="3695700"/>
                  <a:pt x="1733550" y="3695700"/>
                  <a:pt x="1721168" y="3694747"/>
                </a:cubicBezTo>
                <a:lnTo>
                  <a:pt x="1721168" y="3674745"/>
                </a:lnTo>
                <a:cubicBezTo>
                  <a:pt x="1732598" y="3674745"/>
                  <a:pt x="1744980" y="3674745"/>
                  <a:pt x="1756410" y="3675697"/>
                </a:cubicBezTo>
                <a:lnTo>
                  <a:pt x="1757363" y="3695700"/>
                </a:lnTo>
                <a:close/>
                <a:moveTo>
                  <a:pt x="1793558" y="3695700"/>
                </a:moveTo>
                <a:lnTo>
                  <a:pt x="1793558" y="3675697"/>
                </a:lnTo>
                <a:cubicBezTo>
                  <a:pt x="1804988" y="3675697"/>
                  <a:pt x="1817370" y="3675697"/>
                  <a:pt x="1828800" y="3674745"/>
                </a:cubicBezTo>
                <a:lnTo>
                  <a:pt x="1829753" y="3694747"/>
                </a:lnTo>
                <a:cubicBezTo>
                  <a:pt x="1817370" y="3695700"/>
                  <a:pt x="1805940" y="3695700"/>
                  <a:pt x="1793558" y="3695700"/>
                </a:cubicBezTo>
                <a:close/>
                <a:moveTo>
                  <a:pt x="1685925" y="3693795"/>
                </a:moveTo>
                <a:cubicBezTo>
                  <a:pt x="1673543" y="3692843"/>
                  <a:pt x="1662113" y="3692843"/>
                  <a:pt x="1649730" y="3691890"/>
                </a:cubicBezTo>
                <a:lnTo>
                  <a:pt x="1650683" y="3671888"/>
                </a:lnTo>
                <a:cubicBezTo>
                  <a:pt x="1662113" y="3672840"/>
                  <a:pt x="1674495" y="3672840"/>
                  <a:pt x="1685925" y="3673793"/>
                </a:cubicBezTo>
                <a:lnTo>
                  <a:pt x="1685925" y="3693795"/>
                </a:lnTo>
                <a:close/>
                <a:moveTo>
                  <a:pt x="1865948" y="3693795"/>
                </a:moveTo>
                <a:lnTo>
                  <a:pt x="1864995" y="3673793"/>
                </a:lnTo>
                <a:cubicBezTo>
                  <a:pt x="1876425" y="3672840"/>
                  <a:pt x="1888808" y="3672840"/>
                  <a:pt x="1900238" y="3671888"/>
                </a:cubicBezTo>
                <a:lnTo>
                  <a:pt x="1901190" y="3691890"/>
                </a:lnTo>
                <a:cubicBezTo>
                  <a:pt x="1889760" y="3692843"/>
                  <a:pt x="1877378" y="3692843"/>
                  <a:pt x="1865948" y="3693795"/>
                </a:cubicBezTo>
                <a:close/>
                <a:moveTo>
                  <a:pt x="1613535" y="3689985"/>
                </a:moveTo>
                <a:cubicBezTo>
                  <a:pt x="1601153" y="3689033"/>
                  <a:pt x="1589723" y="3688080"/>
                  <a:pt x="1577340" y="3687127"/>
                </a:cubicBezTo>
                <a:lnTo>
                  <a:pt x="1579245" y="3667125"/>
                </a:lnTo>
                <a:cubicBezTo>
                  <a:pt x="1590675" y="3668077"/>
                  <a:pt x="1603058" y="3669030"/>
                  <a:pt x="1614488" y="3669983"/>
                </a:cubicBezTo>
                <a:lnTo>
                  <a:pt x="1613535" y="3689985"/>
                </a:lnTo>
                <a:close/>
                <a:moveTo>
                  <a:pt x="1937385" y="3689033"/>
                </a:moveTo>
                <a:lnTo>
                  <a:pt x="1935480" y="3669030"/>
                </a:lnTo>
                <a:cubicBezTo>
                  <a:pt x="1946910" y="3668077"/>
                  <a:pt x="1959293" y="3667125"/>
                  <a:pt x="1970723" y="3666172"/>
                </a:cubicBezTo>
                <a:lnTo>
                  <a:pt x="1972628" y="3686175"/>
                </a:lnTo>
                <a:cubicBezTo>
                  <a:pt x="1962150" y="3687127"/>
                  <a:pt x="1949768" y="3688080"/>
                  <a:pt x="1937385" y="3689033"/>
                </a:cubicBezTo>
                <a:close/>
                <a:moveTo>
                  <a:pt x="1542098" y="3683318"/>
                </a:moveTo>
                <a:cubicBezTo>
                  <a:pt x="1529715" y="3682365"/>
                  <a:pt x="1518285" y="3680460"/>
                  <a:pt x="1505903" y="3678555"/>
                </a:cubicBezTo>
                <a:lnTo>
                  <a:pt x="1508760" y="3658552"/>
                </a:lnTo>
                <a:cubicBezTo>
                  <a:pt x="1520190" y="3660458"/>
                  <a:pt x="1532573" y="3661410"/>
                  <a:pt x="1544003" y="3662363"/>
                </a:cubicBezTo>
                <a:lnTo>
                  <a:pt x="1542098" y="3683318"/>
                </a:lnTo>
                <a:close/>
                <a:moveTo>
                  <a:pt x="2009775" y="3683318"/>
                </a:moveTo>
                <a:lnTo>
                  <a:pt x="2007870" y="3663315"/>
                </a:lnTo>
                <a:cubicBezTo>
                  <a:pt x="2019300" y="3662363"/>
                  <a:pt x="2031683" y="3660458"/>
                  <a:pt x="2043113" y="3659505"/>
                </a:cubicBezTo>
                <a:lnTo>
                  <a:pt x="2045970" y="3679508"/>
                </a:lnTo>
                <a:cubicBezTo>
                  <a:pt x="2033588" y="3680460"/>
                  <a:pt x="2021205" y="3681413"/>
                  <a:pt x="2009775" y="3683318"/>
                </a:cubicBezTo>
                <a:close/>
                <a:moveTo>
                  <a:pt x="2081213" y="3673793"/>
                </a:moveTo>
                <a:lnTo>
                  <a:pt x="2078355" y="3653790"/>
                </a:lnTo>
                <a:cubicBezTo>
                  <a:pt x="2089785" y="3651885"/>
                  <a:pt x="2102168" y="3650933"/>
                  <a:pt x="2113598" y="3649027"/>
                </a:cubicBezTo>
                <a:lnTo>
                  <a:pt x="2116455" y="3669030"/>
                </a:lnTo>
                <a:cubicBezTo>
                  <a:pt x="2105025" y="3670935"/>
                  <a:pt x="2092643" y="3672840"/>
                  <a:pt x="2081213" y="3673793"/>
                </a:cubicBezTo>
                <a:close/>
                <a:moveTo>
                  <a:pt x="1470660" y="3673793"/>
                </a:moveTo>
                <a:cubicBezTo>
                  <a:pt x="1459230" y="3671888"/>
                  <a:pt x="1446848" y="3669983"/>
                  <a:pt x="1435418" y="3668077"/>
                </a:cubicBezTo>
                <a:lnTo>
                  <a:pt x="1438275" y="3648075"/>
                </a:lnTo>
                <a:cubicBezTo>
                  <a:pt x="1449705" y="3649980"/>
                  <a:pt x="1462088" y="3651885"/>
                  <a:pt x="1473518" y="3653790"/>
                </a:cubicBezTo>
                <a:lnTo>
                  <a:pt x="1470660" y="3673793"/>
                </a:lnTo>
                <a:close/>
                <a:moveTo>
                  <a:pt x="2152650" y="3663315"/>
                </a:moveTo>
                <a:lnTo>
                  <a:pt x="2149793" y="3643313"/>
                </a:lnTo>
                <a:cubicBezTo>
                  <a:pt x="2161223" y="3641408"/>
                  <a:pt x="2173605" y="3639502"/>
                  <a:pt x="2185035" y="3636645"/>
                </a:cubicBezTo>
                <a:lnTo>
                  <a:pt x="2188845" y="3656647"/>
                </a:lnTo>
                <a:cubicBezTo>
                  <a:pt x="2175510" y="3659505"/>
                  <a:pt x="2164080" y="3661410"/>
                  <a:pt x="2152650" y="3663315"/>
                </a:cubicBezTo>
                <a:close/>
                <a:moveTo>
                  <a:pt x="1399223" y="3662363"/>
                </a:moveTo>
                <a:cubicBezTo>
                  <a:pt x="1387793" y="3660458"/>
                  <a:pt x="1375410" y="3657600"/>
                  <a:pt x="1363980" y="3655695"/>
                </a:cubicBezTo>
                <a:lnTo>
                  <a:pt x="1367790" y="3636645"/>
                </a:lnTo>
                <a:cubicBezTo>
                  <a:pt x="1379220" y="3639502"/>
                  <a:pt x="1390650" y="3641408"/>
                  <a:pt x="1403033" y="3643313"/>
                </a:cubicBezTo>
                <a:lnTo>
                  <a:pt x="1399223" y="3662363"/>
                </a:lnTo>
                <a:close/>
                <a:moveTo>
                  <a:pt x="2223135" y="3649980"/>
                </a:moveTo>
                <a:lnTo>
                  <a:pt x="2219325" y="3629977"/>
                </a:lnTo>
                <a:cubicBezTo>
                  <a:pt x="2230755" y="3628072"/>
                  <a:pt x="2242185" y="3625215"/>
                  <a:pt x="2254568" y="3622358"/>
                </a:cubicBezTo>
                <a:lnTo>
                  <a:pt x="2258378" y="3641408"/>
                </a:lnTo>
                <a:cubicBezTo>
                  <a:pt x="2246948" y="3645218"/>
                  <a:pt x="2234565" y="3648075"/>
                  <a:pt x="2223135" y="3649980"/>
                </a:cubicBezTo>
                <a:close/>
                <a:moveTo>
                  <a:pt x="1328738" y="3647122"/>
                </a:moveTo>
                <a:cubicBezTo>
                  <a:pt x="1317308" y="3644265"/>
                  <a:pt x="1304925" y="3641408"/>
                  <a:pt x="1293495" y="3638550"/>
                </a:cubicBezTo>
                <a:lnTo>
                  <a:pt x="1298258" y="3619500"/>
                </a:lnTo>
                <a:cubicBezTo>
                  <a:pt x="1309688" y="3622358"/>
                  <a:pt x="1321118" y="3625215"/>
                  <a:pt x="1332548" y="3628072"/>
                </a:cubicBezTo>
                <a:lnTo>
                  <a:pt x="1328738" y="3647122"/>
                </a:lnTo>
                <a:close/>
                <a:moveTo>
                  <a:pt x="2293620" y="3634740"/>
                </a:moveTo>
                <a:lnTo>
                  <a:pt x="2288858" y="3615690"/>
                </a:lnTo>
                <a:cubicBezTo>
                  <a:pt x="2300288" y="3612833"/>
                  <a:pt x="2311718" y="3609975"/>
                  <a:pt x="2323148" y="3607118"/>
                </a:cubicBezTo>
                <a:lnTo>
                  <a:pt x="2327910" y="3626168"/>
                </a:lnTo>
                <a:cubicBezTo>
                  <a:pt x="2316480" y="3629025"/>
                  <a:pt x="2305050" y="3631883"/>
                  <a:pt x="2293620" y="3634740"/>
                </a:cubicBezTo>
                <a:close/>
                <a:moveTo>
                  <a:pt x="1259205" y="3629977"/>
                </a:moveTo>
                <a:cubicBezTo>
                  <a:pt x="1247775" y="3627120"/>
                  <a:pt x="1236345" y="3623310"/>
                  <a:pt x="1224915" y="3620452"/>
                </a:cubicBezTo>
                <a:lnTo>
                  <a:pt x="1230630" y="3601402"/>
                </a:lnTo>
                <a:cubicBezTo>
                  <a:pt x="1242060" y="3605213"/>
                  <a:pt x="1253490" y="3608070"/>
                  <a:pt x="1264920" y="3610927"/>
                </a:cubicBezTo>
                <a:lnTo>
                  <a:pt x="1259205" y="3629977"/>
                </a:lnTo>
                <a:close/>
                <a:moveTo>
                  <a:pt x="2363153" y="3617595"/>
                </a:moveTo>
                <a:lnTo>
                  <a:pt x="2358390" y="3598545"/>
                </a:lnTo>
                <a:cubicBezTo>
                  <a:pt x="2369820" y="3595688"/>
                  <a:pt x="2381250" y="3592830"/>
                  <a:pt x="2392680" y="3589020"/>
                </a:cubicBezTo>
                <a:lnTo>
                  <a:pt x="2398395" y="3608070"/>
                </a:lnTo>
                <a:cubicBezTo>
                  <a:pt x="2386965" y="3610927"/>
                  <a:pt x="2375535" y="3614738"/>
                  <a:pt x="2363153" y="3617595"/>
                </a:cubicBezTo>
                <a:close/>
                <a:moveTo>
                  <a:pt x="1189673" y="3609022"/>
                </a:moveTo>
                <a:cubicBezTo>
                  <a:pt x="1178243" y="3605213"/>
                  <a:pt x="1166813" y="3601402"/>
                  <a:pt x="1155383" y="3597593"/>
                </a:cubicBezTo>
                <a:lnTo>
                  <a:pt x="1162050" y="3578543"/>
                </a:lnTo>
                <a:cubicBezTo>
                  <a:pt x="1173480" y="3582352"/>
                  <a:pt x="1184910" y="3586163"/>
                  <a:pt x="1196340" y="3589972"/>
                </a:cubicBezTo>
                <a:lnTo>
                  <a:pt x="1189673" y="3609022"/>
                </a:lnTo>
                <a:close/>
                <a:moveTo>
                  <a:pt x="2432685" y="3597593"/>
                </a:moveTo>
                <a:lnTo>
                  <a:pt x="2426970" y="3578543"/>
                </a:lnTo>
                <a:cubicBezTo>
                  <a:pt x="2438400" y="3574733"/>
                  <a:pt x="2449830" y="3571875"/>
                  <a:pt x="2461260" y="3568065"/>
                </a:cubicBezTo>
                <a:lnTo>
                  <a:pt x="2466975" y="3587115"/>
                </a:lnTo>
                <a:cubicBezTo>
                  <a:pt x="2455545" y="3590925"/>
                  <a:pt x="2444115" y="3594735"/>
                  <a:pt x="2432685" y="3597593"/>
                </a:cubicBezTo>
                <a:close/>
                <a:moveTo>
                  <a:pt x="1121093" y="3585210"/>
                </a:moveTo>
                <a:cubicBezTo>
                  <a:pt x="1109663" y="3581400"/>
                  <a:pt x="1098233" y="3576638"/>
                  <a:pt x="1087755" y="3572827"/>
                </a:cubicBezTo>
                <a:lnTo>
                  <a:pt x="1095375" y="3554730"/>
                </a:lnTo>
                <a:cubicBezTo>
                  <a:pt x="1106805" y="3559493"/>
                  <a:pt x="1117283" y="3563302"/>
                  <a:pt x="1128713" y="3567113"/>
                </a:cubicBezTo>
                <a:lnTo>
                  <a:pt x="1121093" y="3585210"/>
                </a:lnTo>
                <a:close/>
                <a:moveTo>
                  <a:pt x="2501265" y="3576638"/>
                </a:moveTo>
                <a:lnTo>
                  <a:pt x="2494598" y="3557588"/>
                </a:lnTo>
                <a:cubicBezTo>
                  <a:pt x="2506028" y="3553777"/>
                  <a:pt x="2517458" y="3549968"/>
                  <a:pt x="2527935" y="3546158"/>
                </a:cubicBezTo>
                <a:lnTo>
                  <a:pt x="2534603" y="3565208"/>
                </a:lnTo>
                <a:cubicBezTo>
                  <a:pt x="2524125" y="3569018"/>
                  <a:pt x="2512695" y="3572827"/>
                  <a:pt x="2501265" y="3576638"/>
                </a:cubicBezTo>
                <a:close/>
                <a:moveTo>
                  <a:pt x="1054418" y="3559493"/>
                </a:moveTo>
                <a:cubicBezTo>
                  <a:pt x="1042987" y="3554730"/>
                  <a:pt x="1032510" y="3549968"/>
                  <a:pt x="1021080" y="3545205"/>
                </a:cubicBezTo>
                <a:lnTo>
                  <a:pt x="1029653" y="3527108"/>
                </a:lnTo>
                <a:cubicBezTo>
                  <a:pt x="1040130" y="3531870"/>
                  <a:pt x="1051560" y="3536633"/>
                  <a:pt x="1062038" y="3541395"/>
                </a:cubicBezTo>
                <a:lnTo>
                  <a:pt x="1054418" y="3559493"/>
                </a:lnTo>
                <a:close/>
                <a:moveTo>
                  <a:pt x="2568893" y="3552825"/>
                </a:moveTo>
                <a:lnTo>
                  <a:pt x="2562225" y="3533775"/>
                </a:lnTo>
                <a:cubicBezTo>
                  <a:pt x="2573655" y="3529965"/>
                  <a:pt x="2584133" y="3525202"/>
                  <a:pt x="2595563" y="3521393"/>
                </a:cubicBezTo>
                <a:lnTo>
                  <a:pt x="2603183" y="3540443"/>
                </a:lnTo>
                <a:cubicBezTo>
                  <a:pt x="2591753" y="3544252"/>
                  <a:pt x="2580323" y="3548063"/>
                  <a:pt x="2568893" y="3552825"/>
                </a:cubicBezTo>
                <a:close/>
                <a:moveTo>
                  <a:pt x="988695" y="3529965"/>
                </a:moveTo>
                <a:cubicBezTo>
                  <a:pt x="978218" y="3525202"/>
                  <a:pt x="966788" y="3519488"/>
                  <a:pt x="956310" y="3513772"/>
                </a:cubicBezTo>
                <a:lnTo>
                  <a:pt x="964883" y="3495675"/>
                </a:lnTo>
                <a:cubicBezTo>
                  <a:pt x="975360" y="3501390"/>
                  <a:pt x="985838" y="3506152"/>
                  <a:pt x="997268" y="3510915"/>
                </a:cubicBezTo>
                <a:lnTo>
                  <a:pt x="988695" y="3529965"/>
                </a:lnTo>
                <a:close/>
                <a:moveTo>
                  <a:pt x="2636520" y="3527108"/>
                </a:moveTo>
                <a:lnTo>
                  <a:pt x="2628900" y="3509010"/>
                </a:lnTo>
                <a:cubicBezTo>
                  <a:pt x="2640330" y="3504247"/>
                  <a:pt x="2650808" y="3500438"/>
                  <a:pt x="2662238" y="3495675"/>
                </a:cubicBezTo>
                <a:lnTo>
                  <a:pt x="2669858" y="3513772"/>
                </a:lnTo>
                <a:cubicBezTo>
                  <a:pt x="2658428" y="3517583"/>
                  <a:pt x="2646998" y="3522345"/>
                  <a:pt x="2636520" y="3527108"/>
                </a:cubicBezTo>
                <a:close/>
                <a:moveTo>
                  <a:pt x="2702243" y="3498533"/>
                </a:moveTo>
                <a:lnTo>
                  <a:pt x="2694623" y="3480435"/>
                </a:lnTo>
                <a:cubicBezTo>
                  <a:pt x="2705100" y="3475672"/>
                  <a:pt x="2716530" y="3470910"/>
                  <a:pt x="2727008" y="3466147"/>
                </a:cubicBezTo>
                <a:lnTo>
                  <a:pt x="2735580" y="3484245"/>
                </a:lnTo>
                <a:cubicBezTo>
                  <a:pt x="2724150" y="3489008"/>
                  <a:pt x="2713673" y="3493770"/>
                  <a:pt x="2702243" y="3498533"/>
                </a:cubicBezTo>
                <a:close/>
                <a:moveTo>
                  <a:pt x="923925" y="3497580"/>
                </a:moveTo>
                <a:cubicBezTo>
                  <a:pt x="913448" y="3491865"/>
                  <a:pt x="902970" y="3486150"/>
                  <a:pt x="892493" y="3480435"/>
                </a:cubicBezTo>
                <a:lnTo>
                  <a:pt x="902018" y="3463290"/>
                </a:lnTo>
                <a:cubicBezTo>
                  <a:pt x="912495" y="3469005"/>
                  <a:pt x="922973" y="3474720"/>
                  <a:pt x="933450" y="3480435"/>
                </a:cubicBezTo>
                <a:lnTo>
                  <a:pt x="923925" y="3497580"/>
                </a:lnTo>
                <a:close/>
                <a:moveTo>
                  <a:pt x="2767965" y="3468052"/>
                </a:moveTo>
                <a:lnTo>
                  <a:pt x="2759393" y="3449955"/>
                </a:lnTo>
                <a:cubicBezTo>
                  <a:pt x="2769870" y="3445193"/>
                  <a:pt x="2780348" y="3439477"/>
                  <a:pt x="2791778" y="3433763"/>
                </a:cubicBezTo>
                <a:lnTo>
                  <a:pt x="2800350" y="3451860"/>
                </a:lnTo>
                <a:cubicBezTo>
                  <a:pt x="2789873" y="3457575"/>
                  <a:pt x="2778443" y="3463290"/>
                  <a:pt x="2767965" y="3468052"/>
                </a:cubicBezTo>
                <a:close/>
                <a:moveTo>
                  <a:pt x="861060" y="3462338"/>
                </a:moveTo>
                <a:cubicBezTo>
                  <a:pt x="850583" y="3456622"/>
                  <a:pt x="840105" y="3449955"/>
                  <a:pt x="830580" y="3443288"/>
                </a:cubicBezTo>
                <a:lnTo>
                  <a:pt x="841058" y="3426143"/>
                </a:lnTo>
                <a:cubicBezTo>
                  <a:pt x="851535" y="3432810"/>
                  <a:pt x="861060" y="3438525"/>
                  <a:pt x="871538" y="3445193"/>
                </a:cubicBezTo>
                <a:lnTo>
                  <a:pt x="861060" y="3462338"/>
                </a:lnTo>
                <a:close/>
                <a:moveTo>
                  <a:pt x="2831783" y="3435668"/>
                </a:moveTo>
                <a:lnTo>
                  <a:pt x="2822258" y="3418522"/>
                </a:lnTo>
                <a:cubicBezTo>
                  <a:pt x="2832735" y="3412808"/>
                  <a:pt x="2843213" y="3407093"/>
                  <a:pt x="2853690" y="3401377"/>
                </a:cubicBezTo>
                <a:lnTo>
                  <a:pt x="2863215" y="3418522"/>
                </a:lnTo>
                <a:cubicBezTo>
                  <a:pt x="2853690" y="3424238"/>
                  <a:pt x="2843213" y="3429952"/>
                  <a:pt x="2831783" y="3435668"/>
                </a:cubicBezTo>
                <a:close/>
                <a:moveTo>
                  <a:pt x="799148" y="3423285"/>
                </a:moveTo>
                <a:cubicBezTo>
                  <a:pt x="788670" y="3416618"/>
                  <a:pt x="779145" y="3409950"/>
                  <a:pt x="769620" y="3403283"/>
                </a:cubicBezTo>
                <a:lnTo>
                  <a:pt x="781050" y="3387090"/>
                </a:lnTo>
                <a:cubicBezTo>
                  <a:pt x="790575" y="3393758"/>
                  <a:pt x="801053" y="3400425"/>
                  <a:pt x="810578" y="3407093"/>
                </a:cubicBezTo>
                <a:lnTo>
                  <a:pt x="799148" y="3423285"/>
                </a:lnTo>
                <a:close/>
                <a:moveTo>
                  <a:pt x="2895600" y="3400425"/>
                </a:moveTo>
                <a:lnTo>
                  <a:pt x="2886075" y="3383280"/>
                </a:lnTo>
                <a:cubicBezTo>
                  <a:pt x="2896553" y="3377565"/>
                  <a:pt x="2907030" y="3370897"/>
                  <a:pt x="2916555" y="3365183"/>
                </a:cubicBezTo>
                <a:lnTo>
                  <a:pt x="2927033" y="3382327"/>
                </a:lnTo>
                <a:cubicBezTo>
                  <a:pt x="2916555" y="3388995"/>
                  <a:pt x="2906078" y="3394710"/>
                  <a:pt x="2895600" y="3400425"/>
                </a:cubicBezTo>
                <a:close/>
                <a:moveTo>
                  <a:pt x="740093" y="3382327"/>
                </a:moveTo>
                <a:cubicBezTo>
                  <a:pt x="730568" y="3375660"/>
                  <a:pt x="721043" y="3368040"/>
                  <a:pt x="711518" y="3360420"/>
                </a:cubicBezTo>
                <a:lnTo>
                  <a:pt x="723900" y="3344227"/>
                </a:lnTo>
                <a:cubicBezTo>
                  <a:pt x="733425" y="3351847"/>
                  <a:pt x="742950" y="3358515"/>
                  <a:pt x="752475" y="3366135"/>
                </a:cubicBezTo>
                <a:lnTo>
                  <a:pt x="740093" y="3382327"/>
                </a:lnTo>
                <a:close/>
                <a:moveTo>
                  <a:pt x="2957513" y="3363277"/>
                </a:moveTo>
                <a:lnTo>
                  <a:pt x="2947035" y="3346133"/>
                </a:lnTo>
                <a:cubicBezTo>
                  <a:pt x="2957513" y="3339465"/>
                  <a:pt x="2967038" y="3333750"/>
                  <a:pt x="2977515" y="3327083"/>
                </a:cubicBezTo>
                <a:lnTo>
                  <a:pt x="2987993" y="3344227"/>
                </a:lnTo>
                <a:cubicBezTo>
                  <a:pt x="2977515" y="3350895"/>
                  <a:pt x="2967038" y="3357563"/>
                  <a:pt x="2957513" y="3363277"/>
                </a:cubicBezTo>
                <a:close/>
                <a:moveTo>
                  <a:pt x="682943" y="3337560"/>
                </a:moveTo>
                <a:cubicBezTo>
                  <a:pt x="673418" y="3329940"/>
                  <a:pt x="664845" y="3322320"/>
                  <a:pt x="655320" y="3314700"/>
                </a:cubicBezTo>
                <a:lnTo>
                  <a:pt x="668655" y="3299460"/>
                </a:lnTo>
                <a:cubicBezTo>
                  <a:pt x="677228" y="3307080"/>
                  <a:pt x="686753" y="3314700"/>
                  <a:pt x="696278" y="3322320"/>
                </a:cubicBezTo>
                <a:lnTo>
                  <a:pt x="682943" y="3337560"/>
                </a:lnTo>
                <a:close/>
                <a:moveTo>
                  <a:pt x="3017520" y="3324225"/>
                </a:moveTo>
                <a:lnTo>
                  <a:pt x="3006090" y="3308033"/>
                </a:lnTo>
                <a:cubicBezTo>
                  <a:pt x="3015615" y="3301365"/>
                  <a:pt x="3026093" y="3294697"/>
                  <a:pt x="3035618" y="3288030"/>
                </a:cubicBezTo>
                <a:lnTo>
                  <a:pt x="3047048" y="3304222"/>
                </a:lnTo>
                <a:cubicBezTo>
                  <a:pt x="3037523" y="3310890"/>
                  <a:pt x="3027045" y="3317558"/>
                  <a:pt x="3017520" y="3324225"/>
                </a:cubicBezTo>
                <a:close/>
                <a:moveTo>
                  <a:pt x="627698" y="3290888"/>
                </a:moveTo>
                <a:cubicBezTo>
                  <a:pt x="619125" y="3283268"/>
                  <a:pt x="609600" y="3274695"/>
                  <a:pt x="601028" y="3266122"/>
                </a:cubicBezTo>
                <a:lnTo>
                  <a:pt x="614363" y="3251835"/>
                </a:lnTo>
                <a:cubicBezTo>
                  <a:pt x="622935" y="3260408"/>
                  <a:pt x="631508" y="3268027"/>
                  <a:pt x="640080" y="3275647"/>
                </a:cubicBezTo>
                <a:lnTo>
                  <a:pt x="627698" y="3290888"/>
                </a:lnTo>
                <a:close/>
                <a:moveTo>
                  <a:pt x="3076575" y="3282315"/>
                </a:moveTo>
                <a:lnTo>
                  <a:pt x="3065145" y="3266122"/>
                </a:lnTo>
                <a:cubicBezTo>
                  <a:pt x="3074670" y="3259455"/>
                  <a:pt x="3084195" y="3251835"/>
                  <a:pt x="3093720" y="3244215"/>
                </a:cubicBezTo>
                <a:lnTo>
                  <a:pt x="3106103" y="3260408"/>
                </a:lnTo>
                <a:cubicBezTo>
                  <a:pt x="3095625" y="3268027"/>
                  <a:pt x="3086100" y="3275647"/>
                  <a:pt x="3076575" y="3282315"/>
                </a:cubicBezTo>
                <a:close/>
                <a:moveTo>
                  <a:pt x="575310" y="3241358"/>
                </a:moveTo>
                <a:cubicBezTo>
                  <a:pt x="566738" y="3232785"/>
                  <a:pt x="558165" y="3224213"/>
                  <a:pt x="549593" y="3215640"/>
                </a:cubicBezTo>
                <a:lnTo>
                  <a:pt x="563880" y="3202305"/>
                </a:lnTo>
                <a:cubicBezTo>
                  <a:pt x="572453" y="3210877"/>
                  <a:pt x="580073" y="3219450"/>
                  <a:pt x="588645" y="3228022"/>
                </a:cubicBezTo>
                <a:lnTo>
                  <a:pt x="575310" y="3241358"/>
                </a:lnTo>
                <a:close/>
                <a:moveTo>
                  <a:pt x="3133725" y="3238500"/>
                </a:moveTo>
                <a:lnTo>
                  <a:pt x="3121343" y="3223260"/>
                </a:lnTo>
                <a:cubicBezTo>
                  <a:pt x="3130868" y="3215640"/>
                  <a:pt x="3139440" y="3208020"/>
                  <a:pt x="3148965" y="3200400"/>
                </a:cubicBezTo>
                <a:lnTo>
                  <a:pt x="3161348" y="3215640"/>
                </a:lnTo>
                <a:cubicBezTo>
                  <a:pt x="3151823" y="3223260"/>
                  <a:pt x="3143250" y="3230880"/>
                  <a:pt x="3133725" y="3238500"/>
                </a:cubicBezTo>
                <a:close/>
                <a:moveTo>
                  <a:pt x="3188970" y="3191827"/>
                </a:moveTo>
                <a:lnTo>
                  <a:pt x="3175635" y="3176588"/>
                </a:lnTo>
                <a:cubicBezTo>
                  <a:pt x="3184208" y="3168968"/>
                  <a:pt x="3193733" y="3160395"/>
                  <a:pt x="3202305" y="3152775"/>
                </a:cubicBezTo>
                <a:lnTo>
                  <a:pt x="3215640" y="3167063"/>
                </a:lnTo>
                <a:cubicBezTo>
                  <a:pt x="3207068" y="3175635"/>
                  <a:pt x="3197543" y="3184208"/>
                  <a:pt x="3188970" y="3191827"/>
                </a:cubicBezTo>
                <a:close/>
                <a:moveTo>
                  <a:pt x="525780" y="3188970"/>
                </a:moveTo>
                <a:cubicBezTo>
                  <a:pt x="518160" y="3180397"/>
                  <a:pt x="509588" y="3170872"/>
                  <a:pt x="501968" y="3162300"/>
                </a:cubicBezTo>
                <a:lnTo>
                  <a:pt x="517207" y="3148965"/>
                </a:lnTo>
                <a:cubicBezTo>
                  <a:pt x="524828" y="3157538"/>
                  <a:pt x="533400" y="3167063"/>
                  <a:pt x="541020" y="3175635"/>
                </a:cubicBezTo>
                <a:lnTo>
                  <a:pt x="525780" y="3188970"/>
                </a:lnTo>
                <a:close/>
                <a:moveTo>
                  <a:pt x="3241358" y="3143250"/>
                </a:moveTo>
                <a:lnTo>
                  <a:pt x="3228023" y="3128963"/>
                </a:lnTo>
                <a:cubicBezTo>
                  <a:pt x="3236595" y="3120390"/>
                  <a:pt x="3245168" y="3112770"/>
                  <a:pt x="3253740" y="3104197"/>
                </a:cubicBezTo>
                <a:lnTo>
                  <a:pt x="3268028" y="3118485"/>
                </a:lnTo>
                <a:cubicBezTo>
                  <a:pt x="3259455" y="3126105"/>
                  <a:pt x="3250883" y="3134677"/>
                  <a:pt x="3241358" y="3143250"/>
                </a:cubicBezTo>
                <a:close/>
                <a:moveTo>
                  <a:pt x="478155" y="3134677"/>
                </a:moveTo>
                <a:cubicBezTo>
                  <a:pt x="470535" y="3125152"/>
                  <a:pt x="462915" y="3116580"/>
                  <a:pt x="455295" y="3107055"/>
                </a:cubicBezTo>
                <a:lnTo>
                  <a:pt x="470535" y="3094672"/>
                </a:lnTo>
                <a:cubicBezTo>
                  <a:pt x="478155" y="3104197"/>
                  <a:pt x="485775" y="3112770"/>
                  <a:pt x="493395" y="3122295"/>
                </a:cubicBezTo>
                <a:lnTo>
                  <a:pt x="478155" y="3134677"/>
                </a:lnTo>
                <a:close/>
                <a:moveTo>
                  <a:pt x="3292793" y="3091815"/>
                </a:moveTo>
                <a:lnTo>
                  <a:pt x="3278505" y="3078480"/>
                </a:lnTo>
                <a:cubicBezTo>
                  <a:pt x="3287078" y="3069908"/>
                  <a:pt x="3294698" y="3061335"/>
                  <a:pt x="3302318" y="3052763"/>
                </a:cubicBezTo>
                <a:lnTo>
                  <a:pt x="3316605" y="3066097"/>
                </a:lnTo>
                <a:cubicBezTo>
                  <a:pt x="3308985" y="3074670"/>
                  <a:pt x="3301365" y="3083243"/>
                  <a:pt x="3292793" y="3091815"/>
                </a:cubicBezTo>
                <a:close/>
                <a:moveTo>
                  <a:pt x="433388" y="3078480"/>
                </a:moveTo>
                <a:cubicBezTo>
                  <a:pt x="425768" y="3068955"/>
                  <a:pt x="419100" y="3059430"/>
                  <a:pt x="412432" y="3049905"/>
                </a:cubicBezTo>
                <a:lnTo>
                  <a:pt x="428625" y="3038475"/>
                </a:lnTo>
                <a:cubicBezTo>
                  <a:pt x="435293" y="3048000"/>
                  <a:pt x="442913" y="3057525"/>
                  <a:pt x="449580" y="3067050"/>
                </a:cubicBezTo>
                <a:lnTo>
                  <a:pt x="433388" y="3078480"/>
                </a:lnTo>
                <a:close/>
                <a:moveTo>
                  <a:pt x="3341370" y="3038475"/>
                </a:moveTo>
                <a:lnTo>
                  <a:pt x="3326130" y="3025140"/>
                </a:lnTo>
                <a:cubicBezTo>
                  <a:pt x="3333750" y="3016568"/>
                  <a:pt x="3341370" y="3007043"/>
                  <a:pt x="3348990" y="2997518"/>
                </a:cubicBezTo>
                <a:lnTo>
                  <a:pt x="3364230" y="3009900"/>
                </a:lnTo>
                <a:cubicBezTo>
                  <a:pt x="3356610" y="3020377"/>
                  <a:pt x="3348990" y="3029902"/>
                  <a:pt x="3341370" y="3038475"/>
                </a:cubicBezTo>
                <a:close/>
                <a:moveTo>
                  <a:pt x="391478" y="3019425"/>
                </a:moveTo>
                <a:cubicBezTo>
                  <a:pt x="384810" y="3009900"/>
                  <a:pt x="378143" y="2999422"/>
                  <a:pt x="371475" y="2989897"/>
                </a:cubicBezTo>
                <a:lnTo>
                  <a:pt x="387668" y="2978468"/>
                </a:lnTo>
                <a:cubicBezTo>
                  <a:pt x="394335" y="2987993"/>
                  <a:pt x="401003" y="2998470"/>
                  <a:pt x="407670" y="3007995"/>
                </a:cubicBezTo>
                <a:lnTo>
                  <a:pt x="391478" y="3019425"/>
                </a:lnTo>
                <a:close/>
                <a:moveTo>
                  <a:pt x="3387090" y="2983230"/>
                </a:moveTo>
                <a:lnTo>
                  <a:pt x="3371850" y="2970847"/>
                </a:lnTo>
                <a:cubicBezTo>
                  <a:pt x="3379470" y="2961322"/>
                  <a:pt x="3386138" y="2951797"/>
                  <a:pt x="3393758" y="2942272"/>
                </a:cubicBezTo>
                <a:lnTo>
                  <a:pt x="3409950" y="2954655"/>
                </a:lnTo>
                <a:cubicBezTo>
                  <a:pt x="3401378" y="2964180"/>
                  <a:pt x="3394710" y="2973705"/>
                  <a:pt x="3387090" y="2983230"/>
                </a:cubicBezTo>
                <a:close/>
                <a:moveTo>
                  <a:pt x="351473" y="2959418"/>
                </a:moveTo>
                <a:cubicBezTo>
                  <a:pt x="344805" y="2948940"/>
                  <a:pt x="339090" y="2939415"/>
                  <a:pt x="332423" y="2928938"/>
                </a:cubicBezTo>
                <a:lnTo>
                  <a:pt x="349568" y="2918460"/>
                </a:lnTo>
                <a:cubicBezTo>
                  <a:pt x="356235" y="2928938"/>
                  <a:pt x="361950" y="2938463"/>
                  <a:pt x="368618" y="2948940"/>
                </a:cubicBezTo>
                <a:lnTo>
                  <a:pt x="351473" y="2959418"/>
                </a:lnTo>
                <a:close/>
                <a:moveTo>
                  <a:pt x="3429953" y="2925127"/>
                </a:moveTo>
                <a:lnTo>
                  <a:pt x="3413760" y="2913697"/>
                </a:lnTo>
                <a:cubicBezTo>
                  <a:pt x="3420428" y="2904172"/>
                  <a:pt x="3427095" y="2894647"/>
                  <a:pt x="3433763" y="2884170"/>
                </a:cubicBezTo>
                <a:lnTo>
                  <a:pt x="3449955" y="2895600"/>
                </a:lnTo>
                <a:cubicBezTo>
                  <a:pt x="3443288" y="2906077"/>
                  <a:pt x="3436620" y="2915602"/>
                  <a:pt x="3429953" y="2925127"/>
                </a:cubicBezTo>
                <a:close/>
                <a:moveTo>
                  <a:pt x="314325" y="2897505"/>
                </a:moveTo>
                <a:cubicBezTo>
                  <a:pt x="308610" y="2887027"/>
                  <a:pt x="301943" y="2876550"/>
                  <a:pt x="296228" y="2866072"/>
                </a:cubicBezTo>
                <a:lnTo>
                  <a:pt x="313373" y="2856547"/>
                </a:lnTo>
                <a:cubicBezTo>
                  <a:pt x="319088" y="2867025"/>
                  <a:pt x="324803" y="2877502"/>
                  <a:pt x="331470" y="2887980"/>
                </a:cubicBezTo>
                <a:lnTo>
                  <a:pt x="314325" y="2897505"/>
                </a:lnTo>
                <a:close/>
                <a:moveTo>
                  <a:pt x="3469958" y="2865120"/>
                </a:moveTo>
                <a:lnTo>
                  <a:pt x="3452813" y="2854643"/>
                </a:lnTo>
                <a:cubicBezTo>
                  <a:pt x="3459480" y="2844165"/>
                  <a:pt x="3465195" y="2834640"/>
                  <a:pt x="3471863" y="2824163"/>
                </a:cubicBezTo>
                <a:lnTo>
                  <a:pt x="3489008" y="2834640"/>
                </a:lnTo>
                <a:cubicBezTo>
                  <a:pt x="3483293" y="2845118"/>
                  <a:pt x="3476625" y="2855595"/>
                  <a:pt x="3469958" y="2865120"/>
                </a:cubicBezTo>
                <a:close/>
                <a:moveTo>
                  <a:pt x="279083" y="2834640"/>
                </a:moveTo>
                <a:cubicBezTo>
                  <a:pt x="273368" y="2824163"/>
                  <a:pt x="267653" y="2813685"/>
                  <a:pt x="261938" y="2802255"/>
                </a:cubicBezTo>
                <a:lnTo>
                  <a:pt x="280035" y="2792730"/>
                </a:lnTo>
                <a:cubicBezTo>
                  <a:pt x="285750" y="2803208"/>
                  <a:pt x="291465" y="2813685"/>
                  <a:pt x="296228" y="2824163"/>
                </a:cubicBezTo>
                <a:lnTo>
                  <a:pt x="279083" y="2834640"/>
                </a:lnTo>
                <a:close/>
                <a:moveTo>
                  <a:pt x="3507105" y="2803208"/>
                </a:moveTo>
                <a:lnTo>
                  <a:pt x="3489960" y="2793683"/>
                </a:lnTo>
                <a:cubicBezTo>
                  <a:pt x="3495675" y="2783205"/>
                  <a:pt x="3501390" y="2772727"/>
                  <a:pt x="3507105" y="2762250"/>
                </a:cubicBezTo>
                <a:lnTo>
                  <a:pt x="3524250" y="2771775"/>
                </a:lnTo>
                <a:cubicBezTo>
                  <a:pt x="3519488" y="2782252"/>
                  <a:pt x="3512820" y="2792730"/>
                  <a:pt x="3507105" y="2803208"/>
                </a:cubicBezTo>
                <a:close/>
                <a:moveTo>
                  <a:pt x="245745" y="2770822"/>
                </a:moveTo>
                <a:cubicBezTo>
                  <a:pt x="240030" y="2760345"/>
                  <a:pt x="235267" y="2748915"/>
                  <a:pt x="230505" y="2738438"/>
                </a:cubicBezTo>
                <a:lnTo>
                  <a:pt x="248603" y="2729865"/>
                </a:lnTo>
                <a:cubicBezTo>
                  <a:pt x="253365" y="2740343"/>
                  <a:pt x="259080" y="2751772"/>
                  <a:pt x="263843" y="2762250"/>
                </a:cubicBezTo>
                <a:lnTo>
                  <a:pt x="245745" y="2770822"/>
                </a:lnTo>
                <a:close/>
                <a:moveTo>
                  <a:pt x="3541395" y="2739390"/>
                </a:moveTo>
                <a:lnTo>
                  <a:pt x="3523298" y="2730818"/>
                </a:lnTo>
                <a:cubicBezTo>
                  <a:pt x="3529013" y="2720340"/>
                  <a:pt x="3533775" y="2709863"/>
                  <a:pt x="3538538" y="2698433"/>
                </a:cubicBezTo>
                <a:lnTo>
                  <a:pt x="3556635" y="2707005"/>
                </a:lnTo>
                <a:cubicBezTo>
                  <a:pt x="3551873" y="2718435"/>
                  <a:pt x="3547110" y="2728913"/>
                  <a:pt x="3541395" y="2739390"/>
                </a:cubicBezTo>
                <a:close/>
                <a:moveTo>
                  <a:pt x="215265" y="2705100"/>
                </a:moveTo>
                <a:cubicBezTo>
                  <a:pt x="210503" y="2694622"/>
                  <a:pt x="205740" y="2683193"/>
                  <a:pt x="200978" y="2671763"/>
                </a:cubicBezTo>
                <a:lnTo>
                  <a:pt x="219075" y="2664143"/>
                </a:lnTo>
                <a:cubicBezTo>
                  <a:pt x="223838" y="2674620"/>
                  <a:pt x="228600" y="2686050"/>
                  <a:pt x="233363" y="2696527"/>
                </a:cubicBezTo>
                <a:lnTo>
                  <a:pt x="215265" y="2705100"/>
                </a:lnTo>
                <a:close/>
                <a:moveTo>
                  <a:pt x="3571875" y="2674620"/>
                </a:moveTo>
                <a:lnTo>
                  <a:pt x="3553778" y="2667000"/>
                </a:lnTo>
                <a:cubicBezTo>
                  <a:pt x="3558540" y="2656522"/>
                  <a:pt x="3563303" y="2645093"/>
                  <a:pt x="3568065" y="2634615"/>
                </a:cubicBezTo>
                <a:lnTo>
                  <a:pt x="3586163" y="2642235"/>
                </a:lnTo>
                <a:cubicBezTo>
                  <a:pt x="3581400" y="2652713"/>
                  <a:pt x="3576638" y="2663190"/>
                  <a:pt x="3571875" y="2674620"/>
                </a:cubicBezTo>
                <a:close/>
                <a:moveTo>
                  <a:pt x="185738" y="2639377"/>
                </a:moveTo>
                <a:cubicBezTo>
                  <a:pt x="180975" y="2627947"/>
                  <a:pt x="176213" y="2617470"/>
                  <a:pt x="172403" y="2606040"/>
                </a:cubicBezTo>
                <a:lnTo>
                  <a:pt x="190500" y="2598420"/>
                </a:lnTo>
                <a:cubicBezTo>
                  <a:pt x="195263" y="2609850"/>
                  <a:pt x="199073" y="2620327"/>
                  <a:pt x="203835" y="2631758"/>
                </a:cubicBezTo>
                <a:lnTo>
                  <a:pt x="185738" y="2639377"/>
                </a:lnTo>
                <a:close/>
                <a:moveTo>
                  <a:pt x="3599498" y="2607945"/>
                </a:moveTo>
                <a:lnTo>
                  <a:pt x="3581400" y="2600325"/>
                </a:lnTo>
                <a:cubicBezTo>
                  <a:pt x="3586163" y="2588895"/>
                  <a:pt x="3589973" y="2578418"/>
                  <a:pt x="3593783" y="2566988"/>
                </a:cubicBezTo>
                <a:lnTo>
                  <a:pt x="3612833" y="2573655"/>
                </a:lnTo>
                <a:cubicBezTo>
                  <a:pt x="3608070" y="2585085"/>
                  <a:pt x="3604260" y="2596515"/>
                  <a:pt x="3599498" y="2607945"/>
                </a:cubicBezTo>
                <a:close/>
                <a:moveTo>
                  <a:pt x="159067" y="2572702"/>
                </a:moveTo>
                <a:cubicBezTo>
                  <a:pt x="154305" y="2561272"/>
                  <a:pt x="150495" y="2549843"/>
                  <a:pt x="146685" y="2539365"/>
                </a:cubicBezTo>
                <a:lnTo>
                  <a:pt x="165735" y="2532697"/>
                </a:lnTo>
                <a:cubicBezTo>
                  <a:pt x="169545" y="2544127"/>
                  <a:pt x="174308" y="2554605"/>
                  <a:pt x="178117" y="2566035"/>
                </a:cubicBezTo>
                <a:lnTo>
                  <a:pt x="159067" y="2572702"/>
                </a:lnTo>
                <a:close/>
                <a:moveTo>
                  <a:pt x="3624263" y="2540318"/>
                </a:moveTo>
                <a:lnTo>
                  <a:pt x="3605213" y="2533650"/>
                </a:lnTo>
                <a:cubicBezTo>
                  <a:pt x="3609023" y="2522220"/>
                  <a:pt x="3612833" y="2510790"/>
                  <a:pt x="3616643" y="2499360"/>
                </a:cubicBezTo>
                <a:lnTo>
                  <a:pt x="3635693" y="2505075"/>
                </a:lnTo>
                <a:cubicBezTo>
                  <a:pt x="3631883" y="2517458"/>
                  <a:pt x="3628073" y="2528888"/>
                  <a:pt x="3624263" y="2540318"/>
                </a:cubicBezTo>
                <a:close/>
                <a:moveTo>
                  <a:pt x="134303" y="2505075"/>
                </a:moveTo>
                <a:cubicBezTo>
                  <a:pt x="130492" y="2493645"/>
                  <a:pt x="126683" y="2482215"/>
                  <a:pt x="122873" y="2470785"/>
                </a:cubicBezTo>
                <a:lnTo>
                  <a:pt x="141923" y="2464118"/>
                </a:lnTo>
                <a:cubicBezTo>
                  <a:pt x="145733" y="2475547"/>
                  <a:pt x="149542" y="2486977"/>
                  <a:pt x="153353" y="2498408"/>
                </a:cubicBezTo>
                <a:lnTo>
                  <a:pt x="134303" y="2505075"/>
                </a:lnTo>
                <a:close/>
                <a:moveTo>
                  <a:pt x="3646170" y="2470785"/>
                </a:moveTo>
                <a:lnTo>
                  <a:pt x="3627120" y="2465070"/>
                </a:lnTo>
                <a:cubicBezTo>
                  <a:pt x="3630930" y="2453640"/>
                  <a:pt x="3633788" y="2442210"/>
                  <a:pt x="3636645" y="2430780"/>
                </a:cubicBezTo>
                <a:lnTo>
                  <a:pt x="3655695" y="2436495"/>
                </a:lnTo>
                <a:cubicBezTo>
                  <a:pt x="3652838" y="2447925"/>
                  <a:pt x="3649980" y="2459355"/>
                  <a:pt x="3646170" y="2470785"/>
                </a:cubicBezTo>
                <a:close/>
                <a:moveTo>
                  <a:pt x="111442" y="2436495"/>
                </a:moveTo>
                <a:cubicBezTo>
                  <a:pt x="107633" y="2425065"/>
                  <a:pt x="103823" y="2413635"/>
                  <a:pt x="100965" y="2402205"/>
                </a:cubicBezTo>
                <a:lnTo>
                  <a:pt x="120015" y="2396490"/>
                </a:lnTo>
                <a:cubicBezTo>
                  <a:pt x="123825" y="2407920"/>
                  <a:pt x="126683" y="2419350"/>
                  <a:pt x="130492" y="2430780"/>
                </a:cubicBezTo>
                <a:lnTo>
                  <a:pt x="111442" y="2436495"/>
                </a:lnTo>
                <a:close/>
                <a:moveTo>
                  <a:pt x="3665220" y="2401252"/>
                </a:moveTo>
                <a:lnTo>
                  <a:pt x="3646170" y="2396490"/>
                </a:lnTo>
                <a:cubicBezTo>
                  <a:pt x="3649028" y="2385060"/>
                  <a:pt x="3651885" y="2373630"/>
                  <a:pt x="3654743" y="2362200"/>
                </a:cubicBezTo>
                <a:lnTo>
                  <a:pt x="3673793" y="2366963"/>
                </a:lnTo>
                <a:cubicBezTo>
                  <a:pt x="3670935" y="2378393"/>
                  <a:pt x="3668078" y="2389822"/>
                  <a:pt x="3665220" y="2401252"/>
                </a:cubicBezTo>
                <a:close/>
                <a:moveTo>
                  <a:pt x="90488" y="2366963"/>
                </a:moveTo>
                <a:cubicBezTo>
                  <a:pt x="87630" y="2355533"/>
                  <a:pt x="83820" y="2344102"/>
                  <a:pt x="80963" y="2332672"/>
                </a:cubicBezTo>
                <a:lnTo>
                  <a:pt x="100013" y="2327910"/>
                </a:lnTo>
                <a:cubicBezTo>
                  <a:pt x="102870" y="2339340"/>
                  <a:pt x="106680" y="2350770"/>
                  <a:pt x="109538" y="2362200"/>
                </a:cubicBezTo>
                <a:lnTo>
                  <a:pt x="90488" y="2366963"/>
                </a:lnTo>
                <a:close/>
                <a:moveTo>
                  <a:pt x="3681413" y="2331720"/>
                </a:moveTo>
                <a:lnTo>
                  <a:pt x="3662363" y="2327910"/>
                </a:lnTo>
                <a:cubicBezTo>
                  <a:pt x="3665220" y="2316480"/>
                  <a:pt x="3667125" y="2305050"/>
                  <a:pt x="3669030" y="2292668"/>
                </a:cubicBezTo>
                <a:lnTo>
                  <a:pt x="3689033" y="2296477"/>
                </a:lnTo>
                <a:cubicBezTo>
                  <a:pt x="3686175" y="2307908"/>
                  <a:pt x="3684270" y="2319338"/>
                  <a:pt x="3681413" y="2331720"/>
                </a:cubicBezTo>
                <a:close/>
                <a:moveTo>
                  <a:pt x="71438" y="2297430"/>
                </a:moveTo>
                <a:cubicBezTo>
                  <a:pt x="68580" y="2286000"/>
                  <a:pt x="65723" y="2274570"/>
                  <a:pt x="62865" y="2262188"/>
                </a:cubicBezTo>
                <a:lnTo>
                  <a:pt x="81915" y="2257425"/>
                </a:lnTo>
                <a:cubicBezTo>
                  <a:pt x="84773" y="2268855"/>
                  <a:pt x="87630" y="2280285"/>
                  <a:pt x="90488" y="2291715"/>
                </a:cubicBezTo>
                <a:lnTo>
                  <a:pt x="71438" y="2297430"/>
                </a:lnTo>
                <a:close/>
                <a:moveTo>
                  <a:pt x="3694748" y="2260283"/>
                </a:moveTo>
                <a:lnTo>
                  <a:pt x="3674745" y="2257425"/>
                </a:lnTo>
                <a:cubicBezTo>
                  <a:pt x="3676650" y="2245995"/>
                  <a:pt x="3678555" y="2233613"/>
                  <a:pt x="3680460" y="2222183"/>
                </a:cubicBezTo>
                <a:lnTo>
                  <a:pt x="3700463" y="2225040"/>
                </a:lnTo>
                <a:cubicBezTo>
                  <a:pt x="3698558" y="2236470"/>
                  <a:pt x="3696653" y="2248852"/>
                  <a:pt x="3694748" y="2260283"/>
                </a:cubicBezTo>
                <a:close/>
                <a:moveTo>
                  <a:pt x="55245" y="2227897"/>
                </a:moveTo>
                <a:cubicBezTo>
                  <a:pt x="52388" y="2216468"/>
                  <a:pt x="50483" y="2204085"/>
                  <a:pt x="47625" y="2192655"/>
                </a:cubicBezTo>
                <a:lnTo>
                  <a:pt x="66675" y="2188845"/>
                </a:lnTo>
                <a:cubicBezTo>
                  <a:pt x="69533" y="2200275"/>
                  <a:pt x="71438" y="2211705"/>
                  <a:pt x="74295" y="2224088"/>
                </a:cubicBezTo>
                <a:lnTo>
                  <a:pt x="55245" y="2227897"/>
                </a:lnTo>
                <a:close/>
                <a:moveTo>
                  <a:pt x="3705225" y="2188845"/>
                </a:moveTo>
                <a:lnTo>
                  <a:pt x="3685223" y="2185988"/>
                </a:lnTo>
                <a:cubicBezTo>
                  <a:pt x="3687128" y="2174558"/>
                  <a:pt x="3688080" y="2162175"/>
                  <a:pt x="3689033" y="2150745"/>
                </a:cubicBezTo>
                <a:lnTo>
                  <a:pt x="3709035" y="2152650"/>
                </a:lnTo>
                <a:cubicBezTo>
                  <a:pt x="3709035" y="2165033"/>
                  <a:pt x="3707130" y="2177415"/>
                  <a:pt x="3705225" y="2188845"/>
                </a:cubicBezTo>
                <a:close/>
                <a:moveTo>
                  <a:pt x="40005" y="2157413"/>
                </a:moveTo>
                <a:cubicBezTo>
                  <a:pt x="38100" y="2145983"/>
                  <a:pt x="35243" y="2133600"/>
                  <a:pt x="33338" y="2122170"/>
                </a:cubicBezTo>
                <a:lnTo>
                  <a:pt x="53340" y="2118360"/>
                </a:lnTo>
                <a:cubicBezTo>
                  <a:pt x="55245" y="2129790"/>
                  <a:pt x="57150" y="2142172"/>
                  <a:pt x="60008" y="2153602"/>
                </a:cubicBezTo>
                <a:lnTo>
                  <a:pt x="40005" y="2157413"/>
                </a:lnTo>
                <a:close/>
                <a:moveTo>
                  <a:pt x="3713798" y="2117408"/>
                </a:moveTo>
                <a:lnTo>
                  <a:pt x="3693795" y="2115502"/>
                </a:lnTo>
                <a:cubicBezTo>
                  <a:pt x="3694748" y="2104072"/>
                  <a:pt x="3695700" y="2091690"/>
                  <a:pt x="3696653" y="2080260"/>
                </a:cubicBezTo>
                <a:lnTo>
                  <a:pt x="3716655" y="2082165"/>
                </a:lnTo>
                <a:cubicBezTo>
                  <a:pt x="3715703" y="2093595"/>
                  <a:pt x="3714750" y="2105025"/>
                  <a:pt x="3713798" y="2117408"/>
                </a:cubicBezTo>
                <a:close/>
                <a:moveTo>
                  <a:pt x="27622" y="2085975"/>
                </a:moveTo>
                <a:cubicBezTo>
                  <a:pt x="25718" y="2074545"/>
                  <a:pt x="23813" y="2062163"/>
                  <a:pt x="21908" y="2050732"/>
                </a:cubicBezTo>
                <a:lnTo>
                  <a:pt x="41910" y="2047875"/>
                </a:lnTo>
                <a:cubicBezTo>
                  <a:pt x="43815" y="2059305"/>
                  <a:pt x="45720" y="2071688"/>
                  <a:pt x="47625" y="2083118"/>
                </a:cubicBezTo>
                <a:lnTo>
                  <a:pt x="27622" y="2085975"/>
                </a:lnTo>
                <a:close/>
                <a:moveTo>
                  <a:pt x="3718560" y="2045018"/>
                </a:moveTo>
                <a:lnTo>
                  <a:pt x="3698558" y="2044065"/>
                </a:lnTo>
                <a:cubicBezTo>
                  <a:pt x="3699510" y="2032635"/>
                  <a:pt x="3699510" y="2020252"/>
                  <a:pt x="3700463" y="2008822"/>
                </a:cubicBezTo>
                <a:lnTo>
                  <a:pt x="3720465" y="2009775"/>
                </a:lnTo>
                <a:cubicBezTo>
                  <a:pt x="3720465" y="2021205"/>
                  <a:pt x="3719513" y="2033588"/>
                  <a:pt x="3718560" y="2045018"/>
                </a:cubicBezTo>
                <a:close/>
                <a:moveTo>
                  <a:pt x="17145" y="2014538"/>
                </a:moveTo>
                <a:cubicBezTo>
                  <a:pt x="15240" y="2002155"/>
                  <a:pt x="14288" y="1990725"/>
                  <a:pt x="13335" y="1978343"/>
                </a:cubicBezTo>
                <a:lnTo>
                  <a:pt x="33338" y="1976438"/>
                </a:lnTo>
                <a:cubicBezTo>
                  <a:pt x="34290" y="1987868"/>
                  <a:pt x="36195" y="2000250"/>
                  <a:pt x="37147" y="2011680"/>
                </a:cubicBezTo>
                <a:lnTo>
                  <a:pt x="17145" y="2014538"/>
                </a:lnTo>
                <a:close/>
                <a:moveTo>
                  <a:pt x="3721418" y="1973580"/>
                </a:moveTo>
                <a:lnTo>
                  <a:pt x="3701415" y="1973580"/>
                </a:lnTo>
                <a:cubicBezTo>
                  <a:pt x="3701415" y="1962150"/>
                  <a:pt x="3701415" y="1949768"/>
                  <a:pt x="3701415" y="1938338"/>
                </a:cubicBezTo>
                <a:lnTo>
                  <a:pt x="3721418" y="1938338"/>
                </a:lnTo>
                <a:cubicBezTo>
                  <a:pt x="3721418" y="1949768"/>
                  <a:pt x="3721418" y="1961197"/>
                  <a:pt x="3721418" y="1973580"/>
                </a:cubicBezTo>
                <a:close/>
                <a:moveTo>
                  <a:pt x="9525" y="1943100"/>
                </a:moveTo>
                <a:cubicBezTo>
                  <a:pt x="8572" y="1930718"/>
                  <a:pt x="7620" y="1919288"/>
                  <a:pt x="6668" y="1906905"/>
                </a:cubicBezTo>
                <a:lnTo>
                  <a:pt x="26670" y="1905000"/>
                </a:lnTo>
                <a:cubicBezTo>
                  <a:pt x="27622" y="1916430"/>
                  <a:pt x="28575" y="1928813"/>
                  <a:pt x="29528" y="1940243"/>
                </a:cubicBezTo>
                <a:lnTo>
                  <a:pt x="9525" y="1943100"/>
                </a:lnTo>
                <a:close/>
                <a:moveTo>
                  <a:pt x="3701415" y="1901190"/>
                </a:moveTo>
                <a:cubicBezTo>
                  <a:pt x="3701415" y="1889760"/>
                  <a:pt x="3700463" y="1877377"/>
                  <a:pt x="3700463" y="1865947"/>
                </a:cubicBezTo>
                <a:lnTo>
                  <a:pt x="3720465" y="1864995"/>
                </a:lnTo>
                <a:cubicBezTo>
                  <a:pt x="3720465" y="1877377"/>
                  <a:pt x="3721418" y="1888807"/>
                  <a:pt x="3721418" y="1901190"/>
                </a:cubicBezTo>
                <a:lnTo>
                  <a:pt x="3701415" y="1901190"/>
                </a:lnTo>
                <a:close/>
                <a:moveTo>
                  <a:pt x="3810" y="1871663"/>
                </a:moveTo>
                <a:cubicBezTo>
                  <a:pt x="2858" y="1859280"/>
                  <a:pt x="2858" y="1847850"/>
                  <a:pt x="1905" y="1835468"/>
                </a:cubicBezTo>
                <a:lnTo>
                  <a:pt x="21908" y="1834515"/>
                </a:lnTo>
                <a:cubicBezTo>
                  <a:pt x="22860" y="1845945"/>
                  <a:pt x="22860" y="1858327"/>
                  <a:pt x="23813" y="1869757"/>
                </a:cubicBezTo>
                <a:lnTo>
                  <a:pt x="3810" y="1871663"/>
                </a:lnTo>
                <a:close/>
                <a:moveTo>
                  <a:pt x="3699510" y="1830705"/>
                </a:moveTo>
                <a:cubicBezTo>
                  <a:pt x="3698558" y="1819275"/>
                  <a:pt x="3698558" y="1806893"/>
                  <a:pt x="3697605" y="1795463"/>
                </a:cubicBezTo>
                <a:lnTo>
                  <a:pt x="3717608" y="1794510"/>
                </a:lnTo>
                <a:cubicBezTo>
                  <a:pt x="3718560" y="1806893"/>
                  <a:pt x="3719513" y="1818322"/>
                  <a:pt x="3719513" y="1830705"/>
                </a:cubicBezTo>
                <a:lnTo>
                  <a:pt x="3699510" y="1830705"/>
                </a:lnTo>
                <a:close/>
                <a:moveTo>
                  <a:pt x="953" y="1799272"/>
                </a:moveTo>
                <a:cubicBezTo>
                  <a:pt x="953" y="1786890"/>
                  <a:pt x="953" y="1775460"/>
                  <a:pt x="0" y="1763077"/>
                </a:cubicBezTo>
                <a:lnTo>
                  <a:pt x="20003" y="1763077"/>
                </a:lnTo>
                <a:cubicBezTo>
                  <a:pt x="20003" y="1774507"/>
                  <a:pt x="20003" y="1786890"/>
                  <a:pt x="20955" y="1798320"/>
                </a:cubicBezTo>
                <a:lnTo>
                  <a:pt x="953" y="1799272"/>
                </a:lnTo>
                <a:close/>
                <a:moveTo>
                  <a:pt x="3694748" y="1759268"/>
                </a:moveTo>
                <a:cubicBezTo>
                  <a:pt x="3693795" y="1747838"/>
                  <a:pt x="3692843" y="1735455"/>
                  <a:pt x="3690938" y="1724025"/>
                </a:cubicBezTo>
                <a:lnTo>
                  <a:pt x="3710940" y="1722120"/>
                </a:lnTo>
                <a:cubicBezTo>
                  <a:pt x="3711893" y="1734502"/>
                  <a:pt x="3712845" y="1745932"/>
                  <a:pt x="3714750" y="1758315"/>
                </a:cubicBezTo>
                <a:lnTo>
                  <a:pt x="3694748" y="1759268"/>
                </a:lnTo>
                <a:close/>
                <a:moveTo>
                  <a:pt x="20955" y="1727835"/>
                </a:moveTo>
                <a:lnTo>
                  <a:pt x="953" y="1727835"/>
                </a:lnTo>
                <a:cubicBezTo>
                  <a:pt x="953" y="1715452"/>
                  <a:pt x="1905" y="1704022"/>
                  <a:pt x="1905" y="1691640"/>
                </a:cubicBezTo>
                <a:lnTo>
                  <a:pt x="21908" y="1692593"/>
                </a:lnTo>
                <a:cubicBezTo>
                  <a:pt x="20955" y="1704022"/>
                  <a:pt x="20955" y="1716405"/>
                  <a:pt x="20955" y="1727835"/>
                </a:cubicBezTo>
                <a:close/>
                <a:moveTo>
                  <a:pt x="3687128" y="1687830"/>
                </a:moveTo>
                <a:cubicBezTo>
                  <a:pt x="3686175" y="1676400"/>
                  <a:pt x="3684270" y="1664018"/>
                  <a:pt x="3682365" y="1652588"/>
                </a:cubicBezTo>
                <a:lnTo>
                  <a:pt x="3702368" y="1649730"/>
                </a:lnTo>
                <a:cubicBezTo>
                  <a:pt x="3704273" y="1661160"/>
                  <a:pt x="3705225" y="1673543"/>
                  <a:pt x="3707130" y="1685925"/>
                </a:cubicBezTo>
                <a:lnTo>
                  <a:pt x="3687128" y="1687830"/>
                </a:lnTo>
                <a:close/>
                <a:moveTo>
                  <a:pt x="23813" y="1656397"/>
                </a:moveTo>
                <a:lnTo>
                  <a:pt x="3810" y="1655445"/>
                </a:lnTo>
                <a:cubicBezTo>
                  <a:pt x="4763" y="1643063"/>
                  <a:pt x="5715" y="1631632"/>
                  <a:pt x="6668" y="1619250"/>
                </a:cubicBezTo>
                <a:lnTo>
                  <a:pt x="26670" y="1621155"/>
                </a:lnTo>
                <a:cubicBezTo>
                  <a:pt x="24765" y="1632585"/>
                  <a:pt x="23813" y="1644968"/>
                  <a:pt x="23813" y="1656397"/>
                </a:cubicBezTo>
                <a:close/>
                <a:moveTo>
                  <a:pt x="3677603" y="1617345"/>
                </a:moveTo>
                <a:cubicBezTo>
                  <a:pt x="3675698" y="1605915"/>
                  <a:pt x="3673793" y="1593532"/>
                  <a:pt x="3671888" y="1582102"/>
                </a:cubicBezTo>
                <a:lnTo>
                  <a:pt x="3691890" y="1578293"/>
                </a:lnTo>
                <a:cubicBezTo>
                  <a:pt x="3693795" y="1589722"/>
                  <a:pt x="3695700" y="1602105"/>
                  <a:pt x="3697605" y="1613535"/>
                </a:cubicBezTo>
                <a:lnTo>
                  <a:pt x="3677603" y="1617345"/>
                </a:lnTo>
                <a:close/>
                <a:moveTo>
                  <a:pt x="28575" y="1585913"/>
                </a:moveTo>
                <a:lnTo>
                  <a:pt x="8572" y="1584007"/>
                </a:lnTo>
                <a:cubicBezTo>
                  <a:pt x="9525" y="1571625"/>
                  <a:pt x="11430" y="1560195"/>
                  <a:pt x="12383" y="1547813"/>
                </a:cubicBezTo>
                <a:lnTo>
                  <a:pt x="32385" y="1550670"/>
                </a:lnTo>
                <a:cubicBezTo>
                  <a:pt x="31433" y="1562100"/>
                  <a:pt x="30480" y="1573530"/>
                  <a:pt x="28575" y="1585913"/>
                </a:cubicBezTo>
                <a:close/>
                <a:moveTo>
                  <a:pt x="3665220" y="1546860"/>
                </a:moveTo>
                <a:cubicBezTo>
                  <a:pt x="3663315" y="1535430"/>
                  <a:pt x="3660458" y="1523047"/>
                  <a:pt x="3658553" y="1511618"/>
                </a:cubicBezTo>
                <a:lnTo>
                  <a:pt x="3678555" y="1507807"/>
                </a:lnTo>
                <a:cubicBezTo>
                  <a:pt x="3681413" y="1519238"/>
                  <a:pt x="3683318" y="1531620"/>
                  <a:pt x="3685223" y="1543050"/>
                </a:cubicBezTo>
                <a:lnTo>
                  <a:pt x="3665220" y="1546860"/>
                </a:lnTo>
                <a:close/>
                <a:moveTo>
                  <a:pt x="37147" y="1514475"/>
                </a:moveTo>
                <a:lnTo>
                  <a:pt x="17145" y="1511618"/>
                </a:lnTo>
                <a:cubicBezTo>
                  <a:pt x="19050" y="1499235"/>
                  <a:pt x="20955" y="1487805"/>
                  <a:pt x="22860" y="1476375"/>
                </a:cubicBezTo>
                <a:lnTo>
                  <a:pt x="42863" y="1480185"/>
                </a:lnTo>
                <a:cubicBezTo>
                  <a:pt x="40958" y="1491615"/>
                  <a:pt x="39053" y="1503045"/>
                  <a:pt x="37147" y="1514475"/>
                </a:cubicBezTo>
                <a:close/>
                <a:moveTo>
                  <a:pt x="3650933" y="1477327"/>
                </a:moveTo>
                <a:cubicBezTo>
                  <a:pt x="3648075" y="1465897"/>
                  <a:pt x="3646170" y="1454468"/>
                  <a:pt x="3643313" y="1442085"/>
                </a:cubicBezTo>
                <a:lnTo>
                  <a:pt x="3662363" y="1437322"/>
                </a:lnTo>
                <a:cubicBezTo>
                  <a:pt x="3665220" y="1448752"/>
                  <a:pt x="3668078" y="1461135"/>
                  <a:pt x="3669983" y="1472565"/>
                </a:cubicBezTo>
                <a:lnTo>
                  <a:pt x="3650933" y="1477327"/>
                </a:lnTo>
                <a:close/>
                <a:moveTo>
                  <a:pt x="49530" y="1444943"/>
                </a:moveTo>
                <a:lnTo>
                  <a:pt x="29528" y="1441132"/>
                </a:lnTo>
                <a:cubicBezTo>
                  <a:pt x="31433" y="1429702"/>
                  <a:pt x="34290" y="1417320"/>
                  <a:pt x="37147" y="1405890"/>
                </a:cubicBezTo>
                <a:lnTo>
                  <a:pt x="56197" y="1410652"/>
                </a:lnTo>
                <a:cubicBezTo>
                  <a:pt x="54293" y="1421130"/>
                  <a:pt x="51435" y="1433513"/>
                  <a:pt x="49530" y="1444943"/>
                </a:cubicBezTo>
                <a:close/>
                <a:moveTo>
                  <a:pt x="3634740" y="1407795"/>
                </a:moveTo>
                <a:cubicBezTo>
                  <a:pt x="3631883" y="1396365"/>
                  <a:pt x="3629025" y="1384935"/>
                  <a:pt x="3625215" y="1373505"/>
                </a:cubicBezTo>
                <a:lnTo>
                  <a:pt x="3644265" y="1368743"/>
                </a:lnTo>
                <a:cubicBezTo>
                  <a:pt x="3647123" y="1380172"/>
                  <a:pt x="3650933" y="1391602"/>
                  <a:pt x="3653790" y="1403985"/>
                </a:cubicBezTo>
                <a:lnTo>
                  <a:pt x="3634740" y="1407795"/>
                </a:lnTo>
                <a:close/>
                <a:moveTo>
                  <a:pt x="64770" y="1375410"/>
                </a:moveTo>
                <a:lnTo>
                  <a:pt x="45720" y="1370647"/>
                </a:lnTo>
                <a:cubicBezTo>
                  <a:pt x="48578" y="1359218"/>
                  <a:pt x="51435" y="1346835"/>
                  <a:pt x="55245" y="1335405"/>
                </a:cubicBezTo>
                <a:lnTo>
                  <a:pt x="74295" y="1341120"/>
                </a:lnTo>
                <a:cubicBezTo>
                  <a:pt x="71438" y="1352550"/>
                  <a:pt x="67628" y="1363980"/>
                  <a:pt x="64770" y="1375410"/>
                </a:cubicBezTo>
                <a:close/>
                <a:moveTo>
                  <a:pt x="3615690" y="1338263"/>
                </a:moveTo>
                <a:cubicBezTo>
                  <a:pt x="3612833" y="1326832"/>
                  <a:pt x="3609023" y="1315402"/>
                  <a:pt x="3605213" y="1303972"/>
                </a:cubicBezTo>
                <a:lnTo>
                  <a:pt x="3624263" y="1298257"/>
                </a:lnTo>
                <a:cubicBezTo>
                  <a:pt x="3628073" y="1309688"/>
                  <a:pt x="3630930" y="1321118"/>
                  <a:pt x="3634740" y="1332547"/>
                </a:cubicBezTo>
                <a:lnTo>
                  <a:pt x="3615690" y="1338263"/>
                </a:lnTo>
                <a:close/>
                <a:moveTo>
                  <a:pt x="84773" y="1306830"/>
                </a:moveTo>
                <a:lnTo>
                  <a:pt x="65723" y="1301115"/>
                </a:lnTo>
                <a:cubicBezTo>
                  <a:pt x="69533" y="1289685"/>
                  <a:pt x="73343" y="1278255"/>
                  <a:pt x="77153" y="1266825"/>
                </a:cubicBezTo>
                <a:lnTo>
                  <a:pt x="96203" y="1273493"/>
                </a:lnTo>
                <a:cubicBezTo>
                  <a:pt x="91440" y="1283970"/>
                  <a:pt x="87630" y="1295400"/>
                  <a:pt x="84773" y="1306830"/>
                </a:cubicBezTo>
                <a:close/>
                <a:moveTo>
                  <a:pt x="3594735" y="1270635"/>
                </a:moveTo>
                <a:cubicBezTo>
                  <a:pt x="3590925" y="1259205"/>
                  <a:pt x="3587115" y="1247775"/>
                  <a:pt x="3583305" y="1236345"/>
                </a:cubicBezTo>
                <a:lnTo>
                  <a:pt x="3602355" y="1229677"/>
                </a:lnTo>
                <a:cubicBezTo>
                  <a:pt x="3606165" y="1241107"/>
                  <a:pt x="3609975" y="1252538"/>
                  <a:pt x="3613785" y="1263968"/>
                </a:cubicBezTo>
                <a:lnTo>
                  <a:pt x="3594735" y="1270635"/>
                </a:lnTo>
                <a:close/>
                <a:moveTo>
                  <a:pt x="107633" y="1239202"/>
                </a:moveTo>
                <a:lnTo>
                  <a:pt x="88583" y="1232535"/>
                </a:lnTo>
                <a:cubicBezTo>
                  <a:pt x="92392" y="1221105"/>
                  <a:pt x="97155" y="1209675"/>
                  <a:pt x="101917" y="1199197"/>
                </a:cubicBezTo>
                <a:lnTo>
                  <a:pt x="120015" y="1206818"/>
                </a:lnTo>
                <a:cubicBezTo>
                  <a:pt x="116205" y="1217295"/>
                  <a:pt x="111442" y="1228725"/>
                  <a:pt x="107633" y="1239202"/>
                </a:cubicBezTo>
                <a:close/>
                <a:moveTo>
                  <a:pt x="3571875" y="1203007"/>
                </a:moveTo>
                <a:cubicBezTo>
                  <a:pt x="3569018" y="1196340"/>
                  <a:pt x="3567113" y="1189672"/>
                  <a:pt x="3564255" y="1183005"/>
                </a:cubicBezTo>
                <a:cubicBezTo>
                  <a:pt x="3562350" y="1178243"/>
                  <a:pt x="3560445" y="1174432"/>
                  <a:pt x="3559493" y="1169670"/>
                </a:cubicBezTo>
                <a:lnTo>
                  <a:pt x="3578543" y="1163002"/>
                </a:lnTo>
                <a:cubicBezTo>
                  <a:pt x="3580448" y="1167765"/>
                  <a:pt x="3582353" y="1172527"/>
                  <a:pt x="3583305" y="1176338"/>
                </a:cubicBezTo>
                <a:cubicBezTo>
                  <a:pt x="3586163" y="1183005"/>
                  <a:pt x="3588068" y="1189672"/>
                  <a:pt x="3590925" y="1196340"/>
                </a:cubicBezTo>
                <a:lnTo>
                  <a:pt x="3571875" y="1203007"/>
                </a:lnTo>
                <a:close/>
                <a:moveTo>
                  <a:pt x="135255" y="1174432"/>
                </a:moveTo>
                <a:lnTo>
                  <a:pt x="117158" y="1165860"/>
                </a:lnTo>
                <a:cubicBezTo>
                  <a:pt x="121920" y="1154430"/>
                  <a:pt x="127635" y="1143952"/>
                  <a:pt x="132398" y="1133475"/>
                </a:cubicBezTo>
                <a:lnTo>
                  <a:pt x="150495" y="1142047"/>
                </a:lnTo>
                <a:cubicBezTo>
                  <a:pt x="144780" y="1152525"/>
                  <a:pt x="140017" y="1163002"/>
                  <a:pt x="135255" y="1174432"/>
                </a:cubicBezTo>
                <a:close/>
                <a:moveTo>
                  <a:pt x="3546158" y="1136332"/>
                </a:moveTo>
                <a:cubicBezTo>
                  <a:pt x="3541395" y="1124902"/>
                  <a:pt x="3537585" y="1114425"/>
                  <a:pt x="3532823" y="1102995"/>
                </a:cubicBezTo>
                <a:lnTo>
                  <a:pt x="3550920" y="1095375"/>
                </a:lnTo>
                <a:cubicBezTo>
                  <a:pt x="3555683" y="1106805"/>
                  <a:pt x="3560445" y="1117282"/>
                  <a:pt x="3565208" y="1128713"/>
                </a:cubicBezTo>
                <a:lnTo>
                  <a:pt x="3546158" y="1136332"/>
                </a:lnTo>
                <a:close/>
                <a:moveTo>
                  <a:pt x="166688" y="1110615"/>
                </a:moveTo>
                <a:lnTo>
                  <a:pt x="149542" y="1101090"/>
                </a:lnTo>
                <a:cubicBezTo>
                  <a:pt x="155258" y="1090613"/>
                  <a:pt x="160973" y="1080135"/>
                  <a:pt x="167640" y="1069657"/>
                </a:cubicBezTo>
                <a:cubicBezTo>
                  <a:pt x="171450" y="1061085"/>
                  <a:pt x="176213" y="1051560"/>
                  <a:pt x="180975" y="1042035"/>
                </a:cubicBezTo>
                <a:lnTo>
                  <a:pt x="199073" y="1050607"/>
                </a:lnTo>
                <a:cubicBezTo>
                  <a:pt x="194310" y="1060132"/>
                  <a:pt x="189548" y="1068705"/>
                  <a:pt x="185738" y="1078230"/>
                </a:cubicBezTo>
                <a:cubicBezTo>
                  <a:pt x="178117" y="1089660"/>
                  <a:pt x="172403" y="1100138"/>
                  <a:pt x="166688" y="1110615"/>
                </a:cubicBezTo>
                <a:close/>
                <a:moveTo>
                  <a:pt x="3518535" y="1070610"/>
                </a:moveTo>
                <a:cubicBezTo>
                  <a:pt x="3513773" y="1060132"/>
                  <a:pt x="3509010" y="1048702"/>
                  <a:pt x="3503295" y="1038225"/>
                </a:cubicBezTo>
                <a:lnTo>
                  <a:pt x="3521393" y="1029652"/>
                </a:lnTo>
                <a:cubicBezTo>
                  <a:pt x="3526155" y="1040130"/>
                  <a:pt x="3531870" y="1051560"/>
                  <a:pt x="3536633" y="1062038"/>
                </a:cubicBezTo>
                <a:lnTo>
                  <a:pt x="3518535" y="1070610"/>
                </a:lnTo>
                <a:close/>
                <a:moveTo>
                  <a:pt x="214313" y="1019175"/>
                </a:moveTo>
                <a:lnTo>
                  <a:pt x="196215" y="1009650"/>
                </a:lnTo>
                <a:cubicBezTo>
                  <a:pt x="201930" y="999172"/>
                  <a:pt x="207645" y="988695"/>
                  <a:pt x="213360" y="978218"/>
                </a:cubicBezTo>
                <a:lnTo>
                  <a:pt x="230505" y="987743"/>
                </a:lnTo>
                <a:cubicBezTo>
                  <a:pt x="225742" y="998220"/>
                  <a:pt x="220028" y="1008697"/>
                  <a:pt x="214313" y="1019175"/>
                </a:cubicBezTo>
                <a:close/>
                <a:moveTo>
                  <a:pt x="3487103" y="1005840"/>
                </a:moveTo>
                <a:cubicBezTo>
                  <a:pt x="3481388" y="995363"/>
                  <a:pt x="3476625" y="984885"/>
                  <a:pt x="3470910" y="974407"/>
                </a:cubicBezTo>
                <a:lnTo>
                  <a:pt x="3488055" y="964882"/>
                </a:lnTo>
                <a:cubicBezTo>
                  <a:pt x="3493770" y="975360"/>
                  <a:pt x="3499485" y="985838"/>
                  <a:pt x="3504248" y="997268"/>
                </a:cubicBezTo>
                <a:lnTo>
                  <a:pt x="3487103" y="1005840"/>
                </a:lnTo>
                <a:close/>
                <a:moveTo>
                  <a:pt x="248603" y="956310"/>
                </a:moveTo>
                <a:lnTo>
                  <a:pt x="231458" y="946785"/>
                </a:lnTo>
                <a:cubicBezTo>
                  <a:pt x="237173" y="936307"/>
                  <a:pt x="243840" y="925830"/>
                  <a:pt x="249555" y="915352"/>
                </a:cubicBezTo>
                <a:lnTo>
                  <a:pt x="266700" y="925830"/>
                </a:lnTo>
                <a:cubicBezTo>
                  <a:pt x="260033" y="935355"/>
                  <a:pt x="254317" y="945832"/>
                  <a:pt x="248603" y="956310"/>
                </a:cubicBezTo>
                <a:close/>
                <a:moveTo>
                  <a:pt x="3453765" y="942975"/>
                </a:moveTo>
                <a:cubicBezTo>
                  <a:pt x="3448050" y="932497"/>
                  <a:pt x="3442335" y="922020"/>
                  <a:pt x="3435668" y="911543"/>
                </a:cubicBezTo>
                <a:lnTo>
                  <a:pt x="3452813" y="901065"/>
                </a:lnTo>
                <a:cubicBezTo>
                  <a:pt x="3458528" y="911543"/>
                  <a:pt x="3465195" y="922020"/>
                  <a:pt x="3470910" y="932497"/>
                </a:cubicBezTo>
                <a:lnTo>
                  <a:pt x="3453765" y="942975"/>
                </a:lnTo>
                <a:close/>
                <a:moveTo>
                  <a:pt x="284798" y="894397"/>
                </a:moveTo>
                <a:lnTo>
                  <a:pt x="267653" y="883920"/>
                </a:lnTo>
                <a:cubicBezTo>
                  <a:pt x="274320" y="873443"/>
                  <a:pt x="280035" y="863918"/>
                  <a:pt x="286703" y="853440"/>
                </a:cubicBezTo>
                <a:lnTo>
                  <a:pt x="303848" y="863918"/>
                </a:lnTo>
                <a:cubicBezTo>
                  <a:pt x="297180" y="874395"/>
                  <a:pt x="290513" y="884872"/>
                  <a:pt x="284798" y="894397"/>
                </a:cubicBezTo>
                <a:close/>
                <a:moveTo>
                  <a:pt x="3418523" y="881063"/>
                </a:moveTo>
                <a:cubicBezTo>
                  <a:pt x="3411855" y="870585"/>
                  <a:pt x="3406140" y="861060"/>
                  <a:pt x="3399473" y="850582"/>
                </a:cubicBezTo>
                <a:lnTo>
                  <a:pt x="3416618" y="840105"/>
                </a:lnTo>
                <a:cubicBezTo>
                  <a:pt x="3423285" y="850582"/>
                  <a:pt x="3429953" y="860107"/>
                  <a:pt x="3435668" y="870585"/>
                </a:cubicBezTo>
                <a:lnTo>
                  <a:pt x="3418523" y="881063"/>
                </a:lnTo>
                <a:close/>
                <a:moveTo>
                  <a:pt x="322898" y="834390"/>
                </a:moveTo>
                <a:lnTo>
                  <a:pt x="306705" y="822960"/>
                </a:lnTo>
                <a:cubicBezTo>
                  <a:pt x="313373" y="812482"/>
                  <a:pt x="320040" y="802957"/>
                  <a:pt x="326708" y="793432"/>
                </a:cubicBezTo>
                <a:lnTo>
                  <a:pt x="342900" y="804863"/>
                </a:lnTo>
                <a:cubicBezTo>
                  <a:pt x="336233" y="814388"/>
                  <a:pt x="329565" y="824865"/>
                  <a:pt x="322898" y="834390"/>
                </a:cubicBezTo>
                <a:close/>
                <a:moveTo>
                  <a:pt x="3379470" y="821055"/>
                </a:moveTo>
                <a:cubicBezTo>
                  <a:pt x="3372803" y="811530"/>
                  <a:pt x="3366135" y="801052"/>
                  <a:pt x="3359468" y="791527"/>
                </a:cubicBezTo>
                <a:lnTo>
                  <a:pt x="3375660" y="780097"/>
                </a:lnTo>
                <a:cubicBezTo>
                  <a:pt x="3382328" y="789622"/>
                  <a:pt x="3388995" y="800100"/>
                  <a:pt x="3396615" y="809625"/>
                </a:cubicBezTo>
                <a:lnTo>
                  <a:pt x="3379470" y="821055"/>
                </a:lnTo>
                <a:close/>
                <a:moveTo>
                  <a:pt x="362903" y="775335"/>
                </a:moveTo>
                <a:lnTo>
                  <a:pt x="346710" y="763905"/>
                </a:lnTo>
                <a:cubicBezTo>
                  <a:pt x="353378" y="754380"/>
                  <a:pt x="360998" y="743902"/>
                  <a:pt x="367665" y="734377"/>
                </a:cubicBezTo>
                <a:lnTo>
                  <a:pt x="383858" y="745807"/>
                </a:lnTo>
                <a:cubicBezTo>
                  <a:pt x="377190" y="756285"/>
                  <a:pt x="370523" y="765810"/>
                  <a:pt x="362903" y="775335"/>
                </a:cubicBezTo>
                <a:close/>
                <a:moveTo>
                  <a:pt x="3338513" y="762952"/>
                </a:moveTo>
                <a:cubicBezTo>
                  <a:pt x="3331845" y="753427"/>
                  <a:pt x="3324225" y="743902"/>
                  <a:pt x="3316605" y="734377"/>
                </a:cubicBezTo>
                <a:lnTo>
                  <a:pt x="3332798" y="721995"/>
                </a:lnTo>
                <a:cubicBezTo>
                  <a:pt x="3340418" y="731520"/>
                  <a:pt x="3347085" y="741045"/>
                  <a:pt x="3354705" y="750570"/>
                </a:cubicBezTo>
                <a:lnTo>
                  <a:pt x="3338513" y="762952"/>
                </a:lnTo>
                <a:close/>
                <a:moveTo>
                  <a:pt x="405765" y="718185"/>
                </a:moveTo>
                <a:lnTo>
                  <a:pt x="389573" y="705802"/>
                </a:lnTo>
                <a:cubicBezTo>
                  <a:pt x="397193" y="696277"/>
                  <a:pt x="404813" y="686752"/>
                  <a:pt x="411480" y="677227"/>
                </a:cubicBezTo>
                <a:lnTo>
                  <a:pt x="426720" y="689610"/>
                </a:lnTo>
                <a:cubicBezTo>
                  <a:pt x="420053" y="699135"/>
                  <a:pt x="412432" y="708660"/>
                  <a:pt x="405765" y="718185"/>
                </a:cubicBezTo>
                <a:close/>
                <a:moveTo>
                  <a:pt x="3294698" y="705802"/>
                </a:moveTo>
                <a:cubicBezTo>
                  <a:pt x="3287078" y="696277"/>
                  <a:pt x="3279458" y="687705"/>
                  <a:pt x="3271838" y="678180"/>
                </a:cubicBezTo>
                <a:lnTo>
                  <a:pt x="3287078" y="665797"/>
                </a:lnTo>
                <a:cubicBezTo>
                  <a:pt x="3294698" y="675322"/>
                  <a:pt x="3302318" y="684847"/>
                  <a:pt x="3309938" y="693420"/>
                </a:cubicBezTo>
                <a:lnTo>
                  <a:pt x="3294698" y="705802"/>
                </a:lnTo>
                <a:close/>
                <a:moveTo>
                  <a:pt x="450532" y="662940"/>
                </a:moveTo>
                <a:lnTo>
                  <a:pt x="435293" y="650557"/>
                </a:lnTo>
                <a:cubicBezTo>
                  <a:pt x="442913" y="641032"/>
                  <a:pt x="450532" y="632460"/>
                  <a:pt x="458153" y="622935"/>
                </a:cubicBezTo>
                <a:lnTo>
                  <a:pt x="473393" y="636270"/>
                </a:lnTo>
                <a:cubicBezTo>
                  <a:pt x="465773" y="643890"/>
                  <a:pt x="458153" y="653415"/>
                  <a:pt x="450532" y="662940"/>
                </a:cubicBezTo>
                <a:close/>
                <a:moveTo>
                  <a:pt x="3248978" y="651510"/>
                </a:moveTo>
                <a:cubicBezTo>
                  <a:pt x="3241358" y="642938"/>
                  <a:pt x="3232785" y="633413"/>
                  <a:pt x="3225165" y="624840"/>
                </a:cubicBezTo>
                <a:lnTo>
                  <a:pt x="3239453" y="611505"/>
                </a:lnTo>
                <a:cubicBezTo>
                  <a:pt x="3247073" y="620077"/>
                  <a:pt x="3255645" y="629602"/>
                  <a:pt x="3263265" y="638175"/>
                </a:cubicBezTo>
                <a:lnTo>
                  <a:pt x="3248978" y="651510"/>
                </a:lnTo>
                <a:close/>
                <a:moveTo>
                  <a:pt x="497205" y="608647"/>
                </a:moveTo>
                <a:lnTo>
                  <a:pt x="481965" y="595313"/>
                </a:lnTo>
                <a:cubicBezTo>
                  <a:pt x="489585" y="586740"/>
                  <a:pt x="498157" y="577215"/>
                  <a:pt x="506730" y="568643"/>
                </a:cubicBezTo>
                <a:lnTo>
                  <a:pt x="521018" y="581977"/>
                </a:lnTo>
                <a:cubicBezTo>
                  <a:pt x="512445" y="590550"/>
                  <a:pt x="504825" y="600075"/>
                  <a:pt x="497205" y="608647"/>
                </a:cubicBezTo>
                <a:close/>
                <a:moveTo>
                  <a:pt x="3201353" y="598170"/>
                </a:moveTo>
                <a:cubicBezTo>
                  <a:pt x="3192780" y="589597"/>
                  <a:pt x="3185160" y="581025"/>
                  <a:pt x="3176588" y="572452"/>
                </a:cubicBezTo>
                <a:lnTo>
                  <a:pt x="3190875" y="558165"/>
                </a:lnTo>
                <a:cubicBezTo>
                  <a:pt x="3199448" y="566738"/>
                  <a:pt x="3208020" y="575310"/>
                  <a:pt x="3215640" y="583882"/>
                </a:cubicBezTo>
                <a:lnTo>
                  <a:pt x="3201353" y="598170"/>
                </a:lnTo>
                <a:close/>
                <a:moveTo>
                  <a:pt x="545783" y="556260"/>
                </a:moveTo>
                <a:lnTo>
                  <a:pt x="531495" y="541972"/>
                </a:lnTo>
                <a:cubicBezTo>
                  <a:pt x="540068" y="533400"/>
                  <a:pt x="548640" y="524827"/>
                  <a:pt x="557213" y="516255"/>
                </a:cubicBezTo>
                <a:lnTo>
                  <a:pt x="571500" y="530543"/>
                </a:lnTo>
                <a:cubicBezTo>
                  <a:pt x="561975" y="539115"/>
                  <a:pt x="553403" y="547688"/>
                  <a:pt x="545783" y="556260"/>
                </a:cubicBezTo>
                <a:close/>
                <a:moveTo>
                  <a:pt x="3150870" y="547688"/>
                </a:moveTo>
                <a:cubicBezTo>
                  <a:pt x="3142298" y="539115"/>
                  <a:pt x="3133725" y="531495"/>
                  <a:pt x="3125153" y="522922"/>
                </a:cubicBezTo>
                <a:lnTo>
                  <a:pt x="3138488" y="508635"/>
                </a:lnTo>
                <a:cubicBezTo>
                  <a:pt x="3147060" y="517207"/>
                  <a:pt x="3155633" y="524827"/>
                  <a:pt x="3164205" y="533400"/>
                </a:cubicBezTo>
                <a:lnTo>
                  <a:pt x="3150870" y="547688"/>
                </a:lnTo>
                <a:close/>
                <a:moveTo>
                  <a:pt x="596265" y="505777"/>
                </a:moveTo>
                <a:lnTo>
                  <a:pt x="582930" y="491490"/>
                </a:lnTo>
                <a:cubicBezTo>
                  <a:pt x="591503" y="482918"/>
                  <a:pt x="600075" y="475297"/>
                  <a:pt x="609600" y="466725"/>
                </a:cubicBezTo>
                <a:lnTo>
                  <a:pt x="622935" y="481013"/>
                </a:lnTo>
                <a:cubicBezTo>
                  <a:pt x="613410" y="489585"/>
                  <a:pt x="604838" y="498157"/>
                  <a:pt x="596265" y="505777"/>
                </a:cubicBezTo>
                <a:close/>
                <a:moveTo>
                  <a:pt x="3098483" y="498157"/>
                </a:moveTo>
                <a:cubicBezTo>
                  <a:pt x="3089910" y="490538"/>
                  <a:pt x="3080385" y="481965"/>
                  <a:pt x="3071813" y="474345"/>
                </a:cubicBezTo>
                <a:lnTo>
                  <a:pt x="3085148" y="459105"/>
                </a:lnTo>
                <a:cubicBezTo>
                  <a:pt x="3094673" y="466725"/>
                  <a:pt x="3103245" y="475297"/>
                  <a:pt x="3111818" y="482918"/>
                </a:cubicBezTo>
                <a:lnTo>
                  <a:pt x="3098483" y="498157"/>
                </a:lnTo>
                <a:close/>
                <a:moveTo>
                  <a:pt x="648653" y="458152"/>
                </a:moveTo>
                <a:lnTo>
                  <a:pt x="635318" y="442913"/>
                </a:lnTo>
                <a:cubicBezTo>
                  <a:pt x="644843" y="435293"/>
                  <a:pt x="653415" y="426720"/>
                  <a:pt x="662940" y="419100"/>
                </a:cubicBezTo>
                <a:lnTo>
                  <a:pt x="675323" y="434340"/>
                </a:lnTo>
                <a:cubicBezTo>
                  <a:pt x="666750" y="442913"/>
                  <a:pt x="658178" y="450532"/>
                  <a:pt x="648653" y="458152"/>
                </a:cubicBezTo>
                <a:close/>
                <a:moveTo>
                  <a:pt x="3045143" y="451485"/>
                </a:moveTo>
                <a:cubicBezTo>
                  <a:pt x="3035618" y="443865"/>
                  <a:pt x="3027045" y="436245"/>
                  <a:pt x="3017520" y="428625"/>
                </a:cubicBezTo>
                <a:lnTo>
                  <a:pt x="3029903" y="413385"/>
                </a:lnTo>
                <a:cubicBezTo>
                  <a:pt x="3039428" y="421005"/>
                  <a:pt x="3048953" y="428625"/>
                  <a:pt x="3057525" y="436245"/>
                </a:cubicBezTo>
                <a:lnTo>
                  <a:pt x="3045143" y="451485"/>
                </a:lnTo>
                <a:close/>
                <a:moveTo>
                  <a:pt x="702945" y="412432"/>
                </a:moveTo>
                <a:lnTo>
                  <a:pt x="690563" y="397193"/>
                </a:lnTo>
                <a:cubicBezTo>
                  <a:pt x="700088" y="389572"/>
                  <a:pt x="709613" y="381952"/>
                  <a:pt x="719138" y="374332"/>
                </a:cubicBezTo>
                <a:lnTo>
                  <a:pt x="731520" y="390525"/>
                </a:lnTo>
                <a:cubicBezTo>
                  <a:pt x="721995" y="397193"/>
                  <a:pt x="712470" y="404813"/>
                  <a:pt x="702945" y="412432"/>
                </a:cubicBezTo>
                <a:close/>
                <a:moveTo>
                  <a:pt x="2988945" y="407670"/>
                </a:moveTo>
                <a:cubicBezTo>
                  <a:pt x="2979420" y="400050"/>
                  <a:pt x="2969895" y="393382"/>
                  <a:pt x="2960370" y="386715"/>
                </a:cubicBezTo>
                <a:lnTo>
                  <a:pt x="2971800" y="370522"/>
                </a:lnTo>
                <a:cubicBezTo>
                  <a:pt x="2981325" y="377190"/>
                  <a:pt x="2990850" y="384810"/>
                  <a:pt x="3000375" y="392430"/>
                </a:cubicBezTo>
                <a:lnTo>
                  <a:pt x="2988945" y="407670"/>
                </a:lnTo>
                <a:close/>
                <a:moveTo>
                  <a:pt x="760095" y="368618"/>
                </a:moveTo>
                <a:lnTo>
                  <a:pt x="748665" y="352425"/>
                </a:lnTo>
                <a:cubicBezTo>
                  <a:pt x="758190" y="344805"/>
                  <a:pt x="767715" y="338138"/>
                  <a:pt x="778193" y="331470"/>
                </a:cubicBezTo>
                <a:lnTo>
                  <a:pt x="789623" y="347663"/>
                </a:lnTo>
                <a:cubicBezTo>
                  <a:pt x="779145" y="354330"/>
                  <a:pt x="769620" y="360997"/>
                  <a:pt x="760095" y="368618"/>
                </a:cubicBezTo>
                <a:close/>
                <a:moveTo>
                  <a:pt x="2930843" y="365760"/>
                </a:moveTo>
                <a:cubicBezTo>
                  <a:pt x="2921318" y="359093"/>
                  <a:pt x="2910840" y="352425"/>
                  <a:pt x="2901315" y="345757"/>
                </a:cubicBezTo>
                <a:lnTo>
                  <a:pt x="2912745" y="329565"/>
                </a:lnTo>
                <a:cubicBezTo>
                  <a:pt x="2922270" y="336232"/>
                  <a:pt x="2932748" y="342900"/>
                  <a:pt x="2942273" y="349568"/>
                </a:cubicBezTo>
                <a:lnTo>
                  <a:pt x="2930843" y="365760"/>
                </a:lnTo>
                <a:close/>
                <a:moveTo>
                  <a:pt x="818198" y="326707"/>
                </a:moveTo>
                <a:lnTo>
                  <a:pt x="806768" y="310515"/>
                </a:lnTo>
                <a:cubicBezTo>
                  <a:pt x="816293" y="303847"/>
                  <a:pt x="826770" y="297180"/>
                  <a:pt x="836295" y="290513"/>
                </a:cubicBezTo>
                <a:lnTo>
                  <a:pt x="846773" y="307657"/>
                </a:lnTo>
                <a:cubicBezTo>
                  <a:pt x="837248" y="313372"/>
                  <a:pt x="827723" y="320040"/>
                  <a:pt x="818198" y="326707"/>
                </a:cubicBezTo>
                <a:close/>
                <a:moveTo>
                  <a:pt x="2871788" y="325755"/>
                </a:moveTo>
                <a:cubicBezTo>
                  <a:pt x="2862263" y="319088"/>
                  <a:pt x="2851785" y="313372"/>
                  <a:pt x="2841308" y="306705"/>
                </a:cubicBezTo>
                <a:lnTo>
                  <a:pt x="2851785" y="289560"/>
                </a:lnTo>
                <a:cubicBezTo>
                  <a:pt x="2862263" y="296227"/>
                  <a:pt x="2871788" y="301943"/>
                  <a:pt x="2882265" y="308610"/>
                </a:cubicBezTo>
                <a:lnTo>
                  <a:pt x="2871788" y="325755"/>
                </a:lnTo>
                <a:close/>
                <a:moveTo>
                  <a:pt x="877253" y="287655"/>
                </a:moveTo>
                <a:lnTo>
                  <a:pt x="866775" y="270510"/>
                </a:lnTo>
                <a:cubicBezTo>
                  <a:pt x="877253" y="263843"/>
                  <a:pt x="887730" y="258127"/>
                  <a:pt x="897255" y="251460"/>
                </a:cubicBezTo>
                <a:lnTo>
                  <a:pt x="907733" y="268605"/>
                </a:lnTo>
                <a:cubicBezTo>
                  <a:pt x="898208" y="275272"/>
                  <a:pt x="887730" y="281940"/>
                  <a:pt x="877253" y="287655"/>
                </a:cubicBezTo>
                <a:close/>
                <a:moveTo>
                  <a:pt x="2811780" y="287655"/>
                </a:moveTo>
                <a:cubicBezTo>
                  <a:pt x="2801303" y="281940"/>
                  <a:pt x="2790825" y="275272"/>
                  <a:pt x="2781300" y="269557"/>
                </a:cubicBezTo>
                <a:lnTo>
                  <a:pt x="2790825" y="252413"/>
                </a:lnTo>
                <a:cubicBezTo>
                  <a:pt x="2801303" y="258127"/>
                  <a:pt x="2811780" y="264795"/>
                  <a:pt x="2822258" y="270510"/>
                </a:cubicBezTo>
                <a:lnTo>
                  <a:pt x="2811780" y="287655"/>
                </a:lnTo>
                <a:close/>
                <a:moveTo>
                  <a:pt x="2748915" y="252413"/>
                </a:moveTo>
                <a:cubicBezTo>
                  <a:pt x="2738438" y="246697"/>
                  <a:pt x="2727960" y="240982"/>
                  <a:pt x="2717483" y="235268"/>
                </a:cubicBezTo>
                <a:lnTo>
                  <a:pt x="2727008" y="217170"/>
                </a:lnTo>
                <a:cubicBezTo>
                  <a:pt x="2737485" y="222885"/>
                  <a:pt x="2747963" y="228600"/>
                  <a:pt x="2758440" y="234315"/>
                </a:cubicBezTo>
                <a:lnTo>
                  <a:pt x="2748915" y="252413"/>
                </a:lnTo>
                <a:close/>
                <a:moveTo>
                  <a:pt x="939165" y="251460"/>
                </a:moveTo>
                <a:lnTo>
                  <a:pt x="929640" y="234315"/>
                </a:lnTo>
                <a:cubicBezTo>
                  <a:pt x="940118" y="228600"/>
                  <a:pt x="950595" y="222885"/>
                  <a:pt x="961073" y="217170"/>
                </a:cubicBezTo>
                <a:lnTo>
                  <a:pt x="970598" y="234315"/>
                </a:lnTo>
                <a:cubicBezTo>
                  <a:pt x="959168" y="240030"/>
                  <a:pt x="948690" y="245745"/>
                  <a:pt x="939165" y="251460"/>
                </a:cubicBezTo>
                <a:close/>
                <a:moveTo>
                  <a:pt x="2686050" y="220027"/>
                </a:moveTo>
                <a:cubicBezTo>
                  <a:pt x="2675573" y="214313"/>
                  <a:pt x="2665095" y="209550"/>
                  <a:pt x="2653665" y="204788"/>
                </a:cubicBezTo>
                <a:lnTo>
                  <a:pt x="2662238" y="186690"/>
                </a:lnTo>
                <a:cubicBezTo>
                  <a:pt x="2672715" y="191452"/>
                  <a:pt x="2684145" y="197168"/>
                  <a:pt x="2694623" y="201930"/>
                </a:cubicBezTo>
                <a:lnTo>
                  <a:pt x="2686050" y="220027"/>
                </a:lnTo>
                <a:close/>
                <a:moveTo>
                  <a:pt x="1001078" y="217170"/>
                </a:moveTo>
                <a:lnTo>
                  <a:pt x="991553" y="199072"/>
                </a:lnTo>
                <a:cubicBezTo>
                  <a:pt x="1002030" y="193357"/>
                  <a:pt x="1013460" y="188595"/>
                  <a:pt x="1023937" y="182880"/>
                </a:cubicBezTo>
                <a:lnTo>
                  <a:pt x="1032510" y="200977"/>
                </a:lnTo>
                <a:cubicBezTo>
                  <a:pt x="1022985" y="206693"/>
                  <a:pt x="1012508" y="212407"/>
                  <a:pt x="1001078" y="217170"/>
                </a:cubicBezTo>
                <a:close/>
                <a:moveTo>
                  <a:pt x="2621280" y="189547"/>
                </a:moveTo>
                <a:cubicBezTo>
                  <a:pt x="2610803" y="184785"/>
                  <a:pt x="2599373" y="180022"/>
                  <a:pt x="2588895" y="175260"/>
                </a:cubicBezTo>
                <a:lnTo>
                  <a:pt x="2596515" y="157163"/>
                </a:lnTo>
                <a:cubicBezTo>
                  <a:pt x="2607945" y="161925"/>
                  <a:pt x="2618423" y="166688"/>
                  <a:pt x="2629853" y="171450"/>
                </a:cubicBezTo>
                <a:lnTo>
                  <a:pt x="2621280" y="189547"/>
                </a:lnTo>
                <a:close/>
                <a:moveTo>
                  <a:pt x="1065848" y="185738"/>
                </a:moveTo>
                <a:lnTo>
                  <a:pt x="1057275" y="167640"/>
                </a:lnTo>
                <a:cubicBezTo>
                  <a:pt x="1067753" y="162877"/>
                  <a:pt x="1079183" y="158115"/>
                  <a:pt x="1089660" y="152400"/>
                </a:cubicBezTo>
                <a:lnTo>
                  <a:pt x="1097280" y="170497"/>
                </a:lnTo>
                <a:cubicBezTo>
                  <a:pt x="1086803" y="176213"/>
                  <a:pt x="1076325" y="180975"/>
                  <a:pt x="1065848" y="185738"/>
                </a:cubicBezTo>
                <a:close/>
                <a:moveTo>
                  <a:pt x="2555558" y="160972"/>
                </a:moveTo>
                <a:cubicBezTo>
                  <a:pt x="2544128" y="156210"/>
                  <a:pt x="2533650" y="152400"/>
                  <a:pt x="2522220" y="147638"/>
                </a:cubicBezTo>
                <a:lnTo>
                  <a:pt x="2529840" y="128588"/>
                </a:lnTo>
                <a:cubicBezTo>
                  <a:pt x="2541270" y="133350"/>
                  <a:pt x="2552700" y="137160"/>
                  <a:pt x="2563178" y="141922"/>
                </a:cubicBezTo>
                <a:lnTo>
                  <a:pt x="2555558" y="160972"/>
                </a:lnTo>
                <a:close/>
                <a:moveTo>
                  <a:pt x="1130618" y="157163"/>
                </a:moveTo>
                <a:lnTo>
                  <a:pt x="1122998" y="139065"/>
                </a:lnTo>
                <a:cubicBezTo>
                  <a:pt x="1134428" y="134302"/>
                  <a:pt x="1144905" y="129540"/>
                  <a:pt x="1156335" y="125730"/>
                </a:cubicBezTo>
                <a:lnTo>
                  <a:pt x="1163955" y="143827"/>
                </a:lnTo>
                <a:cubicBezTo>
                  <a:pt x="1152525" y="148590"/>
                  <a:pt x="1141095" y="153352"/>
                  <a:pt x="1130618" y="157163"/>
                </a:cubicBezTo>
                <a:close/>
                <a:moveTo>
                  <a:pt x="2488883" y="135255"/>
                </a:moveTo>
                <a:cubicBezTo>
                  <a:pt x="2477453" y="131445"/>
                  <a:pt x="2466023" y="127635"/>
                  <a:pt x="2455545" y="123825"/>
                </a:cubicBezTo>
                <a:lnTo>
                  <a:pt x="2462213" y="104775"/>
                </a:lnTo>
                <a:cubicBezTo>
                  <a:pt x="2473643" y="108585"/>
                  <a:pt x="2485073" y="112395"/>
                  <a:pt x="2496503" y="117157"/>
                </a:cubicBezTo>
                <a:lnTo>
                  <a:pt x="2488883" y="135255"/>
                </a:lnTo>
                <a:close/>
                <a:moveTo>
                  <a:pt x="1196340" y="131445"/>
                </a:moveTo>
                <a:lnTo>
                  <a:pt x="1189673" y="112395"/>
                </a:lnTo>
                <a:cubicBezTo>
                  <a:pt x="1201103" y="108585"/>
                  <a:pt x="1212533" y="103822"/>
                  <a:pt x="1223963" y="100013"/>
                </a:cubicBezTo>
                <a:lnTo>
                  <a:pt x="1230630" y="119063"/>
                </a:lnTo>
                <a:cubicBezTo>
                  <a:pt x="1219200" y="123825"/>
                  <a:pt x="1207770" y="127635"/>
                  <a:pt x="1196340" y="131445"/>
                </a:cubicBezTo>
                <a:close/>
                <a:moveTo>
                  <a:pt x="2422208" y="112395"/>
                </a:moveTo>
                <a:cubicBezTo>
                  <a:pt x="2410778" y="108585"/>
                  <a:pt x="2399348" y="104775"/>
                  <a:pt x="2387918" y="101918"/>
                </a:cubicBezTo>
                <a:lnTo>
                  <a:pt x="2393633" y="82868"/>
                </a:lnTo>
                <a:cubicBezTo>
                  <a:pt x="2405063" y="86677"/>
                  <a:pt x="2416493" y="89535"/>
                  <a:pt x="2427923" y="93345"/>
                </a:cubicBezTo>
                <a:lnTo>
                  <a:pt x="2422208" y="112395"/>
                </a:lnTo>
                <a:close/>
                <a:moveTo>
                  <a:pt x="1263968" y="108585"/>
                </a:moveTo>
                <a:lnTo>
                  <a:pt x="1258253" y="89535"/>
                </a:lnTo>
                <a:cubicBezTo>
                  <a:pt x="1269683" y="85725"/>
                  <a:pt x="1281113" y="81915"/>
                  <a:pt x="1292543" y="79057"/>
                </a:cubicBezTo>
                <a:lnTo>
                  <a:pt x="1298258" y="98107"/>
                </a:lnTo>
                <a:cubicBezTo>
                  <a:pt x="1286828" y="100965"/>
                  <a:pt x="1275398" y="104775"/>
                  <a:pt x="1263968" y="108585"/>
                </a:cubicBezTo>
                <a:close/>
                <a:moveTo>
                  <a:pt x="2353628" y="91440"/>
                </a:moveTo>
                <a:cubicBezTo>
                  <a:pt x="2342198" y="88582"/>
                  <a:pt x="2330768" y="84772"/>
                  <a:pt x="2319338" y="81915"/>
                </a:cubicBezTo>
                <a:lnTo>
                  <a:pt x="2324100" y="62865"/>
                </a:lnTo>
                <a:cubicBezTo>
                  <a:pt x="2335530" y="65722"/>
                  <a:pt x="2346960" y="69532"/>
                  <a:pt x="2359343" y="72390"/>
                </a:cubicBezTo>
                <a:lnTo>
                  <a:pt x="2353628" y="91440"/>
                </a:lnTo>
                <a:close/>
                <a:moveTo>
                  <a:pt x="1331595" y="87630"/>
                </a:moveTo>
                <a:lnTo>
                  <a:pt x="1325880" y="68580"/>
                </a:lnTo>
                <a:cubicBezTo>
                  <a:pt x="1337310" y="65722"/>
                  <a:pt x="1348740" y="61913"/>
                  <a:pt x="1360170" y="59055"/>
                </a:cubicBezTo>
                <a:lnTo>
                  <a:pt x="1364933" y="78105"/>
                </a:lnTo>
                <a:cubicBezTo>
                  <a:pt x="1355408" y="80963"/>
                  <a:pt x="1343978" y="84772"/>
                  <a:pt x="1331595" y="87630"/>
                </a:cubicBezTo>
                <a:close/>
                <a:moveTo>
                  <a:pt x="2284095" y="73343"/>
                </a:moveTo>
                <a:cubicBezTo>
                  <a:pt x="2272665" y="70485"/>
                  <a:pt x="2261235" y="67627"/>
                  <a:pt x="2249805" y="65722"/>
                </a:cubicBezTo>
                <a:lnTo>
                  <a:pt x="2254568" y="46672"/>
                </a:lnTo>
                <a:cubicBezTo>
                  <a:pt x="2265998" y="49530"/>
                  <a:pt x="2278380" y="52388"/>
                  <a:pt x="2289810" y="55245"/>
                </a:cubicBezTo>
                <a:lnTo>
                  <a:pt x="2284095" y="73343"/>
                </a:lnTo>
                <a:close/>
                <a:moveTo>
                  <a:pt x="1401128" y="69532"/>
                </a:moveTo>
                <a:lnTo>
                  <a:pt x="1396365" y="50482"/>
                </a:lnTo>
                <a:cubicBezTo>
                  <a:pt x="1407795" y="47625"/>
                  <a:pt x="1420178" y="44768"/>
                  <a:pt x="1431608" y="42863"/>
                </a:cubicBezTo>
                <a:lnTo>
                  <a:pt x="1435418" y="61913"/>
                </a:lnTo>
                <a:cubicBezTo>
                  <a:pt x="1423988" y="63818"/>
                  <a:pt x="1412558" y="66675"/>
                  <a:pt x="1401128" y="69532"/>
                </a:cubicBezTo>
                <a:close/>
                <a:moveTo>
                  <a:pt x="2214563" y="58102"/>
                </a:moveTo>
                <a:cubicBezTo>
                  <a:pt x="2203133" y="56197"/>
                  <a:pt x="2190750" y="53340"/>
                  <a:pt x="2179320" y="51435"/>
                </a:cubicBezTo>
                <a:lnTo>
                  <a:pt x="2183130" y="31432"/>
                </a:lnTo>
                <a:cubicBezTo>
                  <a:pt x="2194560" y="33338"/>
                  <a:pt x="2206943" y="36195"/>
                  <a:pt x="2218373" y="38100"/>
                </a:cubicBezTo>
                <a:lnTo>
                  <a:pt x="2214563" y="58102"/>
                </a:lnTo>
                <a:close/>
                <a:moveTo>
                  <a:pt x="1470660" y="54293"/>
                </a:moveTo>
                <a:lnTo>
                  <a:pt x="1466850" y="34290"/>
                </a:lnTo>
                <a:cubicBezTo>
                  <a:pt x="1478280" y="32385"/>
                  <a:pt x="1490663" y="29527"/>
                  <a:pt x="1502093" y="27622"/>
                </a:cubicBezTo>
                <a:lnTo>
                  <a:pt x="1505903" y="47625"/>
                </a:lnTo>
                <a:cubicBezTo>
                  <a:pt x="1493520" y="49530"/>
                  <a:pt x="1482090" y="52388"/>
                  <a:pt x="1470660" y="54293"/>
                </a:cubicBezTo>
                <a:close/>
                <a:moveTo>
                  <a:pt x="2144078" y="45720"/>
                </a:moveTo>
                <a:cubicBezTo>
                  <a:pt x="2132648" y="43815"/>
                  <a:pt x="2120265" y="41910"/>
                  <a:pt x="2108835" y="40005"/>
                </a:cubicBezTo>
                <a:lnTo>
                  <a:pt x="2111693" y="20002"/>
                </a:lnTo>
                <a:cubicBezTo>
                  <a:pt x="2123123" y="21907"/>
                  <a:pt x="2135505" y="23813"/>
                  <a:pt x="2146935" y="25718"/>
                </a:cubicBezTo>
                <a:lnTo>
                  <a:pt x="2144078" y="45720"/>
                </a:lnTo>
                <a:close/>
                <a:moveTo>
                  <a:pt x="1541145" y="41910"/>
                </a:moveTo>
                <a:lnTo>
                  <a:pt x="1538288" y="21907"/>
                </a:lnTo>
                <a:cubicBezTo>
                  <a:pt x="1549718" y="20002"/>
                  <a:pt x="1562100" y="18097"/>
                  <a:pt x="1573530" y="16193"/>
                </a:cubicBezTo>
                <a:lnTo>
                  <a:pt x="1576388" y="36195"/>
                </a:lnTo>
                <a:cubicBezTo>
                  <a:pt x="1564005" y="38100"/>
                  <a:pt x="1552575" y="40005"/>
                  <a:pt x="1541145" y="41910"/>
                </a:cubicBezTo>
                <a:close/>
                <a:moveTo>
                  <a:pt x="2073593" y="35243"/>
                </a:moveTo>
                <a:cubicBezTo>
                  <a:pt x="2062163" y="33338"/>
                  <a:pt x="2049780" y="32385"/>
                  <a:pt x="2038350" y="31432"/>
                </a:cubicBezTo>
                <a:lnTo>
                  <a:pt x="2040255" y="11430"/>
                </a:lnTo>
                <a:cubicBezTo>
                  <a:pt x="2052638" y="12382"/>
                  <a:pt x="2064068" y="14288"/>
                  <a:pt x="2076450" y="15240"/>
                </a:cubicBezTo>
                <a:lnTo>
                  <a:pt x="2073593" y="35243"/>
                </a:lnTo>
                <a:close/>
                <a:moveTo>
                  <a:pt x="1611630" y="32385"/>
                </a:moveTo>
                <a:lnTo>
                  <a:pt x="1609725" y="12382"/>
                </a:lnTo>
                <a:cubicBezTo>
                  <a:pt x="1622108" y="11430"/>
                  <a:pt x="1633538" y="9525"/>
                  <a:pt x="1645920" y="8572"/>
                </a:cubicBezTo>
                <a:lnTo>
                  <a:pt x="1647825" y="28575"/>
                </a:lnTo>
                <a:cubicBezTo>
                  <a:pt x="1635443" y="29527"/>
                  <a:pt x="1623060" y="30480"/>
                  <a:pt x="1611630" y="32385"/>
                </a:cubicBezTo>
                <a:close/>
                <a:moveTo>
                  <a:pt x="2003108" y="27622"/>
                </a:moveTo>
                <a:cubicBezTo>
                  <a:pt x="1991678" y="26670"/>
                  <a:pt x="1979295" y="25718"/>
                  <a:pt x="1967865" y="24765"/>
                </a:cubicBezTo>
                <a:lnTo>
                  <a:pt x="1969770" y="4763"/>
                </a:lnTo>
                <a:cubicBezTo>
                  <a:pt x="1982153" y="5715"/>
                  <a:pt x="1993583" y="6668"/>
                  <a:pt x="2005965" y="7620"/>
                </a:cubicBezTo>
                <a:lnTo>
                  <a:pt x="2003108" y="27622"/>
                </a:lnTo>
                <a:close/>
                <a:moveTo>
                  <a:pt x="1682115" y="25718"/>
                </a:moveTo>
                <a:lnTo>
                  <a:pt x="1680210" y="5715"/>
                </a:lnTo>
                <a:cubicBezTo>
                  <a:pt x="1692593" y="4763"/>
                  <a:pt x="1704023" y="3810"/>
                  <a:pt x="1716405" y="2857"/>
                </a:cubicBezTo>
                <a:lnTo>
                  <a:pt x="1717358" y="22860"/>
                </a:lnTo>
                <a:cubicBezTo>
                  <a:pt x="1705928" y="23813"/>
                  <a:pt x="1694498" y="24765"/>
                  <a:pt x="1682115" y="25718"/>
                </a:cubicBezTo>
                <a:close/>
                <a:moveTo>
                  <a:pt x="1931670" y="21907"/>
                </a:moveTo>
                <a:cubicBezTo>
                  <a:pt x="1920240" y="20955"/>
                  <a:pt x="1907858" y="20955"/>
                  <a:pt x="1896428" y="20002"/>
                </a:cubicBezTo>
                <a:lnTo>
                  <a:pt x="1897380" y="0"/>
                </a:lnTo>
                <a:cubicBezTo>
                  <a:pt x="1909763" y="0"/>
                  <a:pt x="1921193" y="952"/>
                  <a:pt x="1933575" y="1905"/>
                </a:cubicBezTo>
                <a:lnTo>
                  <a:pt x="1931670" y="21907"/>
                </a:lnTo>
                <a:close/>
                <a:moveTo>
                  <a:pt x="1753553" y="20955"/>
                </a:moveTo>
                <a:lnTo>
                  <a:pt x="1752600" y="952"/>
                </a:lnTo>
                <a:cubicBezTo>
                  <a:pt x="1764983" y="0"/>
                  <a:pt x="1776413" y="0"/>
                  <a:pt x="1788795" y="0"/>
                </a:cubicBezTo>
                <a:lnTo>
                  <a:pt x="1788795" y="20002"/>
                </a:lnTo>
                <a:cubicBezTo>
                  <a:pt x="1777365" y="20002"/>
                  <a:pt x="1764983" y="20955"/>
                  <a:pt x="1753553" y="20955"/>
                </a:cubicBezTo>
                <a:close/>
                <a:moveTo>
                  <a:pt x="1860233" y="20002"/>
                </a:moveTo>
                <a:cubicBezTo>
                  <a:pt x="1850708" y="20002"/>
                  <a:pt x="1841183" y="20002"/>
                  <a:pt x="1830705" y="20002"/>
                </a:cubicBezTo>
                <a:lnTo>
                  <a:pt x="1824038" y="20002"/>
                </a:lnTo>
                <a:lnTo>
                  <a:pt x="1824038" y="0"/>
                </a:lnTo>
                <a:lnTo>
                  <a:pt x="1830705" y="0"/>
                </a:lnTo>
                <a:cubicBezTo>
                  <a:pt x="1840230" y="0"/>
                  <a:pt x="1850708" y="0"/>
                  <a:pt x="1860233" y="0"/>
                </a:cubicBezTo>
                <a:lnTo>
                  <a:pt x="1860233" y="2000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/>
          </a:p>
        </p:txBody>
      </p:sp>
      <p:grpSp>
        <p:nvGrpSpPr>
          <p:cNvPr id="15" name="Gruppo 14" descr="Illustrazione di fiori">
            <a:extLst>
              <a:ext uri="{FF2B5EF4-FFF2-40B4-BE49-F238E27FC236}">
                <a16:creationId xmlns:a16="http://schemas.microsoft.com/office/drawing/2014/main" id="{FE8D2695-92C3-4315-8CAB-6CB4EB442263}"/>
              </a:ext>
            </a:extLst>
          </p:cNvPr>
          <p:cNvGrpSpPr/>
          <p:nvPr/>
        </p:nvGrpSpPr>
        <p:grpSpPr>
          <a:xfrm>
            <a:off x="1707014" y="6545707"/>
            <a:ext cx="2823381" cy="2396767"/>
            <a:chOff x="1707014" y="6545707"/>
            <a:chExt cx="2823381" cy="2396767"/>
          </a:xfrm>
        </p:grpSpPr>
        <p:sp>
          <p:nvSpPr>
            <p:cNvPr id="998" name="Figura a mano libera: Forma 997">
              <a:extLst>
                <a:ext uri="{FF2B5EF4-FFF2-40B4-BE49-F238E27FC236}">
                  <a16:creationId xmlns:a16="http://schemas.microsoft.com/office/drawing/2014/main" id="{49B6BDC4-A567-4246-8263-66D743BB1A43}"/>
                </a:ext>
              </a:extLst>
            </p:cNvPr>
            <p:cNvSpPr/>
            <p:nvPr/>
          </p:nvSpPr>
          <p:spPr>
            <a:xfrm>
              <a:off x="2437529" y="6545707"/>
              <a:ext cx="2092866" cy="1906613"/>
            </a:xfrm>
            <a:custGeom>
              <a:avLst/>
              <a:gdLst>
                <a:gd name="connsiteX0" fmla="*/ 1006233 w 2092866"/>
                <a:gd name="connsiteY0" fmla="*/ 1169298 h 1906613"/>
                <a:gd name="connsiteX1" fmla="*/ 1006735 w 2092866"/>
                <a:gd name="connsiteY1" fmla="*/ 1170970 h 1906613"/>
                <a:gd name="connsiteX2" fmla="*/ 1008031 w 2092866"/>
                <a:gd name="connsiteY2" fmla="*/ 1175370 h 1906613"/>
                <a:gd name="connsiteX3" fmla="*/ 1010319 w 2092866"/>
                <a:gd name="connsiteY3" fmla="*/ 1174293 h 1906613"/>
                <a:gd name="connsiteX4" fmla="*/ 1007103 w 2092866"/>
                <a:gd name="connsiteY4" fmla="*/ 985165 h 1906613"/>
                <a:gd name="connsiteX5" fmla="*/ 991286 w 2092866"/>
                <a:gd name="connsiteY5" fmla="*/ 996766 h 1906613"/>
                <a:gd name="connsiteX6" fmla="*/ 978814 w 2092866"/>
                <a:gd name="connsiteY6" fmla="*/ 1005845 h 1906613"/>
                <a:gd name="connsiteX7" fmla="*/ 877147 w 2092866"/>
                <a:gd name="connsiteY7" fmla="*/ 989474 h 1906613"/>
                <a:gd name="connsiteX8" fmla="*/ 844166 w 2092866"/>
                <a:gd name="connsiteY8" fmla="*/ 1034506 h 1906613"/>
                <a:gd name="connsiteX9" fmla="*/ 939762 w 2092866"/>
                <a:gd name="connsiteY9" fmla="*/ 1104906 h 1906613"/>
                <a:gd name="connsiteX10" fmla="*/ 928555 w 2092866"/>
                <a:gd name="connsiteY10" fmla="*/ 1149852 h 1906613"/>
                <a:gd name="connsiteX11" fmla="*/ 928476 w 2092866"/>
                <a:gd name="connsiteY11" fmla="*/ 1150137 h 1906613"/>
                <a:gd name="connsiteX12" fmla="*/ 996013 w 2092866"/>
                <a:gd name="connsiteY12" fmla="*/ 1156654 h 1906613"/>
                <a:gd name="connsiteX13" fmla="*/ 988825 w 2092866"/>
                <a:gd name="connsiteY13" fmla="*/ 1147711 h 1906613"/>
                <a:gd name="connsiteX14" fmla="*/ 983577 w 2092866"/>
                <a:gd name="connsiteY14" fmla="*/ 1141100 h 1906613"/>
                <a:gd name="connsiteX15" fmla="*/ 1022470 w 2092866"/>
                <a:gd name="connsiteY15" fmla="*/ 1128901 h 1906613"/>
                <a:gd name="connsiteX16" fmla="*/ 983577 w 2092866"/>
                <a:gd name="connsiteY16" fmla="*/ 1032515 h 1906613"/>
                <a:gd name="connsiteX17" fmla="*/ 990617 w 2092866"/>
                <a:gd name="connsiteY17" fmla="*/ 1017781 h 1906613"/>
                <a:gd name="connsiteX18" fmla="*/ 1153077 w 2092866"/>
                <a:gd name="connsiteY18" fmla="*/ 5 h 1906613"/>
                <a:gd name="connsiteX19" fmla="*/ 1182649 w 2092866"/>
                <a:gd name="connsiteY19" fmla="*/ 5720 h 1906613"/>
                <a:gd name="connsiteX20" fmla="*/ 1233132 w 2092866"/>
                <a:gd name="connsiteY20" fmla="*/ 34295 h 1906613"/>
                <a:gd name="connsiteX21" fmla="*/ 1316952 w 2092866"/>
                <a:gd name="connsiteY21" fmla="*/ 114305 h 1906613"/>
                <a:gd name="connsiteX22" fmla="*/ 1313142 w 2092866"/>
                <a:gd name="connsiteY22" fmla="*/ 375290 h 1906613"/>
                <a:gd name="connsiteX23" fmla="*/ 1327429 w 2092866"/>
                <a:gd name="connsiteY23" fmla="*/ 520070 h 1906613"/>
                <a:gd name="connsiteX24" fmla="*/ 1327346 w 2092866"/>
                <a:gd name="connsiteY24" fmla="*/ 524853 h 1906613"/>
                <a:gd name="connsiteX25" fmla="*/ 1354114 w 2092866"/>
                <a:gd name="connsiteY25" fmla="*/ 499025 h 1906613"/>
                <a:gd name="connsiteX26" fmla="*/ 1415059 w 2092866"/>
                <a:gd name="connsiteY26" fmla="*/ 459110 h 1906613"/>
                <a:gd name="connsiteX27" fmla="*/ 1614132 w 2092866"/>
                <a:gd name="connsiteY27" fmla="*/ 397198 h 1906613"/>
                <a:gd name="connsiteX28" fmla="*/ 1708430 w 2092866"/>
                <a:gd name="connsiteY28" fmla="*/ 346715 h 1906613"/>
                <a:gd name="connsiteX29" fmla="*/ 1752959 w 2092866"/>
                <a:gd name="connsiteY29" fmla="*/ 343619 h 1906613"/>
                <a:gd name="connsiteX30" fmla="*/ 1793202 w 2092866"/>
                <a:gd name="connsiteY30" fmla="*/ 350525 h 1906613"/>
                <a:gd name="connsiteX31" fmla="*/ 1833207 w 2092866"/>
                <a:gd name="connsiteY31" fmla="*/ 422915 h 1906613"/>
                <a:gd name="connsiteX32" fmla="*/ 1829397 w 2092866"/>
                <a:gd name="connsiteY32" fmla="*/ 567695 h 1906613"/>
                <a:gd name="connsiteX33" fmla="*/ 1818919 w 2092866"/>
                <a:gd name="connsiteY33" fmla="*/ 669612 h 1906613"/>
                <a:gd name="connsiteX34" fmla="*/ 1738909 w 2092866"/>
                <a:gd name="connsiteY34" fmla="*/ 800105 h 1906613"/>
                <a:gd name="connsiteX35" fmla="*/ 1652232 w 2092866"/>
                <a:gd name="connsiteY35" fmla="*/ 828680 h 1906613"/>
                <a:gd name="connsiteX36" fmla="*/ 1702715 w 2092866"/>
                <a:gd name="connsiteY36" fmla="*/ 861065 h 1906613"/>
                <a:gd name="connsiteX37" fmla="*/ 1705453 w 2092866"/>
                <a:gd name="connsiteY37" fmla="*/ 904999 h 1906613"/>
                <a:gd name="connsiteX38" fmla="*/ 1688954 w 2092866"/>
                <a:gd name="connsiteY38" fmla="*/ 927231 h 1906613"/>
                <a:gd name="connsiteX39" fmla="*/ 1718252 w 2092866"/>
                <a:gd name="connsiteY39" fmla="*/ 922680 h 1906613"/>
                <a:gd name="connsiteX40" fmla="*/ 1827492 w 2092866"/>
                <a:gd name="connsiteY40" fmla="*/ 920120 h 1906613"/>
                <a:gd name="connsiteX41" fmla="*/ 2059902 w 2092866"/>
                <a:gd name="connsiteY41" fmla="*/ 992510 h 1906613"/>
                <a:gd name="connsiteX42" fmla="*/ 2092287 w 2092866"/>
                <a:gd name="connsiteY42" fmla="*/ 1072520 h 1906613"/>
                <a:gd name="connsiteX43" fmla="*/ 2008467 w 2092866"/>
                <a:gd name="connsiteY43" fmla="*/ 1199203 h 1906613"/>
                <a:gd name="connsiteX44" fmla="*/ 1881784 w 2092866"/>
                <a:gd name="connsiteY44" fmla="*/ 1315407 h 1906613"/>
                <a:gd name="connsiteX45" fmla="*/ 1682712 w 2092866"/>
                <a:gd name="connsiteY45" fmla="*/ 1383987 h 1906613"/>
                <a:gd name="connsiteX46" fmla="*/ 1553164 w 2092866"/>
                <a:gd name="connsiteY46" fmla="*/ 1394870 h 1906613"/>
                <a:gd name="connsiteX47" fmla="*/ 1570079 w 2092866"/>
                <a:gd name="connsiteY47" fmla="*/ 1404943 h 1906613"/>
                <a:gd name="connsiteX48" fmla="*/ 1610322 w 2092866"/>
                <a:gd name="connsiteY48" fmla="*/ 1460188 h 1906613"/>
                <a:gd name="connsiteX49" fmla="*/ 1748435 w 2092866"/>
                <a:gd name="connsiteY49" fmla="*/ 1504003 h 1906613"/>
                <a:gd name="connsiteX50" fmla="*/ 1734147 w 2092866"/>
                <a:gd name="connsiteY50" fmla="*/ 1594491 h 1906613"/>
                <a:gd name="connsiteX51" fmla="*/ 1643660 w 2092866"/>
                <a:gd name="connsiteY51" fmla="*/ 1728793 h 1906613"/>
                <a:gd name="connsiteX52" fmla="*/ 1458875 w 2092866"/>
                <a:gd name="connsiteY52" fmla="*/ 1764988 h 1906613"/>
                <a:gd name="connsiteX53" fmla="*/ 1197890 w 2092866"/>
                <a:gd name="connsiteY53" fmla="*/ 1703075 h 1906613"/>
                <a:gd name="connsiteX54" fmla="*/ 1132301 w 2092866"/>
                <a:gd name="connsiteY54" fmla="*/ 1664485 h 1906613"/>
                <a:gd name="connsiteX55" fmla="*/ 1111797 w 2092866"/>
                <a:gd name="connsiteY55" fmla="*/ 1640263 h 1906613"/>
                <a:gd name="connsiteX56" fmla="*/ 1113325 w 2092866"/>
                <a:gd name="connsiteY56" fmla="*/ 1655063 h 1906613"/>
                <a:gd name="connsiteX57" fmla="*/ 1109306 w 2092866"/>
                <a:gd name="connsiteY57" fmla="*/ 1836425 h 1906613"/>
                <a:gd name="connsiteX58" fmla="*/ 928331 w 2092866"/>
                <a:gd name="connsiteY58" fmla="*/ 1902147 h 1906613"/>
                <a:gd name="connsiteX59" fmla="*/ 699732 w 2092866"/>
                <a:gd name="connsiteY59" fmla="*/ 1739270 h 1906613"/>
                <a:gd name="connsiteX60" fmla="*/ 670412 w 2092866"/>
                <a:gd name="connsiteY60" fmla="*/ 1705025 h 1906613"/>
                <a:gd name="connsiteX61" fmla="*/ 668852 w 2092866"/>
                <a:gd name="connsiteY61" fmla="*/ 1703452 h 1906613"/>
                <a:gd name="connsiteX62" fmla="*/ 664688 w 2092866"/>
                <a:gd name="connsiteY62" fmla="*/ 1707492 h 1906613"/>
                <a:gd name="connsiteX63" fmla="*/ 631152 w 2092866"/>
                <a:gd name="connsiteY63" fmla="*/ 1728793 h 1906613"/>
                <a:gd name="connsiteX64" fmla="*/ 312064 w 2092866"/>
                <a:gd name="connsiteY64" fmla="*/ 1808803 h 1906613"/>
                <a:gd name="connsiteX65" fmla="*/ 91084 w 2092866"/>
                <a:gd name="connsiteY65" fmla="*/ 1732603 h 1906613"/>
                <a:gd name="connsiteX66" fmla="*/ 145377 w 2092866"/>
                <a:gd name="connsiteY66" fmla="*/ 1485906 h 1906613"/>
                <a:gd name="connsiteX67" fmla="*/ 319684 w 2092866"/>
                <a:gd name="connsiteY67" fmla="*/ 1261116 h 1906613"/>
                <a:gd name="connsiteX68" fmla="*/ 377787 w 2092866"/>
                <a:gd name="connsiteY68" fmla="*/ 1224920 h 1906613"/>
                <a:gd name="connsiteX69" fmla="*/ 454031 w 2092866"/>
                <a:gd name="connsiteY69" fmla="*/ 1184395 h 1906613"/>
                <a:gd name="connsiteX70" fmla="*/ 463905 w 2092866"/>
                <a:gd name="connsiteY70" fmla="*/ 1179638 h 1906613"/>
                <a:gd name="connsiteX71" fmla="*/ 453481 w 2092866"/>
                <a:gd name="connsiteY71" fmla="*/ 1176075 h 1906613"/>
                <a:gd name="connsiteX72" fmla="*/ 386360 w 2092866"/>
                <a:gd name="connsiteY72" fmla="*/ 1148720 h 1906613"/>
                <a:gd name="connsiteX73" fmla="*/ 161570 w 2092866"/>
                <a:gd name="connsiteY73" fmla="*/ 1018228 h 1906613"/>
                <a:gd name="connsiteX74" fmla="*/ 12980 w 2092866"/>
                <a:gd name="connsiteY74" fmla="*/ 684853 h 1906613"/>
                <a:gd name="connsiteX75" fmla="*/ 41555 w 2092866"/>
                <a:gd name="connsiteY75" fmla="*/ 488638 h 1906613"/>
                <a:gd name="connsiteX76" fmla="*/ 164427 w 2092866"/>
                <a:gd name="connsiteY76" fmla="*/ 466730 h 1906613"/>
                <a:gd name="connsiteX77" fmla="*/ 229882 w 2092866"/>
                <a:gd name="connsiteY77" fmla="*/ 490319 h 1906613"/>
                <a:gd name="connsiteX78" fmla="*/ 274262 w 2092866"/>
                <a:gd name="connsiteY78" fmla="*/ 515853 h 1906613"/>
                <a:gd name="connsiteX79" fmla="*/ 270035 w 2092866"/>
                <a:gd name="connsiteY79" fmla="*/ 487149 h 1906613"/>
                <a:gd name="connsiteX80" fmla="*/ 265392 w 2092866"/>
                <a:gd name="connsiteY80" fmla="*/ 394340 h 1906613"/>
                <a:gd name="connsiteX81" fmla="*/ 309207 w 2092866"/>
                <a:gd name="connsiteY81" fmla="*/ 205744 h 1906613"/>
                <a:gd name="connsiteX82" fmla="*/ 403504 w 2092866"/>
                <a:gd name="connsiteY82" fmla="*/ 151452 h 1906613"/>
                <a:gd name="connsiteX83" fmla="*/ 562572 w 2092866"/>
                <a:gd name="connsiteY83" fmla="*/ 272419 h 1906613"/>
                <a:gd name="connsiteX84" fmla="*/ 791172 w 2092866"/>
                <a:gd name="connsiteY84" fmla="*/ 489590 h 1906613"/>
                <a:gd name="connsiteX85" fmla="*/ 830442 w 2092866"/>
                <a:gd name="connsiteY85" fmla="*/ 537445 h 1906613"/>
                <a:gd name="connsiteX86" fmla="*/ 830864 w 2092866"/>
                <a:gd name="connsiteY86" fmla="*/ 528640 h 1906613"/>
                <a:gd name="connsiteX87" fmla="*/ 831177 w 2092866"/>
                <a:gd name="connsiteY87" fmla="*/ 506735 h 1906613"/>
                <a:gd name="connsiteX88" fmla="*/ 914997 w 2092866"/>
                <a:gd name="connsiteY88" fmla="*/ 274325 h 1906613"/>
                <a:gd name="connsiteX89" fmla="*/ 1055967 w 2092866"/>
                <a:gd name="connsiteY89" fmla="*/ 60012 h 1906613"/>
                <a:gd name="connsiteX90" fmla="*/ 1153077 w 2092866"/>
                <a:gd name="connsiteY90" fmla="*/ 5 h 19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092866" h="1906613">
                  <a:moveTo>
                    <a:pt x="1006233" y="1169298"/>
                  </a:moveTo>
                  <a:lnTo>
                    <a:pt x="1006735" y="1170970"/>
                  </a:lnTo>
                  <a:lnTo>
                    <a:pt x="1008031" y="1175370"/>
                  </a:lnTo>
                  <a:lnTo>
                    <a:pt x="1010319" y="1174293"/>
                  </a:lnTo>
                  <a:close/>
                  <a:moveTo>
                    <a:pt x="1007103" y="985165"/>
                  </a:moveTo>
                  <a:lnTo>
                    <a:pt x="991286" y="996766"/>
                  </a:lnTo>
                  <a:cubicBezTo>
                    <a:pt x="983577" y="1002392"/>
                    <a:pt x="978814" y="1005845"/>
                    <a:pt x="978814" y="1005845"/>
                  </a:cubicBezTo>
                  <a:lnTo>
                    <a:pt x="877147" y="989474"/>
                  </a:lnTo>
                  <a:lnTo>
                    <a:pt x="844166" y="1034506"/>
                  </a:lnTo>
                  <a:lnTo>
                    <a:pt x="939762" y="1104906"/>
                  </a:lnTo>
                  <a:cubicBezTo>
                    <a:pt x="939762" y="1104906"/>
                    <a:pt x="935892" y="1122110"/>
                    <a:pt x="928555" y="1149852"/>
                  </a:cubicBezTo>
                  <a:lnTo>
                    <a:pt x="928476" y="1150137"/>
                  </a:lnTo>
                  <a:lnTo>
                    <a:pt x="996013" y="1156654"/>
                  </a:lnTo>
                  <a:lnTo>
                    <a:pt x="988825" y="1147711"/>
                  </a:lnTo>
                  <a:cubicBezTo>
                    <a:pt x="985452" y="1143481"/>
                    <a:pt x="983577" y="1141100"/>
                    <a:pt x="983577" y="1141100"/>
                  </a:cubicBezTo>
                  <a:lnTo>
                    <a:pt x="1022470" y="1128901"/>
                  </a:lnTo>
                  <a:lnTo>
                    <a:pt x="983577" y="1032515"/>
                  </a:lnTo>
                  <a:cubicBezTo>
                    <a:pt x="983577" y="1032515"/>
                    <a:pt x="986077" y="1027097"/>
                    <a:pt x="990617" y="1017781"/>
                  </a:cubicBezTo>
                  <a:close/>
                  <a:moveTo>
                    <a:pt x="1153077" y="5"/>
                  </a:moveTo>
                  <a:cubicBezTo>
                    <a:pt x="1162885" y="124"/>
                    <a:pt x="1172648" y="2148"/>
                    <a:pt x="1182649" y="5720"/>
                  </a:cubicBezTo>
                  <a:cubicBezTo>
                    <a:pt x="1222654" y="20007"/>
                    <a:pt x="1196937" y="34295"/>
                    <a:pt x="1233132" y="34295"/>
                  </a:cubicBezTo>
                  <a:cubicBezTo>
                    <a:pt x="1269327" y="34295"/>
                    <a:pt x="1295044" y="48582"/>
                    <a:pt x="1316952" y="114305"/>
                  </a:cubicBezTo>
                  <a:cubicBezTo>
                    <a:pt x="1338859" y="180027"/>
                    <a:pt x="1313142" y="331475"/>
                    <a:pt x="1313142" y="375290"/>
                  </a:cubicBezTo>
                  <a:cubicBezTo>
                    <a:pt x="1313142" y="419105"/>
                    <a:pt x="1327429" y="461967"/>
                    <a:pt x="1327429" y="520070"/>
                  </a:cubicBezTo>
                  <a:lnTo>
                    <a:pt x="1327346" y="524853"/>
                  </a:lnTo>
                  <a:lnTo>
                    <a:pt x="1354114" y="499025"/>
                  </a:lnTo>
                  <a:cubicBezTo>
                    <a:pt x="1375173" y="481434"/>
                    <a:pt x="1396009" y="467206"/>
                    <a:pt x="1415059" y="459110"/>
                  </a:cubicBezTo>
                  <a:cubicBezTo>
                    <a:pt x="1491259" y="425773"/>
                    <a:pt x="1537932" y="433392"/>
                    <a:pt x="1614132" y="397198"/>
                  </a:cubicBezTo>
                  <a:cubicBezTo>
                    <a:pt x="1690332" y="361003"/>
                    <a:pt x="1708430" y="346715"/>
                    <a:pt x="1708430" y="346715"/>
                  </a:cubicBezTo>
                  <a:cubicBezTo>
                    <a:pt x="1726527" y="343381"/>
                    <a:pt x="1740100" y="342667"/>
                    <a:pt x="1752959" y="343619"/>
                  </a:cubicBezTo>
                  <a:cubicBezTo>
                    <a:pt x="1765818" y="344572"/>
                    <a:pt x="1777962" y="347191"/>
                    <a:pt x="1793202" y="350525"/>
                  </a:cubicBezTo>
                  <a:cubicBezTo>
                    <a:pt x="1822730" y="357192"/>
                    <a:pt x="1825587" y="386720"/>
                    <a:pt x="1833207" y="422915"/>
                  </a:cubicBezTo>
                  <a:cubicBezTo>
                    <a:pt x="1839874" y="459110"/>
                    <a:pt x="1837017" y="513403"/>
                    <a:pt x="1829397" y="567695"/>
                  </a:cubicBezTo>
                  <a:cubicBezTo>
                    <a:pt x="1822730" y="622940"/>
                    <a:pt x="1829397" y="643895"/>
                    <a:pt x="1818919" y="669612"/>
                  </a:cubicBezTo>
                  <a:cubicBezTo>
                    <a:pt x="1807490" y="695330"/>
                    <a:pt x="1764627" y="763910"/>
                    <a:pt x="1738909" y="800105"/>
                  </a:cubicBezTo>
                  <a:cubicBezTo>
                    <a:pt x="1714144" y="836300"/>
                    <a:pt x="1652232" y="828680"/>
                    <a:pt x="1652232" y="828680"/>
                  </a:cubicBezTo>
                  <a:cubicBezTo>
                    <a:pt x="1652232" y="828680"/>
                    <a:pt x="1680807" y="846778"/>
                    <a:pt x="1702715" y="861065"/>
                  </a:cubicBezTo>
                  <a:cubicBezTo>
                    <a:pt x="1713192" y="868209"/>
                    <a:pt x="1716764" y="882734"/>
                    <a:pt x="1705453" y="904999"/>
                  </a:cubicBezTo>
                  <a:lnTo>
                    <a:pt x="1688954" y="927231"/>
                  </a:lnTo>
                  <a:lnTo>
                    <a:pt x="1718252" y="922680"/>
                  </a:lnTo>
                  <a:cubicBezTo>
                    <a:pt x="1750340" y="919703"/>
                    <a:pt x="1786773" y="918453"/>
                    <a:pt x="1827492" y="920120"/>
                  </a:cubicBezTo>
                  <a:cubicBezTo>
                    <a:pt x="1990369" y="927740"/>
                    <a:pt x="2019897" y="960125"/>
                    <a:pt x="2059902" y="992510"/>
                  </a:cubicBezTo>
                  <a:cubicBezTo>
                    <a:pt x="2099907" y="1024895"/>
                    <a:pt x="2092287" y="1014418"/>
                    <a:pt x="2092287" y="1072520"/>
                  </a:cubicBezTo>
                  <a:cubicBezTo>
                    <a:pt x="2092287" y="1130623"/>
                    <a:pt x="2063712" y="1126812"/>
                    <a:pt x="2008467" y="1199203"/>
                  </a:cubicBezTo>
                  <a:cubicBezTo>
                    <a:pt x="1954174" y="1271593"/>
                    <a:pt x="1942744" y="1275403"/>
                    <a:pt x="1881784" y="1315407"/>
                  </a:cubicBezTo>
                  <a:cubicBezTo>
                    <a:pt x="1819872" y="1355412"/>
                    <a:pt x="1773199" y="1373510"/>
                    <a:pt x="1682712" y="1383987"/>
                  </a:cubicBezTo>
                  <a:lnTo>
                    <a:pt x="1553164" y="1394870"/>
                  </a:lnTo>
                  <a:lnTo>
                    <a:pt x="1570079" y="1404943"/>
                  </a:lnTo>
                  <a:cubicBezTo>
                    <a:pt x="1597702" y="1425898"/>
                    <a:pt x="1610322" y="1445901"/>
                    <a:pt x="1610322" y="1460188"/>
                  </a:cubicBezTo>
                  <a:cubicBezTo>
                    <a:pt x="1610322" y="1489716"/>
                    <a:pt x="1704620" y="1471618"/>
                    <a:pt x="1748435" y="1504003"/>
                  </a:cubicBezTo>
                  <a:cubicBezTo>
                    <a:pt x="1792250" y="1536388"/>
                    <a:pt x="1759865" y="1562106"/>
                    <a:pt x="1734147" y="1594491"/>
                  </a:cubicBezTo>
                  <a:cubicBezTo>
                    <a:pt x="1709382" y="1626875"/>
                    <a:pt x="1716050" y="1696408"/>
                    <a:pt x="1643660" y="1728793"/>
                  </a:cubicBezTo>
                  <a:cubicBezTo>
                    <a:pt x="1571270" y="1761178"/>
                    <a:pt x="1599845" y="1764988"/>
                    <a:pt x="1458875" y="1764988"/>
                  </a:cubicBezTo>
                  <a:cubicBezTo>
                    <a:pt x="1317905" y="1764988"/>
                    <a:pt x="1302665" y="1746891"/>
                    <a:pt x="1197890" y="1703075"/>
                  </a:cubicBezTo>
                  <a:cubicBezTo>
                    <a:pt x="1171458" y="1692122"/>
                    <a:pt x="1149848" y="1679144"/>
                    <a:pt x="1132301" y="1664485"/>
                  </a:cubicBezTo>
                  <a:lnTo>
                    <a:pt x="1111797" y="1640263"/>
                  </a:lnTo>
                  <a:lnTo>
                    <a:pt x="1113325" y="1655063"/>
                  </a:lnTo>
                  <a:cubicBezTo>
                    <a:pt x="1122165" y="1725697"/>
                    <a:pt x="1130737" y="1782133"/>
                    <a:pt x="1109306" y="1836425"/>
                  </a:cubicBezTo>
                  <a:cubicBezTo>
                    <a:pt x="1080731" y="1909767"/>
                    <a:pt x="1073112" y="1912625"/>
                    <a:pt x="928331" y="1902147"/>
                  </a:cubicBezTo>
                  <a:cubicBezTo>
                    <a:pt x="783552" y="1891670"/>
                    <a:pt x="743546" y="1797372"/>
                    <a:pt x="699732" y="1739270"/>
                  </a:cubicBezTo>
                  <a:cubicBezTo>
                    <a:pt x="688778" y="1724745"/>
                    <a:pt x="679193" y="1714088"/>
                    <a:pt x="670412" y="1705025"/>
                  </a:cubicBezTo>
                  <a:lnTo>
                    <a:pt x="668852" y="1703452"/>
                  </a:lnTo>
                  <a:lnTo>
                    <a:pt x="664688" y="1707492"/>
                  </a:lnTo>
                  <a:cubicBezTo>
                    <a:pt x="655694" y="1714491"/>
                    <a:pt x="644725" y="1721530"/>
                    <a:pt x="631152" y="1728793"/>
                  </a:cubicBezTo>
                  <a:cubicBezTo>
                    <a:pt x="522567" y="1786895"/>
                    <a:pt x="504469" y="1808803"/>
                    <a:pt x="312064" y="1808803"/>
                  </a:cubicBezTo>
                  <a:cubicBezTo>
                    <a:pt x="119659" y="1808803"/>
                    <a:pt x="171094" y="1826900"/>
                    <a:pt x="91084" y="1732603"/>
                  </a:cubicBezTo>
                  <a:cubicBezTo>
                    <a:pt x="11074" y="1638306"/>
                    <a:pt x="47269" y="1630686"/>
                    <a:pt x="145377" y="1485906"/>
                  </a:cubicBezTo>
                  <a:cubicBezTo>
                    <a:pt x="243484" y="1341125"/>
                    <a:pt x="312064" y="1268736"/>
                    <a:pt x="319684" y="1261116"/>
                  </a:cubicBezTo>
                  <a:cubicBezTo>
                    <a:pt x="373977" y="1209681"/>
                    <a:pt x="359689" y="1243018"/>
                    <a:pt x="377787" y="1224920"/>
                  </a:cubicBezTo>
                  <a:cubicBezTo>
                    <a:pt x="382311" y="1220396"/>
                    <a:pt x="412017" y="1204977"/>
                    <a:pt x="454031" y="1184395"/>
                  </a:cubicBezTo>
                  <a:lnTo>
                    <a:pt x="463905" y="1179638"/>
                  </a:lnTo>
                  <a:lnTo>
                    <a:pt x="453481" y="1176075"/>
                  </a:lnTo>
                  <a:cubicBezTo>
                    <a:pt x="436723" y="1169378"/>
                    <a:pt x="415411" y="1160389"/>
                    <a:pt x="386360" y="1148720"/>
                  </a:cubicBezTo>
                  <a:cubicBezTo>
                    <a:pt x="270155" y="1102048"/>
                    <a:pt x="245390" y="1120145"/>
                    <a:pt x="161570" y="1018228"/>
                  </a:cubicBezTo>
                  <a:cubicBezTo>
                    <a:pt x="78702" y="917263"/>
                    <a:pt x="42507" y="794390"/>
                    <a:pt x="12980" y="684853"/>
                  </a:cubicBezTo>
                  <a:cubicBezTo>
                    <a:pt x="-16548" y="575315"/>
                    <a:pt x="9170" y="535310"/>
                    <a:pt x="41555" y="488638"/>
                  </a:cubicBezTo>
                  <a:cubicBezTo>
                    <a:pt x="73940" y="441013"/>
                    <a:pt x="84417" y="452443"/>
                    <a:pt x="164427" y="466730"/>
                  </a:cubicBezTo>
                  <a:cubicBezTo>
                    <a:pt x="184429" y="470302"/>
                    <a:pt x="207111" y="479112"/>
                    <a:pt x="229882" y="490319"/>
                  </a:cubicBezTo>
                  <a:lnTo>
                    <a:pt x="274262" y="515853"/>
                  </a:lnTo>
                  <a:lnTo>
                    <a:pt x="270035" y="487149"/>
                  </a:lnTo>
                  <a:cubicBezTo>
                    <a:pt x="266463" y="454645"/>
                    <a:pt x="264439" y="422439"/>
                    <a:pt x="265392" y="394340"/>
                  </a:cubicBezTo>
                  <a:cubicBezTo>
                    <a:pt x="269202" y="281944"/>
                    <a:pt x="283489" y="241940"/>
                    <a:pt x="309207" y="205744"/>
                  </a:cubicBezTo>
                  <a:cubicBezTo>
                    <a:pt x="334924" y="169549"/>
                    <a:pt x="403504" y="151452"/>
                    <a:pt x="403504" y="151452"/>
                  </a:cubicBezTo>
                  <a:cubicBezTo>
                    <a:pt x="472084" y="147642"/>
                    <a:pt x="515899" y="227652"/>
                    <a:pt x="562572" y="272419"/>
                  </a:cubicBezTo>
                  <a:cubicBezTo>
                    <a:pt x="610197" y="315282"/>
                    <a:pt x="616864" y="319092"/>
                    <a:pt x="791172" y="489590"/>
                  </a:cubicBezTo>
                  <a:lnTo>
                    <a:pt x="830442" y="537445"/>
                  </a:lnTo>
                  <a:lnTo>
                    <a:pt x="830864" y="528640"/>
                  </a:lnTo>
                  <a:cubicBezTo>
                    <a:pt x="831058" y="522481"/>
                    <a:pt x="831177" y="515307"/>
                    <a:pt x="831177" y="506735"/>
                  </a:cubicBezTo>
                  <a:cubicBezTo>
                    <a:pt x="831177" y="438155"/>
                    <a:pt x="816889" y="372432"/>
                    <a:pt x="914997" y="274325"/>
                  </a:cubicBezTo>
                  <a:cubicBezTo>
                    <a:pt x="1013104" y="176217"/>
                    <a:pt x="1005484" y="118115"/>
                    <a:pt x="1055967" y="60012"/>
                  </a:cubicBezTo>
                  <a:cubicBezTo>
                    <a:pt x="1093829" y="16435"/>
                    <a:pt x="1123654" y="-353"/>
                    <a:pt x="1153077" y="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999" name="Figura a mano libera: Forma 998">
              <a:extLst>
                <a:ext uri="{FF2B5EF4-FFF2-40B4-BE49-F238E27FC236}">
                  <a16:creationId xmlns:a16="http://schemas.microsoft.com/office/drawing/2014/main" id="{FD985D1D-1259-4D3A-A693-C681FD3186F9}"/>
                </a:ext>
              </a:extLst>
            </p:cNvPr>
            <p:cNvSpPr/>
            <p:nvPr/>
          </p:nvSpPr>
          <p:spPr>
            <a:xfrm>
              <a:off x="3192249" y="7465417"/>
              <a:ext cx="371475" cy="352425"/>
            </a:xfrm>
            <a:custGeom>
              <a:avLst/>
              <a:gdLst>
                <a:gd name="connsiteX0" fmla="*/ 85982 w 371475"/>
                <a:gd name="connsiteY0" fmla="*/ 410 h 352425"/>
                <a:gd name="connsiteX1" fmla="*/ 257 w 371475"/>
                <a:gd name="connsiteY1" fmla="*/ 103280 h 352425"/>
                <a:gd name="connsiteX2" fmla="*/ 42167 w 371475"/>
                <a:gd name="connsiteY2" fmla="*/ 256633 h 352425"/>
                <a:gd name="connsiteX3" fmla="*/ 123130 w 371475"/>
                <a:gd name="connsiteY3" fmla="*/ 313783 h 352425"/>
                <a:gd name="connsiteX4" fmla="*/ 265052 w 371475"/>
                <a:gd name="connsiteY4" fmla="*/ 342358 h 352425"/>
                <a:gd name="connsiteX5" fmla="*/ 376495 w 371475"/>
                <a:gd name="connsiteY5" fmla="*/ 184243 h 352425"/>
                <a:gd name="connsiteX6" fmla="*/ 321249 w 371475"/>
                <a:gd name="connsiteY6" fmla="*/ 69943 h 352425"/>
                <a:gd name="connsiteX7" fmla="*/ 212665 w 371475"/>
                <a:gd name="connsiteY7" fmla="*/ 28032 h 352425"/>
                <a:gd name="connsiteX8" fmla="*/ 85982 w 371475"/>
                <a:gd name="connsiteY8" fmla="*/ 41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352425">
                  <a:moveTo>
                    <a:pt x="85982" y="410"/>
                  </a:moveTo>
                  <a:cubicBezTo>
                    <a:pt x="85982" y="410"/>
                    <a:pt x="-5458" y="56608"/>
                    <a:pt x="257" y="103280"/>
                  </a:cubicBezTo>
                  <a:cubicBezTo>
                    <a:pt x="5020" y="149952"/>
                    <a:pt x="12640" y="214722"/>
                    <a:pt x="42167" y="256633"/>
                  </a:cubicBezTo>
                  <a:cubicBezTo>
                    <a:pt x="71695" y="298543"/>
                    <a:pt x="27880" y="294733"/>
                    <a:pt x="123130" y="313783"/>
                  </a:cubicBezTo>
                  <a:cubicBezTo>
                    <a:pt x="218380" y="332833"/>
                    <a:pt x="197424" y="370933"/>
                    <a:pt x="265052" y="342358"/>
                  </a:cubicBezTo>
                  <a:cubicBezTo>
                    <a:pt x="332680" y="313783"/>
                    <a:pt x="373637" y="229963"/>
                    <a:pt x="376495" y="184243"/>
                  </a:cubicBezTo>
                  <a:cubicBezTo>
                    <a:pt x="380305" y="138522"/>
                    <a:pt x="358397" y="100422"/>
                    <a:pt x="321249" y="69943"/>
                  </a:cubicBezTo>
                  <a:cubicBezTo>
                    <a:pt x="284102" y="39463"/>
                    <a:pt x="257432" y="35652"/>
                    <a:pt x="212665" y="28032"/>
                  </a:cubicBezTo>
                  <a:cubicBezTo>
                    <a:pt x="167897" y="20413"/>
                    <a:pt x="111700" y="-3400"/>
                    <a:pt x="85982" y="4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00" name="Gruppo 999">
              <a:extLst>
                <a:ext uri="{FF2B5EF4-FFF2-40B4-BE49-F238E27FC236}">
                  <a16:creationId xmlns:a16="http://schemas.microsoft.com/office/drawing/2014/main" id="{112EEFB6-262F-4A67-BEA4-FBAA9A7F3AE6}"/>
                </a:ext>
              </a:extLst>
            </p:cNvPr>
            <p:cNvGrpSpPr/>
            <p:nvPr/>
          </p:nvGrpSpPr>
          <p:grpSpPr>
            <a:xfrm>
              <a:off x="2963889" y="7209637"/>
              <a:ext cx="896242" cy="792002"/>
              <a:chOff x="2963889" y="7209637"/>
              <a:chExt cx="896242" cy="792002"/>
            </a:xfrm>
            <a:solidFill>
              <a:schemeClr val="accent6"/>
            </a:solidFill>
          </p:grpSpPr>
          <p:sp>
            <p:nvSpPr>
              <p:cNvPr id="1001" name="Figura a mano libera: Forma 1000">
                <a:extLst>
                  <a:ext uri="{FF2B5EF4-FFF2-40B4-BE49-F238E27FC236}">
                    <a16:creationId xmlns:a16="http://schemas.microsoft.com/office/drawing/2014/main" id="{B44A050F-4E46-4EB1-BBCF-D8F1B983836A}"/>
                  </a:ext>
                </a:extLst>
              </p:cNvPr>
              <p:cNvSpPr/>
              <p:nvPr/>
            </p:nvSpPr>
            <p:spPr>
              <a:xfrm>
                <a:off x="2966513" y="7559893"/>
                <a:ext cx="361950" cy="133350"/>
              </a:xfrm>
              <a:custGeom>
                <a:avLst/>
                <a:gdLst>
                  <a:gd name="connsiteX0" fmla="*/ 250 w 361950"/>
                  <a:gd name="connsiteY0" fmla="*/ 4042 h 133350"/>
                  <a:gd name="connsiteX1" fmla="*/ 19300 w 361950"/>
                  <a:gd name="connsiteY1" fmla="*/ 16424 h 133350"/>
                  <a:gd name="connsiteX2" fmla="*/ 61211 w 361950"/>
                  <a:gd name="connsiteY2" fmla="*/ 38331 h 133350"/>
                  <a:gd name="connsiteX3" fmla="*/ 165033 w 361950"/>
                  <a:gd name="connsiteY3" fmla="*/ 81194 h 133350"/>
                  <a:gd name="connsiteX4" fmla="*/ 254568 w 361950"/>
                  <a:gd name="connsiteY4" fmla="*/ 111674 h 133350"/>
                  <a:gd name="connsiteX5" fmla="*/ 307908 w 361950"/>
                  <a:gd name="connsiteY5" fmla="*/ 128819 h 133350"/>
                  <a:gd name="connsiteX6" fmla="*/ 354581 w 361950"/>
                  <a:gd name="connsiteY6" fmla="*/ 137392 h 133350"/>
                  <a:gd name="connsiteX7" fmla="*/ 361248 w 361950"/>
                  <a:gd name="connsiteY7" fmla="*/ 132629 h 133350"/>
                  <a:gd name="connsiteX8" fmla="*/ 317433 w 361950"/>
                  <a:gd name="connsiteY8" fmla="*/ 125009 h 133350"/>
                  <a:gd name="connsiteX9" fmla="*/ 272666 w 361950"/>
                  <a:gd name="connsiteY9" fmla="*/ 110721 h 133350"/>
                  <a:gd name="connsiteX10" fmla="*/ 89786 w 361950"/>
                  <a:gd name="connsiteY10" fmla="*/ 44046 h 133350"/>
                  <a:gd name="connsiteX11" fmla="*/ 33588 w 361950"/>
                  <a:gd name="connsiteY11" fmla="*/ 16424 h 133350"/>
                  <a:gd name="connsiteX12" fmla="*/ 9775 w 361950"/>
                  <a:gd name="connsiteY12" fmla="*/ 1184 h 133350"/>
                  <a:gd name="connsiteX13" fmla="*/ 250 w 361950"/>
                  <a:gd name="connsiteY13" fmla="*/ 4042 h 133350"/>
                  <a:gd name="connsiteX14" fmla="*/ 250 w 361950"/>
                  <a:gd name="connsiteY14" fmla="*/ 404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50" h="133350">
                    <a:moveTo>
                      <a:pt x="250" y="4042"/>
                    </a:moveTo>
                    <a:cubicBezTo>
                      <a:pt x="5013" y="9756"/>
                      <a:pt x="13586" y="12614"/>
                      <a:pt x="19300" y="16424"/>
                    </a:cubicBezTo>
                    <a:cubicBezTo>
                      <a:pt x="32636" y="24044"/>
                      <a:pt x="46923" y="31664"/>
                      <a:pt x="61211" y="38331"/>
                    </a:cubicBezTo>
                    <a:cubicBezTo>
                      <a:pt x="95500" y="54524"/>
                      <a:pt x="129791" y="68811"/>
                      <a:pt x="165033" y="81194"/>
                    </a:cubicBezTo>
                    <a:cubicBezTo>
                      <a:pt x="194561" y="91671"/>
                      <a:pt x="225041" y="102149"/>
                      <a:pt x="254568" y="111674"/>
                    </a:cubicBezTo>
                    <a:cubicBezTo>
                      <a:pt x="271713" y="117389"/>
                      <a:pt x="289811" y="124056"/>
                      <a:pt x="307908" y="128819"/>
                    </a:cubicBezTo>
                    <a:cubicBezTo>
                      <a:pt x="323148" y="132629"/>
                      <a:pt x="339341" y="134534"/>
                      <a:pt x="354581" y="137392"/>
                    </a:cubicBezTo>
                    <a:cubicBezTo>
                      <a:pt x="357438" y="137392"/>
                      <a:pt x="366011" y="133581"/>
                      <a:pt x="361248" y="132629"/>
                    </a:cubicBezTo>
                    <a:cubicBezTo>
                      <a:pt x="346961" y="129771"/>
                      <a:pt x="328863" y="127867"/>
                      <a:pt x="317433" y="125009"/>
                    </a:cubicBezTo>
                    <a:cubicBezTo>
                      <a:pt x="302193" y="121199"/>
                      <a:pt x="287906" y="115484"/>
                      <a:pt x="272666" y="110721"/>
                    </a:cubicBezTo>
                    <a:cubicBezTo>
                      <a:pt x="210753" y="90719"/>
                      <a:pt x="148841" y="70717"/>
                      <a:pt x="89786" y="44046"/>
                    </a:cubicBezTo>
                    <a:cubicBezTo>
                      <a:pt x="70736" y="35474"/>
                      <a:pt x="51686" y="25949"/>
                      <a:pt x="33588" y="16424"/>
                    </a:cubicBezTo>
                    <a:cubicBezTo>
                      <a:pt x="25968" y="12614"/>
                      <a:pt x="14538" y="7851"/>
                      <a:pt x="9775" y="1184"/>
                    </a:cubicBezTo>
                    <a:cubicBezTo>
                      <a:pt x="7871" y="-1674"/>
                      <a:pt x="-1654" y="1184"/>
                      <a:pt x="250" y="4042"/>
                    </a:cubicBezTo>
                    <a:lnTo>
                      <a:pt x="250" y="4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02" name="Figura a mano libera: Forma 1001">
                <a:extLst>
                  <a:ext uri="{FF2B5EF4-FFF2-40B4-BE49-F238E27FC236}">
                    <a16:creationId xmlns:a16="http://schemas.microsoft.com/office/drawing/2014/main" id="{22EE9FD0-5D68-4036-AB3E-5D760A011307}"/>
                  </a:ext>
                </a:extLst>
              </p:cNvPr>
              <p:cNvSpPr/>
              <p:nvPr/>
            </p:nvSpPr>
            <p:spPr>
              <a:xfrm>
                <a:off x="3243930" y="7463161"/>
                <a:ext cx="295275" cy="285750"/>
              </a:xfrm>
              <a:custGeom>
                <a:avLst/>
                <a:gdLst>
                  <a:gd name="connsiteX0" fmla="*/ 170509 w 295275"/>
                  <a:gd name="connsiteY0" fmla="*/ 10286 h 285750"/>
                  <a:gd name="connsiteX1" fmla="*/ 170509 w 295275"/>
                  <a:gd name="connsiteY1" fmla="*/ 38861 h 285750"/>
                  <a:gd name="connsiteX2" fmla="*/ 186701 w 295275"/>
                  <a:gd name="connsiteY2" fmla="*/ 30289 h 285750"/>
                  <a:gd name="connsiteX3" fmla="*/ 212419 w 295275"/>
                  <a:gd name="connsiteY3" fmla="*/ 20764 h 285750"/>
                  <a:gd name="connsiteX4" fmla="*/ 221944 w 295275"/>
                  <a:gd name="connsiteY4" fmla="*/ 55053 h 285750"/>
                  <a:gd name="connsiteX5" fmla="*/ 254329 w 295275"/>
                  <a:gd name="connsiteY5" fmla="*/ 44576 h 285750"/>
                  <a:gd name="connsiteX6" fmla="*/ 254329 w 295275"/>
                  <a:gd name="connsiteY6" fmla="*/ 81724 h 285750"/>
                  <a:gd name="connsiteX7" fmla="*/ 260044 w 295275"/>
                  <a:gd name="connsiteY7" fmla="*/ 104583 h 285750"/>
                  <a:gd name="connsiteX8" fmla="*/ 265759 w 295275"/>
                  <a:gd name="connsiteY8" fmla="*/ 117919 h 285750"/>
                  <a:gd name="connsiteX9" fmla="*/ 285761 w 295275"/>
                  <a:gd name="connsiteY9" fmla="*/ 123633 h 285750"/>
                  <a:gd name="connsiteX10" fmla="*/ 298144 w 295275"/>
                  <a:gd name="connsiteY10" fmla="*/ 153161 h 285750"/>
                  <a:gd name="connsiteX11" fmla="*/ 246709 w 295275"/>
                  <a:gd name="connsiteY11" fmla="*/ 242696 h 285750"/>
                  <a:gd name="connsiteX12" fmla="*/ 204799 w 295275"/>
                  <a:gd name="connsiteY12" fmla="*/ 284606 h 285750"/>
                  <a:gd name="connsiteX13" fmla="*/ 143839 w 295275"/>
                  <a:gd name="connsiteY13" fmla="*/ 285558 h 285750"/>
                  <a:gd name="connsiteX14" fmla="*/ 96214 w 295275"/>
                  <a:gd name="connsiteY14" fmla="*/ 276033 h 285750"/>
                  <a:gd name="connsiteX15" fmla="*/ 42874 w 295275"/>
                  <a:gd name="connsiteY15" fmla="*/ 247458 h 285750"/>
                  <a:gd name="connsiteX16" fmla="*/ 29539 w 295275"/>
                  <a:gd name="connsiteY16" fmla="*/ 210311 h 285750"/>
                  <a:gd name="connsiteX17" fmla="*/ 7631 w 295275"/>
                  <a:gd name="connsiteY17" fmla="*/ 154114 h 285750"/>
                  <a:gd name="connsiteX18" fmla="*/ 4774 w 295275"/>
                  <a:gd name="connsiteY18" fmla="*/ 106489 h 285750"/>
                  <a:gd name="connsiteX19" fmla="*/ 7631 w 295275"/>
                  <a:gd name="connsiteY19" fmla="*/ 38861 h 285750"/>
                  <a:gd name="connsiteX20" fmla="*/ 33349 w 295275"/>
                  <a:gd name="connsiteY20" fmla="*/ 63626 h 285750"/>
                  <a:gd name="connsiteX21" fmla="*/ 72401 w 295275"/>
                  <a:gd name="connsiteY21" fmla="*/ 38861 h 285750"/>
                  <a:gd name="connsiteX22" fmla="*/ 119074 w 295275"/>
                  <a:gd name="connsiteY22" fmla="*/ 1714 h 285750"/>
                  <a:gd name="connsiteX23" fmla="*/ 135266 w 295275"/>
                  <a:gd name="connsiteY23" fmla="*/ 27431 h 285750"/>
                  <a:gd name="connsiteX24" fmla="*/ 170509 w 295275"/>
                  <a:gd name="connsiteY24" fmla="*/ 102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5275" h="285750">
                    <a:moveTo>
                      <a:pt x="170509" y="10286"/>
                    </a:moveTo>
                    <a:lnTo>
                      <a:pt x="170509" y="38861"/>
                    </a:lnTo>
                    <a:cubicBezTo>
                      <a:pt x="170509" y="38861"/>
                      <a:pt x="176224" y="41719"/>
                      <a:pt x="186701" y="30289"/>
                    </a:cubicBezTo>
                    <a:cubicBezTo>
                      <a:pt x="197179" y="19811"/>
                      <a:pt x="206704" y="8381"/>
                      <a:pt x="212419" y="20764"/>
                    </a:cubicBezTo>
                    <a:cubicBezTo>
                      <a:pt x="218134" y="33146"/>
                      <a:pt x="221944" y="55053"/>
                      <a:pt x="221944" y="55053"/>
                    </a:cubicBezTo>
                    <a:cubicBezTo>
                      <a:pt x="221944" y="55053"/>
                      <a:pt x="253376" y="36003"/>
                      <a:pt x="254329" y="44576"/>
                    </a:cubicBezTo>
                    <a:cubicBezTo>
                      <a:pt x="255281" y="53149"/>
                      <a:pt x="254329" y="72199"/>
                      <a:pt x="254329" y="81724"/>
                    </a:cubicBezTo>
                    <a:cubicBezTo>
                      <a:pt x="254329" y="91249"/>
                      <a:pt x="254329" y="96964"/>
                      <a:pt x="260044" y="104583"/>
                    </a:cubicBezTo>
                    <a:cubicBezTo>
                      <a:pt x="265759" y="113156"/>
                      <a:pt x="260996" y="114108"/>
                      <a:pt x="265759" y="117919"/>
                    </a:cubicBezTo>
                    <a:cubicBezTo>
                      <a:pt x="269569" y="121728"/>
                      <a:pt x="276236" y="112203"/>
                      <a:pt x="285761" y="123633"/>
                    </a:cubicBezTo>
                    <a:cubicBezTo>
                      <a:pt x="295286" y="135064"/>
                      <a:pt x="298144" y="132206"/>
                      <a:pt x="298144" y="153161"/>
                    </a:cubicBezTo>
                    <a:cubicBezTo>
                      <a:pt x="298144" y="174116"/>
                      <a:pt x="247661" y="230314"/>
                      <a:pt x="246709" y="242696"/>
                    </a:cubicBezTo>
                    <a:cubicBezTo>
                      <a:pt x="245756" y="255078"/>
                      <a:pt x="223849" y="272224"/>
                      <a:pt x="204799" y="284606"/>
                    </a:cubicBezTo>
                    <a:cubicBezTo>
                      <a:pt x="185749" y="296989"/>
                      <a:pt x="165746" y="284606"/>
                      <a:pt x="143839" y="285558"/>
                    </a:cubicBezTo>
                    <a:cubicBezTo>
                      <a:pt x="121931" y="286511"/>
                      <a:pt x="111454" y="279844"/>
                      <a:pt x="96214" y="276033"/>
                    </a:cubicBezTo>
                    <a:cubicBezTo>
                      <a:pt x="80974" y="272224"/>
                      <a:pt x="45731" y="263651"/>
                      <a:pt x="42874" y="247458"/>
                    </a:cubicBezTo>
                    <a:cubicBezTo>
                      <a:pt x="40016" y="231266"/>
                      <a:pt x="41921" y="234124"/>
                      <a:pt x="29539" y="210311"/>
                    </a:cubicBezTo>
                    <a:cubicBezTo>
                      <a:pt x="17156" y="186499"/>
                      <a:pt x="16204" y="175069"/>
                      <a:pt x="7631" y="154114"/>
                    </a:cubicBezTo>
                    <a:cubicBezTo>
                      <a:pt x="-941" y="134111"/>
                      <a:pt x="-2846" y="124586"/>
                      <a:pt x="4774" y="106489"/>
                    </a:cubicBezTo>
                    <a:cubicBezTo>
                      <a:pt x="13346" y="88391"/>
                      <a:pt x="-3799" y="38861"/>
                      <a:pt x="7631" y="38861"/>
                    </a:cubicBezTo>
                    <a:cubicBezTo>
                      <a:pt x="18109" y="38861"/>
                      <a:pt x="17156" y="60769"/>
                      <a:pt x="33349" y="63626"/>
                    </a:cubicBezTo>
                    <a:cubicBezTo>
                      <a:pt x="49541" y="66483"/>
                      <a:pt x="55256" y="37908"/>
                      <a:pt x="72401" y="38861"/>
                    </a:cubicBezTo>
                    <a:cubicBezTo>
                      <a:pt x="90499" y="39814"/>
                      <a:pt x="109549" y="-9717"/>
                      <a:pt x="119074" y="1714"/>
                    </a:cubicBezTo>
                    <a:cubicBezTo>
                      <a:pt x="128599" y="14096"/>
                      <a:pt x="118121" y="36003"/>
                      <a:pt x="135266" y="27431"/>
                    </a:cubicBezTo>
                    <a:cubicBezTo>
                      <a:pt x="153364" y="20764"/>
                      <a:pt x="168604" y="-5906"/>
                      <a:pt x="170509" y="10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03" name="Figura a mano libera: Forma 1002">
                <a:extLst>
                  <a:ext uri="{FF2B5EF4-FFF2-40B4-BE49-F238E27FC236}">
                    <a16:creationId xmlns:a16="http://schemas.microsoft.com/office/drawing/2014/main" id="{98A13086-4B93-48E8-B944-ECB3E23CBA25}"/>
                  </a:ext>
                </a:extLst>
              </p:cNvPr>
              <p:cNvSpPr/>
              <p:nvPr/>
            </p:nvSpPr>
            <p:spPr>
              <a:xfrm>
                <a:off x="3476417" y="7382007"/>
                <a:ext cx="142875" cy="142875"/>
              </a:xfrm>
              <a:custGeom>
                <a:avLst/>
                <a:gdLst>
                  <a:gd name="connsiteX0" fmla="*/ 9459 w 142875"/>
                  <a:gd name="connsiteY0" fmla="*/ 146685 h 142875"/>
                  <a:gd name="connsiteX1" fmla="*/ 118044 w 142875"/>
                  <a:gd name="connsiteY1" fmla="*/ 39053 h 142875"/>
                  <a:gd name="connsiteX2" fmla="*/ 149477 w 142875"/>
                  <a:gd name="connsiteY2" fmla="*/ 2857 h 142875"/>
                  <a:gd name="connsiteX3" fmla="*/ 146619 w 142875"/>
                  <a:gd name="connsiteY3" fmla="*/ 0 h 142875"/>
                  <a:gd name="connsiteX4" fmla="*/ 139952 w 142875"/>
                  <a:gd name="connsiteY4" fmla="*/ 2857 h 142875"/>
                  <a:gd name="connsiteX5" fmla="*/ 17079 w 142875"/>
                  <a:gd name="connsiteY5" fmla="*/ 129540 h 142875"/>
                  <a:gd name="connsiteX6" fmla="*/ 887 w 142875"/>
                  <a:gd name="connsiteY6" fmla="*/ 144780 h 142875"/>
                  <a:gd name="connsiteX7" fmla="*/ 9459 w 142875"/>
                  <a:gd name="connsiteY7" fmla="*/ 146685 h 142875"/>
                  <a:gd name="connsiteX8" fmla="*/ 9459 w 142875"/>
                  <a:gd name="connsiteY8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42875">
                    <a:moveTo>
                      <a:pt x="9459" y="146685"/>
                    </a:moveTo>
                    <a:cubicBezTo>
                      <a:pt x="46607" y="111443"/>
                      <a:pt x="83754" y="77153"/>
                      <a:pt x="118044" y="39053"/>
                    </a:cubicBezTo>
                    <a:cubicBezTo>
                      <a:pt x="128522" y="27623"/>
                      <a:pt x="138999" y="15240"/>
                      <a:pt x="149477" y="2857"/>
                    </a:cubicBezTo>
                    <a:cubicBezTo>
                      <a:pt x="151382" y="953"/>
                      <a:pt x="148524" y="0"/>
                      <a:pt x="146619" y="0"/>
                    </a:cubicBezTo>
                    <a:cubicBezTo>
                      <a:pt x="144714" y="0"/>
                      <a:pt x="141857" y="953"/>
                      <a:pt x="139952" y="2857"/>
                    </a:cubicBezTo>
                    <a:cubicBezTo>
                      <a:pt x="101852" y="47625"/>
                      <a:pt x="59942" y="88582"/>
                      <a:pt x="17079" y="129540"/>
                    </a:cubicBezTo>
                    <a:cubicBezTo>
                      <a:pt x="11364" y="134303"/>
                      <a:pt x="6602" y="140018"/>
                      <a:pt x="887" y="144780"/>
                    </a:cubicBezTo>
                    <a:cubicBezTo>
                      <a:pt x="-2923" y="148590"/>
                      <a:pt x="6602" y="148590"/>
                      <a:pt x="9459" y="146685"/>
                    </a:cubicBezTo>
                    <a:lnTo>
                      <a:pt x="9459" y="146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04" name="Figura a mano libera: Forma 1003">
                <a:extLst>
                  <a:ext uri="{FF2B5EF4-FFF2-40B4-BE49-F238E27FC236}">
                    <a16:creationId xmlns:a16="http://schemas.microsoft.com/office/drawing/2014/main" id="{049E6B4C-26CC-4810-9C00-692B597F5ECF}"/>
                  </a:ext>
                </a:extLst>
              </p:cNvPr>
              <p:cNvSpPr/>
              <p:nvPr/>
            </p:nvSpPr>
            <p:spPr>
              <a:xfrm>
                <a:off x="3484437" y="7391109"/>
                <a:ext cx="285750" cy="142875"/>
              </a:xfrm>
              <a:custGeom>
                <a:avLst/>
                <a:gdLst>
                  <a:gd name="connsiteX0" fmla="*/ 7154 w 285750"/>
                  <a:gd name="connsiteY0" fmla="*/ 143298 h 142875"/>
                  <a:gd name="connsiteX1" fmla="*/ 152887 w 285750"/>
                  <a:gd name="connsiteY1" fmla="*/ 72814 h 142875"/>
                  <a:gd name="connsiteX2" fmla="*/ 239564 w 285750"/>
                  <a:gd name="connsiteY2" fmla="*/ 34714 h 142875"/>
                  <a:gd name="connsiteX3" fmla="*/ 291952 w 285750"/>
                  <a:gd name="connsiteY3" fmla="*/ 4234 h 142875"/>
                  <a:gd name="connsiteX4" fmla="*/ 283379 w 285750"/>
                  <a:gd name="connsiteY4" fmla="*/ 1376 h 142875"/>
                  <a:gd name="connsiteX5" fmla="*/ 228134 w 285750"/>
                  <a:gd name="connsiteY5" fmla="*/ 31856 h 142875"/>
                  <a:gd name="connsiteX6" fmla="*/ 139552 w 285750"/>
                  <a:gd name="connsiteY6" fmla="*/ 70909 h 142875"/>
                  <a:gd name="connsiteX7" fmla="*/ 2392 w 285750"/>
                  <a:gd name="connsiteY7" fmla="*/ 137584 h 142875"/>
                  <a:gd name="connsiteX8" fmla="*/ 7154 w 285750"/>
                  <a:gd name="connsiteY8" fmla="*/ 143298 h 142875"/>
                  <a:gd name="connsiteX9" fmla="*/ 7154 w 285750"/>
                  <a:gd name="connsiteY9" fmla="*/ 1432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142875">
                    <a:moveTo>
                      <a:pt x="7154" y="143298"/>
                    </a:moveTo>
                    <a:cubicBezTo>
                      <a:pt x="54779" y="117581"/>
                      <a:pt x="103357" y="93768"/>
                      <a:pt x="152887" y="72814"/>
                    </a:cubicBezTo>
                    <a:cubicBezTo>
                      <a:pt x="182414" y="60431"/>
                      <a:pt x="210989" y="48048"/>
                      <a:pt x="239564" y="34714"/>
                    </a:cubicBezTo>
                    <a:cubicBezTo>
                      <a:pt x="257662" y="26141"/>
                      <a:pt x="277664" y="18521"/>
                      <a:pt x="291952" y="4234"/>
                    </a:cubicBezTo>
                    <a:cubicBezTo>
                      <a:pt x="296714" y="423"/>
                      <a:pt x="286237" y="-1482"/>
                      <a:pt x="283379" y="1376"/>
                    </a:cubicBezTo>
                    <a:cubicBezTo>
                      <a:pt x="268139" y="15664"/>
                      <a:pt x="246232" y="23284"/>
                      <a:pt x="228134" y="31856"/>
                    </a:cubicBezTo>
                    <a:cubicBezTo>
                      <a:pt x="198607" y="45191"/>
                      <a:pt x="169079" y="58526"/>
                      <a:pt x="139552" y="70909"/>
                    </a:cubicBezTo>
                    <a:cubicBezTo>
                      <a:pt x="92879" y="90911"/>
                      <a:pt x="47159" y="112818"/>
                      <a:pt x="2392" y="137584"/>
                    </a:cubicBezTo>
                    <a:cubicBezTo>
                      <a:pt x="-3323" y="141393"/>
                      <a:pt x="2392" y="146156"/>
                      <a:pt x="7154" y="143298"/>
                    </a:cubicBezTo>
                    <a:lnTo>
                      <a:pt x="7154" y="14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05" name="Figura a mano libera: Forma 1004">
                <a:extLst>
                  <a:ext uri="{FF2B5EF4-FFF2-40B4-BE49-F238E27FC236}">
                    <a16:creationId xmlns:a16="http://schemas.microsoft.com/office/drawing/2014/main" id="{F90475B4-D9D7-4960-AA36-698C3046D8F9}"/>
                  </a:ext>
                </a:extLst>
              </p:cNvPr>
              <p:cNvSpPr/>
              <p:nvPr/>
            </p:nvSpPr>
            <p:spPr>
              <a:xfrm>
                <a:off x="3479131" y="7669267"/>
                <a:ext cx="381000" cy="19050"/>
              </a:xfrm>
              <a:custGeom>
                <a:avLst/>
                <a:gdLst>
                  <a:gd name="connsiteX0" fmla="*/ 5792 w 381000"/>
                  <a:gd name="connsiteY0" fmla="*/ 24208 h 19050"/>
                  <a:gd name="connsiteX1" fmla="*/ 213437 w 381000"/>
                  <a:gd name="connsiteY1" fmla="*/ 8968 h 19050"/>
                  <a:gd name="connsiteX2" fmla="*/ 302020 w 381000"/>
                  <a:gd name="connsiteY2" fmla="*/ 23256 h 19050"/>
                  <a:gd name="connsiteX3" fmla="*/ 382030 w 381000"/>
                  <a:gd name="connsiteY3" fmla="*/ 24208 h 19050"/>
                  <a:gd name="connsiteX4" fmla="*/ 382982 w 381000"/>
                  <a:gd name="connsiteY4" fmla="*/ 16588 h 19050"/>
                  <a:gd name="connsiteX5" fmla="*/ 313450 w 381000"/>
                  <a:gd name="connsiteY5" fmla="*/ 17540 h 19050"/>
                  <a:gd name="connsiteX6" fmla="*/ 254395 w 381000"/>
                  <a:gd name="connsiteY6" fmla="*/ 7063 h 19050"/>
                  <a:gd name="connsiteX7" fmla="*/ 56275 w 381000"/>
                  <a:gd name="connsiteY7" fmla="*/ 8015 h 19050"/>
                  <a:gd name="connsiteX8" fmla="*/ 1982 w 381000"/>
                  <a:gd name="connsiteY8" fmla="*/ 17540 h 19050"/>
                  <a:gd name="connsiteX9" fmla="*/ 5792 w 381000"/>
                  <a:gd name="connsiteY9" fmla="*/ 24208 h 19050"/>
                  <a:gd name="connsiteX10" fmla="*/ 5792 w 381000"/>
                  <a:gd name="connsiteY10" fmla="*/ 242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19050">
                    <a:moveTo>
                      <a:pt x="5792" y="24208"/>
                    </a:moveTo>
                    <a:cubicBezTo>
                      <a:pt x="73420" y="8968"/>
                      <a:pt x="144857" y="2300"/>
                      <a:pt x="213437" y="8968"/>
                    </a:cubicBezTo>
                    <a:cubicBezTo>
                      <a:pt x="243917" y="11825"/>
                      <a:pt x="272492" y="18493"/>
                      <a:pt x="302020" y="23256"/>
                    </a:cubicBezTo>
                    <a:cubicBezTo>
                      <a:pt x="328690" y="28018"/>
                      <a:pt x="355360" y="26113"/>
                      <a:pt x="382030" y="24208"/>
                    </a:cubicBezTo>
                    <a:cubicBezTo>
                      <a:pt x="387745" y="24208"/>
                      <a:pt x="389650" y="16588"/>
                      <a:pt x="382982" y="16588"/>
                    </a:cubicBezTo>
                    <a:cubicBezTo>
                      <a:pt x="360122" y="18493"/>
                      <a:pt x="336310" y="20398"/>
                      <a:pt x="313450" y="17540"/>
                    </a:cubicBezTo>
                    <a:cubicBezTo>
                      <a:pt x="293447" y="14683"/>
                      <a:pt x="274397" y="9920"/>
                      <a:pt x="254395" y="7063"/>
                    </a:cubicBezTo>
                    <a:cubicBezTo>
                      <a:pt x="188672" y="-3415"/>
                      <a:pt x="121997" y="-1510"/>
                      <a:pt x="56275" y="8015"/>
                    </a:cubicBezTo>
                    <a:cubicBezTo>
                      <a:pt x="38177" y="10873"/>
                      <a:pt x="20080" y="13731"/>
                      <a:pt x="1982" y="17540"/>
                    </a:cubicBezTo>
                    <a:cubicBezTo>
                      <a:pt x="-1828" y="18493"/>
                      <a:pt x="77" y="25160"/>
                      <a:pt x="5792" y="24208"/>
                    </a:cubicBezTo>
                    <a:lnTo>
                      <a:pt x="5792" y="242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06" name="Figura a mano libera: Forma 1005">
                <a:extLst>
                  <a:ext uri="{FF2B5EF4-FFF2-40B4-BE49-F238E27FC236}">
                    <a16:creationId xmlns:a16="http://schemas.microsoft.com/office/drawing/2014/main" id="{9F1BFA8C-B0E8-45C7-8705-8D9381D89C94}"/>
                  </a:ext>
                </a:extLst>
              </p:cNvPr>
              <p:cNvSpPr/>
              <p:nvPr/>
            </p:nvSpPr>
            <p:spPr>
              <a:xfrm>
                <a:off x="3485345" y="7691929"/>
                <a:ext cx="295275" cy="57150"/>
              </a:xfrm>
              <a:custGeom>
                <a:avLst/>
                <a:gdLst>
                  <a:gd name="connsiteX0" fmla="*/ 9103 w 295275"/>
                  <a:gd name="connsiteY0" fmla="*/ 13928 h 57150"/>
                  <a:gd name="connsiteX1" fmla="*/ 39583 w 295275"/>
                  <a:gd name="connsiteY1" fmla="*/ 5356 h 57150"/>
                  <a:gd name="connsiteX2" fmla="*/ 139596 w 295275"/>
                  <a:gd name="connsiteY2" fmla="*/ 16786 h 57150"/>
                  <a:gd name="connsiteX3" fmla="*/ 286281 w 295275"/>
                  <a:gd name="connsiteY3" fmla="*/ 62506 h 57150"/>
                  <a:gd name="connsiteX4" fmla="*/ 294853 w 295275"/>
                  <a:gd name="connsiteY4" fmla="*/ 58696 h 57150"/>
                  <a:gd name="connsiteX5" fmla="*/ 116736 w 295275"/>
                  <a:gd name="connsiteY5" fmla="*/ 5356 h 57150"/>
                  <a:gd name="connsiteX6" fmla="*/ 30058 w 295275"/>
                  <a:gd name="connsiteY6" fmla="*/ 3451 h 57150"/>
                  <a:gd name="connsiteX7" fmla="*/ 531 w 295275"/>
                  <a:gd name="connsiteY7" fmla="*/ 13928 h 57150"/>
                  <a:gd name="connsiteX8" fmla="*/ 9103 w 295275"/>
                  <a:gd name="connsiteY8" fmla="*/ 13928 h 57150"/>
                  <a:gd name="connsiteX9" fmla="*/ 9103 w 295275"/>
                  <a:gd name="connsiteY9" fmla="*/ 13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57150">
                    <a:moveTo>
                      <a:pt x="9103" y="13928"/>
                    </a:moveTo>
                    <a:cubicBezTo>
                      <a:pt x="16723" y="9166"/>
                      <a:pt x="30058" y="6308"/>
                      <a:pt x="39583" y="5356"/>
                    </a:cubicBezTo>
                    <a:cubicBezTo>
                      <a:pt x="72921" y="594"/>
                      <a:pt x="107211" y="8213"/>
                      <a:pt x="139596" y="16786"/>
                    </a:cubicBezTo>
                    <a:cubicBezTo>
                      <a:pt x="189126" y="29169"/>
                      <a:pt x="238656" y="44408"/>
                      <a:pt x="286281" y="62506"/>
                    </a:cubicBezTo>
                    <a:cubicBezTo>
                      <a:pt x="288186" y="63458"/>
                      <a:pt x="297711" y="59648"/>
                      <a:pt x="294853" y="58696"/>
                    </a:cubicBezTo>
                    <a:cubicBezTo>
                      <a:pt x="237703" y="37741"/>
                      <a:pt x="177696" y="17738"/>
                      <a:pt x="116736" y="5356"/>
                    </a:cubicBezTo>
                    <a:cubicBezTo>
                      <a:pt x="88161" y="-359"/>
                      <a:pt x="58633" y="-2264"/>
                      <a:pt x="30058" y="3451"/>
                    </a:cubicBezTo>
                    <a:cubicBezTo>
                      <a:pt x="20533" y="5356"/>
                      <a:pt x="9103" y="8213"/>
                      <a:pt x="531" y="13928"/>
                    </a:cubicBezTo>
                    <a:cubicBezTo>
                      <a:pt x="-2327" y="16786"/>
                      <a:pt x="7198" y="15833"/>
                      <a:pt x="9103" y="13928"/>
                    </a:cubicBezTo>
                    <a:lnTo>
                      <a:pt x="9103" y="139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07" name="Figura a mano libera: Forma 1006">
                <a:extLst>
                  <a:ext uri="{FF2B5EF4-FFF2-40B4-BE49-F238E27FC236}">
                    <a16:creationId xmlns:a16="http://schemas.microsoft.com/office/drawing/2014/main" id="{57FB91B0-83C6-4DAF-B7D3-DF68C93D30DD}"/>
                  </a:ext>
                </a:extLst>
              </p:cNvPr>
              <p:cNvSpPr/>
              <p:nvPr/>
            </p:nvSpPr>
            <p:spPr>
              <a:xfrm>
                <a:off x="3455415" y="7702047"/>
                <a:ext cx="304800" cy="85725"/>
              </a:xfrm>
              <a:custGeom>
                <a:avLst/>
                <a:gdLst>
                  <a:gd name="connsiteX0" fmla="*/ 2839 w 304800"/>
                  <a:gd name="connsiteY0" fmla="*/ 6667 h 85725"/>
                  <a:gd name="connsiteX1" fmla="*/ 26651 w 304800"/>
                  <a:gd name="connsiteY1" fmla="*/ 9525 h 85725"/>
                  <a:gd name="connsiteX2" fmla="*/ 107614 w 304800"/>
                  <a:gd name="connsiteY2" fmla="*/ 29527 h 85725"/>
                  <a:gd name="connsiteX3" fmla="*/ 196196 w 304800"/>
                  <a:gd name="connsiteY3" fmla="*/ 58102 h 85725"/>
                  <a:gd name="connsiteX4" fmla="*/ 243821 w 304800"/>
                  <a:gd name="connsiteY4" fmla="*/ 76200 h 85725"/>
                  <a:gd name="connsiteX5" fmla="*/ 307639 w 304800"/>
                  <a:gd name="connsiteY5" fmla="*/ 87630 h 85725"/>
                  <a:gd name="connsiteX6" fmla="*/ 308591 w 304800"/>
                  <a:gd name="connsiteY6" fmla="*/ 81915 h 85725"/>
                  <a:gd name="connsiteX7" fmla="*/ 249536 w 304800"/>
                  <a:gd name="connsiteY7" fmla="*/ 70485 h 85725"/>
                  <a:gd name="connsiteX8" fmla="*/ 200959 w 304800"/>
                  <a:gd name="connsiteY8" fmla="*/ 51435 h 85725"/>
                  <a:gd name="connsiteX9" fmla="*/ 35224 w 304800"/>
                  <a:gd name="connsiteY9" fmla="*/ 3810 h 85725"/>
                  <a:gd name="connsiteX10" fmla="*/ 6649 w 304800"/>
                  <a:gd name="connsiteY10" fmla="*/ 0 h 85725"/>
                  <a:gd name="connsiteX11" fmla="*/ 2839 w 304800"/>
                  <a:gd name="connsiteY11" fmla="*/ 6667 h 85725"/>
                  <a:gd name="connsiteX12" fmla="*/ 2839 w 304800"/>
                  <a:gd name="connsiteY12" fmla="*/ 666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85725">
                    <a:moveTo>
                      <a:pt x="2839" y="6667"/>
                    </a:moveTo>
                    <a:cubicBezTo>
                      <a:pt x="10459" y="6667"/>
                      <a:pt x="18079" y="8572"/>
                      <a:pt x="26651" y="9525"/>
                    </a:cubicBezTo>
                    <a:cubicBezTo>
                      <a:pt x="54274" y="14288"/>
                      <a:pt x="80944" y="21907"/>
                      <a:pt x="107614" y="29527"/>
                    </a:cubicBezTo>
                    <a:cubicBezTo>
                      <a:pt x="137141" y="38100"/>
                      <a:pt x="166669" y="46672"/>
                      <a:pt x="196196" y="58102"/>
                    </a:cubicBezTo>
                    <a:cubicBezTo>
                      <a:pt x="212389" y="64770"/>
                      <a:pt x="227629" y="71438"/>
                      <a:pt x="243821" y="76200"/>
                    </a:cubicBezTo>
                    <a:cubicBezTo>
                      <a:pt x="263824" y="81915"/>
                      <a:pt x="286684" y="88582"/>
                      <a:pt x="307639" y="87630"/>
                    </a:cubicBezTo>
                    <a:cubicBezTo>
                      <a:pt x="312401" y="87630"/>
                      <a:pt x="316211" y="81915"/>
                      <a:pt x="308591" y="81915"/>
                    </a:cubicBezTo>
                    <a:cubicBezTo>
                      <a:pt x="292399" y="82867"/>
                      <a:pt x="266682" y="76200"/>
                      <a:pt x="249536" y="70485"/>
                    </a:cubicBezTo>
                    <a:cubicBezTo>
                      <a:pt x="232391" y="65722"/>
                      <a:pt x="217151" y="58102"/>
                      <a:pt x="200959" y="51435"/>
                    </a:cubicBezTo>
                    <a:cubicBezTo>
                      <a:pt x="147619" y="30480"/>
                      <a:pt x="91421" y="14288"/>
                      <a:pt x="35224" y="3810"/>
                    </a:cubicBezTo>
                    <a:cubicBezTo>
                      <a:pt x="25699" y="1905"/>
                      <a:pt x="16174" y="0"/>
                      <a:pt x="6649" y="0"/>
                    </a:cubicBezTo>
                    <a:cubicBezTo>
                      <a:pt x="2839" y="952"/>
                      <a:pt x="-3829" y="6667"/>
                      <a:pt x="2839" y="6667"/>
                    </a:cubicBezTo>
                    <a:lnTo>
                      <a:pt x="2839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08" name="Figura a mano libera: Forma 1007">
                <a:extLst>
                  <a:ext uri="{FF2B5EF4-FFF2-40B4-BE49-F238E27FC236}">
                    <a16:creationId xmlns:a16="http://schemas.microsoft.com/office/drawing/2014/main" id="{4BDE817D-EE6E-4C39-83A7-4C9CA5C67B23}"/>
                  </a:ext>
                </a:extLst>
              </p:cNvPr>
              <p:cNvSpPr/>
              <p:nvPr/>
            </p:nvSpPr>
            <p:spPr>
              <a:xfrm>
                <a:off x="3500585" y="7529969"/>
                <a:ext cx="238125" cy="57150"/>
              </a:xfrm>
              <a:custGeom>
                <a:avLst/>
                <a:gdLst>
                  <a:gd name="connsiteX0" fmla="*/ 9103 w 238125"/>
                  <a:gd name="connsiteY0" fmla="*/ 60636 h 57150"/>
                  <a:gd name="connsiteX1" fmla="*/ 29106 w 238125"/>
                  <a:gd name="connsiteY1" fmla="*/ 53016 h 57150"/>
                  <a:gd name="connsiteX2" fmla="*/ 115783 w 238125"/>
                  <a:gd name="connsiteY2" fmla="*/ 35870 h 57150"/>
                  <a:gd name="connsiteX3" fmla="*/ 240561 w 238125"/>
                  <a:gd name="connsiteY3" fmla="*/ 3486 h 57150"/>
                  <a:gd name="connsiteX4" fmla="*/ 236750 w 238125"/>
                  <a:gd name="connsiteY4" fmla="*/ 628 h 57150"/>
                  <a:gd name="connsiteX5" fmla="*/ 92923 w 238125"/>
                  <a:gd name="connsiteY5" fmla="*/ 35870 h 57150"/>
                  <a:gd name="connsiteX6" fmla="*/ 19581 w 238125"/>
                  <a:gd name="connsiteY6" fmla="*/ 52063 h 57150"/>
                  <a:gd name="connsiteX7" fmla="*/ 531 w 238125"/>
                  <a:gd name="connsiteY7" fmla="*/ 59683 h 57150"/>
                  <a:gd name="connsiteX8" fmla="*/ 9103 w 238125"/>
                  <a:gd name="connsiteY8" fmla="*/ 60636 h 57150"/>
                  <a:gd name="connsiteX9" fmla="*/ 9103 w 238125"/>
                  <a:gd name="connsiteY9" fmla="*/ 6063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57150">
                    <a:moveTo>
                      <a:pt x="9103" y="60636"/>
                    </a:moveTo>
                    <a:cubicBezTo>
                      <a:pt x="12913" y="57778"/>
                      <a:pt x="23391" y="54920"/>
                      <a:pt x="29106" y="53016"/>
                    </a:cubicBezTo>
                    <a:cubicBezTo>
                      <a:pt x="57681" y="44443"/>
                      <a:pt x="87208" y="41586"/>
                      <a:pt x="115783" y="35870"/>
                    </a:cubicBezTo>
                    <a:cubicBezTo>
                      <a:pt x="157693" y="27298"/>
                      <a:pt x="199603" y="16820"/>
                      <a:pt x="240561" y="3486"/>
                    </a:cubicBezTo>
                    <a:cubicBezTo>
                      <a:pt x="247228" y="1581"/>
                      <a:pt x="240561" y="-1277"/>
                      <a:pt x="236750" y="628"/>
                    </a:cubicBezTo>
                    <a:cubicBezTo>
                      <a:pt x="190078" y="15868"/>
                      <a:pt x="141500" y="28250"/>
                      <a:pt x="92923" y="35870"/>
                    </a:cubicBezTo>
                    <a:cubicBezTo>
                      <a:pt x="68158" y="39681"/>
                      <a:pt x="43393" y="43491"/>
                      <a:pt x="19581" y="52063"/>
                    </a:cubicBezTo>
                    <a:cubicBezTo>
                      <a:pt x="12913" y="53968"/>
                      <a:pt x="6246" y="55873"/>
                      <a:pt x="531" y="59683"/>
                    </a:cubicBezTo>
                    <a:cubicBezTo>
                      <a:pt x="-2327" y="62541"/>
                      <a:pt x="7198" y="62541"/>
                      <a:pt x="9103" y="60636"/>
                    </a:cubicBezTo>
                    <a:lnTo>
                      <a:pt x="9103" y="60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09" name="Figura a mano libera: Forma 1008">
                <a:extLst>
                  <a:ext uri="{FF2B5EF4-FFF2-40B4-BE49-F238E27FC236}">
                    <a16:creationId xmlns:a16="http://schemas.microsoft.com/office/drawing/2014/main" id="{CF64E4BB-5FDE-4AC7-A14B-88D75119618C}"/>
                  </a:ext>
                </a:extLst>
              </p:cNvPr>
              <p:cNvSpPr/>
              <p:nvPr/>
            </p:nvSpPr>
            <p:spPr>
              <a:xfrm>
                <a:off x="3392531" y="7277556"/>
                <a:ext cx="19050" cy="228600"/>
              </a:xfrm>
              <a:custGeom>
                <a:avLst/>
                <a:gdLst>
                  <a:gd name="connsiteX0" fmla="*/ 9525 w 19050"/>
                  <a:gd name="connsiteY0" fmla="*/ 233991 h 228600"/>
                  <a:gd name="connsiteX1" fmla="*/ 16192 w 19050"/>
                  <a:gd name="connsiteY1" fmla="*/ 116833 h 228600"/>
                  <a:gd name="connsiteX2" fmla="*/ 25717 w 19050"/>
                  <a:gd name="connsiteY2" fmla="*/ 55873 h 228600"/>
                  <a:gd name="connsiteX3" fmla="*/ 20955 w 19050"/>
                  <a:gd name="connsiteY3" fmla="*/ 628 h 228600"/>
                  <a:gd name="connsiteX4" fmla="*/ 11430 w 19050"/>
                  <a:gd name="connsiteY4" fmla="*/ 3486 h 228600"/>
                  <a:gd name="connsiteX5" fmla="*/ 16192 w 19050"/>
                  <a:gd name="connsiteY5" fmla="*/ 57778 h 228600"/>
                  <a:gd name="connsiteX6" fmla="*/ 6667 w 19050"/>
                  <a:gd name="connsiteY6" fmla="*/ 119691 h 228600"/>
                  <a:gd name="connsiteX7" fmla="*/ 0 w 19050"/>
                  <a:gd name="connsiteY7" fmla="*/ 236848 h 228600"/>
                  <a:gd name="connsiteX8" fmla="*/ 9525 w 19050"/>
                  <a:gd name="connsiteY8" fmla="*/ 233991 h 228600"/>
                  <a:gd name="connsiteX9" fmla="*/ 9525 w 19050"/>
                  <a:gd name="connsiteY9" fmla="*/ 23399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28600">
                    <a:moveTo>
                      <a:pt x="9525" y="233991"/>
                    </a:moveTo>
                    <a:cubicBezTo>
                      <a:pt x="11430" y="194938"/>
                      <a:pt x="12382" y="155886"/>
                      <a:pt x="16192" y="116833"/>
                    </a:cubicBezTo>
                    <a:cubicBezTo>
                      <a:pt x="18097" y="95878"/>
                      <a:pt x="22860" y="75875"/>
                      <a:pt x="25717" y="55873"/>
                    </a:cubicBezTo>
                    <a:cubicBezTo>
                      <a:pt x="27622" y="37775"/>
                      <a:pt x="24765" y="18725"/>
                      <a:pt x="20955" y="628"/>
                    </a:cubicBezTo>
                    <a:cubicBezTo>
                      <a:pt x="20955" y="-1277"/>
                      <a:pt x="10478" y="1581"/>
                      <a:pt x="11430" y="3486"/>
                    </a:cubicBezTo>
                    <a:cubicBezTo>
                      <a:pt x="15240" y="20631"/>
                      <a:pt x="18097" y="39681"/>
                      <a:pt x="16192" y="57778"/>
                    </a:cubicBezTo>
                    <a:cubicBezTo>
                      <a:pt x="14288" y="78733"/>
                      <a:pt x="8572" y="98736"/>
                      <a:pt x="6667" y="119691"/>
                    </a:cubicBezTo>
                    <a:cubicBezTo>
                      <a:pt x="2857" y="158743"/>
                      <a:pt x="1905" y="197795"/>
                      <a:pt x="0" y="236848"/>
                    </a:cubicBezTo>
                    <a:cubicBezTo>
                      <a:pt x="0" y="237800"/>
                      <a:pt x="9525" y="236848"/>
                      <a:pt x="9525" y="233991"/>
                    </a:cubicBezTo>
                    <a:lnTo>
                      <a:pt x="9525" y="233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0" name="Figura a mano libera: Forma 1009">
                <a:extLst>
                  <a:ext uri="{FF2B5EF4-FFF2-40B4-BE49-F238E27FC236}">
                    <a16:creationId xmlns:a16="http://schemas.microsoft.com/office/drawing/2014/main" id="{FDAF75AA-ED39-4CE1-8F50-F822E74D9E69}"/>
                  </a:ext>
                </a:extLst>
              </p:cNvPr>
              <p:cNvSpPr/>
              <p:nvPr/>
            </p:nvSpPr>
            <p:spPr>
              <a:xfrm>
                <a:off x="3401042" y="7209637"/>
                <a:ext cx="47625" cy="285750"/>
              </a:xfrm>
              <a:custGeom>
                <a:avLst/>
                <a:gdLst>
                  <a:gd name="connsiteX0" fmla="*/ 43876 w 47625"/>
                  <a:gd name="connsiteY0" fmla="*/ 3777 h 285750"/>
                  <a:gd name="connsiteX1" fmla="*/ 18159 w 47625"/>
                  <a:gd name="connsiteY1" fmla="*/ 139985 h 285750"/>
                  <a:gd name="connsiteX2" fmla="*/ 61 w 47625"/>
                  <a:gd name="connsiteY2" fmla="*/ 285718 h 285750"/>
                  <a:gd name="connsiteX3" fmla="*/ 9586 w 47625"/>
                  <a:gd name="connsiteY3" fmla="*/ 284765 h 285750"/>
                  <a:gd name="connsiteX4" fmla="*/ 27684 w 47625"/>
                  <a:gd name="connsiteY4" fmla="*/ 139033 h 285750"/>
                  <a:gd name="connsiteX5" fmla="*/ 53401 w 47625"/>
                  <a:gd name="connsiteY5" fmla="*/ 2825 h 285750"/>
                  <a:gd name="connsiteX6" fmla="*/ 43876 w 47625"/>
                  <a:gd name="connsiteY6" fmla="*/ 3777 h 285750"/>
                  <a:gd name="connsiteX7" fmla="*/ 43876 w 47625"/>
                  <a:gd name="connsiteY7" fmla="*/ 377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43876" y="3777"/>
                    </a:moveTo>
                    <a:cubicBezTo>
                      <a:pt x="33399" y="48545"/>
                      <a:pt x="23874" y="94265"/>
                      <a:pt x="18159" y="139985"/>
                    </a:cubicBezTo>
                    <a:cubicBezTo>
                      <a:pt x="11491" y="188563"/>
                      <a:pt x="7681" y="237140"/>
                      <a:pt x="61" y="285718"/>
                    </a:cubicBezTo>
                    <a:cubicBezTo>
                      <a:pt x="-891" y="289527"/>
                      <a:pt x="9586" y="287623"/>
                      <a:pt x="9586" y="284765"/>
                    </a:cubicBezTo>
                    <a:cubicBezTo>
                      <a:pt x="16254" y="236188"/>
                      <a:pt x="21016" y="187610"/>
                      <a:pt x="27684" y="139033"/>
                    </a:cubicBezTo>
                    <a:cubicBezTo>
                      <a:pt x="33399" y="93313"/>
                      <a:pt x="42924" y="47593"/>
                      <a:pt x="53401" y="2825"/>
                    </a:cubicBezTo>
                    <a:cubicBezTo>
                      <a:pt x="55306" y="-1937"/>
                      <a:pt x="44829" y="-32"/>
                      <a:pt x="43876" y="3777"/>
                    </a:cubicBezTo>
                    <a:lnTo>
                      <a:pt x="43876" y="37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1" name="Figura a mano libera: Forma 1010">
                <a:extLst>
                  <a:ext uri="{FF2B5EF4-FFF2-40B4-BE49-F238E27FC236}">
                    <a16:creationId xmlns:a16="http://schemas.microsoft.com/office/drawing/2014/main" id="{A654813A-4859-48D7-8BA7-948181214319}"/>
                  </a:ext>
                </a:extLst>
              </p:cNvPr>
              <p:cNvSpPr/>
              <p:nvPr/>
            </p:nvSpPr>
            <p:spPr>
              <a:xfrm>
                <a:off x="3402942" y="7209949"/>
                <a:ext cx="133350" cy="314325"/>
              </a:xfrm>
              <a:custGeom>
                <a:avLst/>
                <a:gdLst>
                  <a:gd name="connsiteX0" fmla="*/ 131512 w 133350"/>
                  <a:gd name="connsiteY0" fmla="*/ 2513 h 314325"/>
                  <a:gd name="connsiteX1" fmla="*/ 69599 w 133350"/>
                  <a:gd name="connsiteY1" fmla="*/ 124433 h 314325"/>
                  <a:gd name="connsiteX2" fmla="*/ 17212 w 133350"/>
                  <a:gd name="connsiteY2" fmla="*/ 261593 h 314325"/>
                  <a:gd name="connsiteX3" fmla="*/ 67 w 133350"/>
                  <a:gd name="connsiteY3" fmla="*/ 315886 h 314325"/>
                  <a:gd name="connsiteX4" fmla="*/ 9592 w 133350"/>
                  <a:gd name="connsiteY4" fmla="*/ 314933 h 314325"/>
                  <a:gd name="connsiteX5" fmla="*/ 50549 w 133350"/>
                  <a:gd name="connsiteY5" fmla="*/ 190156 h 314325"/>
                  <a:gd name="connsiteX6" fmla="*/ 112462 w 133350"/>
                  <a:gd name="connsiteY6" fmla="*/ 56806 h 314325"/>
                  <a:gd name="connsiteX7" fmla="*/ 140084 w 133350"/>
                  <a:gd name="connsiteY7" fmla="*/ 2513 h 314325"/>
                  <a:gd name="connsiteX8" fmla="*/ 131512 w 133350"/>
                  <a:gd name="connsiteY8" fmla="*/ 2513 h 314325"/>
                  <a:gd name="connsiteX9" fmla="*/ 131512 w 133350"/>
                  <a:gd name="connsiteY9" fmla="*/ 25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314325">
                    <a:moveTo>
                      <a:pt x="131512" y="2513"/>
                    </a:moveTo>
                    <a:cubicBezTo>
                      <a:pt x="110557" y="42518"/>
                      <a:pt x="90554" y="83475"/>
                      <a:pt x="69599" y="124433"/>
                    </a:cubicBezTo>
                    <a:cubicBezTo>
                      <a:pt x="47692" y="168248"/>
                      <a:pt x="32452" y="214920"/>
                      <a:pt x="17212" y="261593"/>
                    </a:cubicBezTo>
                    <a:cubicBezTo>
                      <a:pt x="11497" y="279690"/>
                      <a:pt x="5782" y="297788"/>
                      <a:pt x="67" y="315886"/>
                    </a:cubicBezTo>
                    <a:cubicBezTo>
                      <a:pt x="-886" y="318743"/>
                      <a:pt x="8639" y="317790"/>
                      <a:pt x="9592" y="314933"/>
                    </a:cubicBezTo>
                    <a:cubicBezTo>
                      <a:pt x="22927" y="273023"/>
                      <a:pt x="36262" y="232065"/>
                      <a:pt x="50549" y="190156"/>
                    </a:cubicBezTo>
                    <a:cubicBezTo>
                      <a:pt x="66742" y="143483"/>
                      <a:pt x="90554" y="100620"/>
                      <a:pt x="112462" y="56806"/>
                    </a:cubicBezTo>
                    <a:cubicBezTo>
                      <a:pt x="121987" y="38708"/>
                      <a:pt x="130559" y="20611"/>
                      <a:pt x="140084" y="2513"/>
                    </a:cubicBezTo>
                    <a:cubicBezTo>
                      <a:pt x="141989" y="-1297"/>
                      <a:pt x="132464" y="-344"/>
                      <a:pt x="131512" y="2513"/>
                    </a:cubicBezTo>
                    <a:lnTo>
                      <a:pt x="131512" y="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2" name="Figura a mano libera: Forma 1011">
                <a:extLst>
                  <a:ext uri="{FF2B5EF4-FFF2-40B4-BE49-F238E27FC236}">
                    <a16:creationId xmlns:a16="http://schemas.microsoft.com/office/drawing/2014/main" id="{B2696B13-AF24-4FFE-9871-32DAFD804CBE}"/>
                  </a:ext>
                </a:extLst>
              </p:cNvPr>
              <p:cNvSpPr/>
              <p:nvPr/>
            </p:nvSpPr>
            <p:spPr>
              <a:xfrm>
                <a:off x="3465383" y="7277264"/>
                <a:ext cx="95250" cy="247650"/>
              </a:xfrm>
              <a:custGeom>
                <a:avLst/>
                <a:gdLst>
                  <a:gd name="connsiteX0" fmla="*/ 93836 w 95250"/>
                  <a:gd name="connsiteY0" fmla="*/ 3778 h 247650"/>
                  <a:gd name="connsiteX1" fmla="*/ 88121 w 95250"/>
                  <a:gd name="connsiteY1" fmla="*/ 78073 h 247650"/>
                  <a:gd name="connsiteX2" fmla="*/ 63356 w 95250"/>
                  <a:gd name="connsiteY2" fmla="*/ 155225 h 247650"/>
                  <a:gd name="connsiteX3" fmla="*/ 490 w 95250"/>
                  <a:gd name="connsiteY3" fmla="*/ 250475 h 247650"/>
                  <a:gd name="connsiteX4" fmla="*/ 10015 w 95250"/>
                  <a:gd name="connsiteY4" fmla="*/ 250475 h 247650"/>
                  <a:gd name="connsiteX5" fmla="*/ 73833 w 95250"/>
                  <a:gd name="connsiteY5" fmla="*/ 152368 h 247650"/>
                  <a:gd name="connsiteX6" fmla="*/ 97646 w 95250"/>
                  <a:gd name="connsiteY6" fmla="*/ 79025 h 247650"/>
                  <a:gd name="connsiteX7" fmla="*/ 104313 w 95250"/>
                  <a:gd name="connsiteY7" fmla="*/ 2825 h 247650"/>
                  <a:gd name="connsiteX8" fmla="*/ 93836 w 95250"/>
                  <a:gd name="connsiteY8" fmla="*/ 3778 h 247650"/>
                  <a:gd name="connsiteX9" fmla="*/ 93836 w 95250"/>
                  <a:gd name="connsiteY9" fmla="*/ 377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247650">
                    <a:moveTo>
                      <a:pt x="93836" y="3778"/>
                    </a:moveTo>
                    <a:cubicBezTo>
                      <a:pt x="93836" y="28543"/>
                      <a:pt x="91931" y="53308"/>
                      <a:pt x="88121" y="78073"/>
                    </a:cubicBezTo>
                    <a:cubicBezTo>
                      <a:pt x="84311" y="105696"/>
                      <a:pt x="75738" y="129508"/>
                      <a:pt x="63356" y="155225"/>
                    </a:cubicBezTo>
                    <a:cubicBezTo>
                      <a:pt x="47163" y="189515"/>
                      <a:pt x="23351" y="220948"/>
                      <a:pt x="490" y="250475"/>
                    </a:cubicBezTo>
                    <a:cubicBezTo>
                      <a:pt x="-2367" y="254285"/>
                      <a:pt x="8111" y="253333"/>
                      <a:pt x="10015" y="250475"/>
                    </a:cubicBezTo>
                    <a:cubicBezTo>
                      <a:pt x="33828" y="219996"/>
                      <a:pt x="57641" y="187610"/>
                      <a:pt x="73833" y="152368"/>
                    </a:cubicBezTo>
                    <a:cubicBezTo>
                      <a:pt x="85263" y="128555"/>
                      <a:pt x="92883" y="104743"/>
                      <a:pt x="97646" y="79025"/>
                    </a:cubicBezTo>
                    <a:cubicBezTo>
                      <a:pt x="101456" y="54260"/>
                      <a:pt x="104313" y="27590"/>
                      <a:pt x="104313" y="2825"/>
                    </a:cubicBezTo>
                    <a:cubicBezTo>
                      <a:pt x="104313" y="-1937"/>
                      <a:pt x="93836" y="-32"/>
                      <a:pt x="93836" y="3778"/>
                    </a:cubicBezTo>
                    <a:lnTo>
                      <a:pt x="93836" y="37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3" name="Figura a mano libera: Forma 1012">
                <a:extLst>
                  <a:ext uri="{FF2B5EF4-FFF2-40B4-BE49-F238E27FC236}">
                    <a16:creationId xmlns:a16="http://schemas.microsoft.com/office/drawing/2014/main" id="{B08E3DC3-FB65-40E5-B913-62569357B0B1}"/>
                  </a:ext>
                </a:extLst>
              </p:cNvPr>
              <p:cNvSpPr/>
              <p:nvPr/>
            </p:nvSpPr>
            <p:spPr>
              <a:xfrm>
                <a:off x="3240045" y="7738625"/>
                <a:ext cx="152400" cy="104775"/>
              </a:xfrm>
              <a:custGeom>
                <a:avLst/>
                <a:gdLst>
                  <a:gd name="connsiteX0" fmla="*/ 8658 w 152400"/>
                  <a:gd name="connsiteY0" fmla="*/ 109155 h 104775"/>
                  <a:gd name="connsiteX1" fmla="*/ 44853 w 152400"/>
                  <a:gd name="connsiteY1" fmla="*/ 89152 h 104775"/>
                  <a:gd name="connsiteX2" fmla="*/ 100098 w 152400"/>
                  <a:gd name="connsiteY2" fmla="*/ 61530 h 104775"/>
                  <a:gd name="connsiteX3" fmla="*/ 155343 w 152400"/>
                  <a:gd name="connsiteY3" fmla="*/ 570 h 104775"/>
                  <a:gd name="connsiteX4" fmla="*/ 145818 w 152400"/>
                  <a:gd name="connsiteY4" fmla="*/ 2475 h 104775"/>
                  <a:gd name="connsiteX5" fmla="*/ 89621 w 152400"/>
                  <a:gd name="connsiteY5" fmla="*/ 63435 h 104775"/>
                  <a:gd name="connsiteX6" fmla="*/ 64856 w 152400"/>
                  <a:gd name="connsiteY6" fmla="*/ 75817 h 104775"/>
                  <a:gd name="connsiteX7" fmla="*/ 34376 w 152400"/>
                  <a:gd name="connsiteY7" fmla="*/ 90105 h 104775"/>
                  <a:gd name="connsiteX8" fmla="*/ 1038 w 152400"/>
                  <a:gd name="connsiteY8" fmla="*/ 108202 h 104775"/>
                  <a:gd name="connsiteX9" fmla="*/ 1991 w 152400"/>
                  <a:gd name="connsiteY9" fmla="*/ 111060 h 104775"/>
                  <a:gd name="connsiteX10" fmla="*/ 8658 w 152400"/>
                  <a:gd name="connsiteY10" fmla="*/ 109155 h 104775"/>
                  <a:gd name="connsiteX11" fmla="*/ 8658 w 152400"/>
                  <a:gd name="connsiteY11" fmla="*/ 109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8658" y="109155"/>
                    </a:moveTo>
                    <a:cubicBezTo>
                      <a:pt x="20088" y="102487"/>
                      <a:pt x="32471" y="95820"/>
                      <a:pt x="44853" y="89152"/>
                    </a:cubicBezTo>
                    <a:cubicBezTo>
                      <a:pt x="62951" y="79627"/>
                      <a:pt x="83906" y="73912"/>
                      <a:pt x="100098" y="61530"/>
                    </a:cubicBezTo>
                    <a:cubicBezTo>
                      <a:pt x="122006" y="45337"/>
                      <a:pt x="140103" y="22477"/>
                      <a:pt x="155343" y="570"/>
                    </a:cubicBezTo>
                    <a:cubicBezTo>
                      <a:pt x="156296" y="-383"/>
                      <a:pt x="146771" y="-383"/>
                      <a:pt x="145818" y="2475"/>
                    </a:cubicBezTo>
                    <a:cubicBezTo>
                      <a:pt x="130578" y="25335"/>
                      <a:pt x="112481" y="48195"/>
                      <a:pt x="89621" y="63435"/>
                    </a:cubicBezTo>
                    <a:cubicBezTo>
                      <a:pt x="82001" y="69150"/>
                      <a:pt x="73428" y="72007"/>
                      <a:pt x="64856" y="75817"/>
                    </a:cubicBezTo>
                    <a:cubicBezTo>
                      <a:pt x="54378" y="80580"/>
                      <a:pt x="44853" y="85342"/>
                      <a:pt x="34376" y="90105"/>
                    </a:cubicBezTo>
                    <a:cubicBezTo>
                      <a:pt x="22946" y="95820"/>
                      <a:pt x="12468" y="101535"/>
                      <a:pt x="1038" y="108202"/>
                    </a:cubicBezTo>
                    <a:cubicBezTo>
                      <a:pt x="-867" y="109155"/>
                      <a:pt x="86" y="110107"/>
                      <a:pt x="1991" y="111060"/>
                    </a:cubicBezTo>
                    <a:cubicBezTo>
                      <a:pt x="3896" y="112012"/>
                      <a:pt x="6753" y="110107"/>
                      <a:pt x="8658" y="109155"/>
                    </a:cubicBezTo>
                    <a:lnTo>
                      <a:pt x="8658" y="1091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4" name="Figura a mano libera: Forma 1013">
                <a:extLst>
                  <a:ext uri="{FF2B5EF4-FFF2-40B4-BE49-F238E27FC236}">
                    <a16:creationId xmlns:a16="http://schemas.microsoft.com/office/drawing/2014/main" id="{0E78B325-E9DB-4762-B186-421A884E26AF}"/>
                  </a:ext>
                </a:extLst>
              </p:cNvPr>
              <p:cNvSpPr/>
              <p:nvPr/>
            </p:nvSpPr>
            <p:spPr>
              <a:xfrm>
                <a:off x="3344839" y="7729127"/>
                <a:ext cx="66675" cy="209550"/>
              </a:xfrm>
              <a:custGeom>
                <a:avLst/>
                <a:gdLst>
                  <a:gd name="connsiteX0" fmla="*/ 67694 w 66675"/>
                  <a:gd name="connsiteY0" fmla="*/ 211998 h 209550"/>
                  <a:gd name="connsiteX1" fmla="*/ 67694 w 66675"/>
                  <a:gd name="connsiteY1" fmla="*/ 197710 h 209550"/>
                  <a:gd name="connsiteX2" fmla="*/ 41977 w 66675"/>
                  <a:gd name="connsiteY2" fmla="*/ 129130 h 209550"/>
                  <a:gd name="connsiteX3" fmla="*/ 9592 w 66675"/>
                  <a:gd name="connsiteY3" fmla="*/ 2448 h 209550"/>
                  <a:gd name="connsiteX4" fmla="*/ 67 w 66675"/>
                  <a:gd name="connsiteY4" fmla="*/ 5305 h 209550"/>
                  <a:gd name="connsiteX5" fmla="*/ 29594 w 66675"/>
                  <a:gd name="connsiteY5" fmla="*/ 122462 h 209550"/>
                  <a:gd name="connsiteX6" fmla="*/ 57217 w 66675"/>
                  <a:gd name="connsiteY6" fmla="*/ 193900 h 209550"/>
                  <a:gd name="connsiteX7" fmla="*/ 60074 w 66675"/>
                  <a:gd name="connsiteY7" fmla="*/ 208187 h 209550"/>
                  <a:gd name="connsiteX8" fmla="*/ 60074 w 66675"/>
                  <a:gd name="connsiteY8" fmla="*/ 210092 h 209550"/>
                  <a:gd name="connsiteX9" fmla="*/ 67694 w 66675"/>
                  <a:gd name="connsiteY9" fmla="*/ 211998 h 209550"/>
                  <a:gd name="connsiteX10" fmla="*/ 67694 w 66675"/>
                  <a:gd name="connsiteY10" fmla="*/ 21199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209550">
                    <a:moveTo>
                      <a:pt x="67694" y="211998"/>
                    </a:moveTo>
                    <a:cubicBezTo>
                      <a:pt x="70552" y="208187"/>
                      <a:pt x="68647" y="201520"/>
                      <a:pt x="67694" y="197710"/>
                    </a:cubicBezTo>
                    <a:cubicBezTo>
                      <a:pt x="61979" y="173898"/>
                      <a:pt x="50549" y="151990"/>
                      <a:pt x="41977" y="129130"/>
                    </a:cubicBezTo>
                    <a:cubicBezTo>
                      <a:pt x="25784" y="89125"/>
                      <a:pt x="15307" y="45310"/>
                      <a:pt x="9592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cubicBezTo>
                      <a:pt x="5782" y="45310"/>
                      <a:pt x="15307" y="84362"/>
                      <a:pt x="29594" y="122462"/>
                    </a:cubicBezTo>
                    <a:cubicBezTo>
                      <a:pt x="38167" y="146275"/>
                      <a:pt x="50549" y="169135"/>
                      <a:pt x="57217" y="193900"/>
                    </a:cubicBezTo>
                    <a:cubicBezTo>
                      <a:pt x="58169" y="198662"/>
                      <a:pt x="59122" y="203425"/>
                      <a:pt x="60074" y="208187"/>
                    </a:cubicBezTo>
                    <a:cubicBezTo>
                      <a:pt x="60074" y="210092"/>
                      <a:pt x="59122" y="211998"/>
                      <a:pt x="60074" y="210092"/>
                    </a:cubicBezTo>
                    <a:cubicBezTo>
                      <a:pt x="55312" y="213903"/>
                      <a:pt x="64837" y="215808"/>
                      <a:pt x="67694" y="211998"/>
                    </a:cubicBezTo>
                    <a:lnTo>
                      <a:pt x="67694" y="2119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5" name="Figura a mano libera: Forma 1014">
                <a:extLst>
                  <a:ext uri="{FF2B5EF4-FFF2-40B4-BE49-F238E27FC236}">
                    <a16:creationId xmlns:a16="http://schemas.microsoft.com/office/drawing/2014/main" id="{93776EFB-831F-4C03-8322-E574F6DE1F3D}"/>
                  </a:ext>
                </a:extLst>
              </p:cNvPr>
              <p:cNvSpPr/>
              <p:nvPr/>
            </p:nvSpPr>
            <p:spPr>
              <a:xfrm>
                <a:off x="3394369" y="7730946"/>
                <a:ext cx="142875" cy="190500"/>
              </a:xfrm>
              <a:custGeom>
                <a:avLst/>
                <a:gdLst>
                  <a:gd name="connsiteX0" fmla="*/ 143894 w 142875"/>
                  <a:gd name="connsiteY0" fmla="*/ 186366 h 190500"/>
                  <a:gd name="connsiteX1" fmla="*/ 143894 w 142875"/>
                  <a:gd name="connsiteY1" fmla="*/ 186366 h 190500"/>
                  <a:gd name="connsiteX2" fmla="*/ 137227 w 142875"/>
                  <a:gd name="connsiteY2" fmla="*/ 186366 h 190500"/>
                  <a:gd name="connsiteX3" fmla="*/ 118177 w 142875"/>
                  <a:gd name="connsiteY3" fmla="*/ 181603 h 190500"/>
                  <a:gd name="connsiteX4" fmla="*/ 70552 w 142875"/>
                  <a:gd name="connsiteY4" fmla="*/ 131121 h 190500"/>
                  <a:gd name="connsiteX5" fmla="*/ 9592 w 142875"/>
                  <a:gd name="connsiteY5" fmla="*/ 628 h 190500"/>
                  <a:gd name="connsiteX6" fmla="*/ 67 w 142875"/>
                  <a:gd name="connsiteY6" fmla="*/ 3486 h 190500"/>
                  <a:gd name="connsiteX7" fmla="*/ 45787 w 142875"/>
                  <a:gd name="connsiteY7" fmla="*/ 103498 h 190500"/>
                  <a:gd name="connsiteX8" fmla="*/ 120082 w 142875"/>
                  <a:gd name="connsiteY8" fmla="*/ 189223 h 190500"/>
                  <a:gd name="connsiteX9" fmla="*/ 141037 w 142875"/>
                  <a:gd name="connsiteY9" fmla="*/ 190176 h 190500"/>
                  <a:gd name="connsiteX10" fmla="*/ 143894 w 142875"/>
                  <a:gd name="connsiteY10" fmla="*/ 186366 h 190500"/>
                  <a:gd name="connsiteX11" fmla="*/ 143894 w 142875"/>
                  <a:gd name="connsiteY11" fmla="*/ 1863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90500">
                    <a:moveTo>
                      <a:pt x="143894" y="186366"/>
                    </a:moveTo>
                    <a:cubicBezTo>
                      <a:pt x="145800" y="186366"/>
                      <a:pt x="143894" y="186366"/>
                      <a:pt x="143894" y="186366"/>
                    </a:cubicBezTo>
                    <a:cubicBezTo>
                      <a:pt x="141037" y="186366"/>
                      <a:pt x="139132" y="186366"/>
                      <a:pt x="137227" y="186366"/>
                    </a:cubicBezTo>
                    <a:cubicBezTo>
                      <a:pt x="130559" y="185414"/>
                      <a:pt x="123892" y="184461"/>
                      <a:pt x="118177" y="181603"/>
                    </a:cubicBezTo>
                    <a:cubicBezTo>
                      <a:pt x="96269" y="172078"/>
                      <a:pt x="81029" y="152076"/>
                      <a:pt x="70552" y="131121"/>
                    </a:cubicBezTo>
                    <a:cubicBezTo>
                      <a:pt x="49597" y="88258"/>
                      <a:pt x="29594" y="44443"/>
                      <a:pt x="9592" y="628"/>
                    </a:cubicBezTo>
                    <a:cubicBezTo>
                      <a:pt x="8640" y="-1277"/>
                      <a:pt x="-885" y="1581"/>
                      <a:pt x="67" y="3486"/>
                    </a:cubicBezTo>
                    <a:cubicBezTo>
                      <a:pt x="15307" y="36823"/>
                      <a:pt x="30547" y="70161"/>
                      <a:pt x="45787" y="103498"/>
                    </a:cubicBezTo>
                    <a:cubicBezTo>
                      <a:pt x="61979" y="137789"/>
                      <a:pt x="79125" y="179698"/>
                      <a:pt x="120082" y="189223"/>
                    </a:cubicBezTo>
                    <a:cubicBezTo>
                      <a:pt x="126750" y="191128"/>
                      <a:pt x="134369" y="191128"/>
                      <a:pt x="141037" y="190176"/>
                    </a:cubicBezTo>
                    <a:cubicBezTo>
                      <a:pt x="145800" y="189223"/>
                      <a:pt x="150562" y="185414"/>
                      <a:pt x="143894" y="186366"/>
                    </a:cubicBezTo>
                    <a:lnTo>
                      <a:pt x="143894" y="186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6" name="Figura a mano libera: Forma 1015">
                <a:extLst>
                  <a:ext uri="{FF2B5EF4-FFF2-40B4-BE49-F238E27FC236}">
                    <a16:creationId xmlns:a16="http://schemas.microsoft.com/office/drawing/2014/main" id="{B750AF98-307F-4B6B-9CEB-7F7B03C8E540}"/>
                  </a:ext>
                </a:extLst>
              </p:cNvPr>
              <p:cNvSpPr/>
              <p:nvPr/>
            </p:nvSpPr>
            <p:spPr>
              <a:xfrm>
                <a:off x="3459040" y="7717181"/>
                <a:ext cx="152400" cy="76200"/>
              </a:xfrm>
              <a:custGeom>
                <a:avLst/>
                <a:gdLst>
                  <a:gd name="connsiteX0" fmla="*/ 2071 w 152400"/>
                  <a:gd name="connsiteY0" fmla="*/ 6774 h 76200"/>
                  <a:gd name="connsiteX1" fmla="*/ 67794 w 152400"/>
                  <a:gd name="connsiteY1" fmla="*/ 31539 h 76200"/>
                  <a:gd name="connsiteX2" fmla="*/ 145899 w 152400"/>
                  <a:gd name="connsiteY2" fmla="*/ 81069 h 76200"/>
                  <a:gd name="connsiteX3" fmla="*/ 153519 w 152400"/>
                  <a:gd name="connsiteY3" fmla="*/ 75354 h 76200"/>
                  <a:gd name="connsiteX4" fmla="*/ 74461 w 152400"/>
                  <a:gd name="connsiteY4" fmla="*/ 25824 h 76200"/>
                  <a:gd name="connsiteX5" fmla="*/ 6834 w 152400"/>
                  <a:gd name="connsiteY5" fmla="*/ 106 h 76200"/>
                  <a:gd name="connsiteX6" fmla="*/ 2071 w 152400"/>
                  <a:gd name="connsiteY6" fmla="*/ 6774 h 76200"/>
                  <a:gd name="connsiteX7" fmla="*/ 2071 w 152400"/>
                  <a:gd name="connsiteY7" fmla="*/ 67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76200">
                    <a:moveTo>
                      <a:pt x="2071" y="6774"/>
                    </a:moveTo>
                    <a:cubicBezTo>
                      <a:pt x="23979" y="14394"/>
                      <a:pt x="46839" y="22014"/>
                      <a:pt x="67794" y="31539"/>
                    </a:cubicBezTo>
                    <a:cubicBezTo>
                      <a:pt x="96369" y="43921"/>
                      <a:pt x="122086" y="61066"/>
                      <a:pt x="145899" y="81069"/>
                    </a:cubicBezTo>
                    <a:cubicBezTo>
                      <a:pt x="148757" y="83926"/>
                      <a:pt x="158282" y="79164"/>
                      <a:pt x="153519" y="75354"/>
                    </a:cubicBezTo>
                    <a:cubicBezTo>
                      <a:pt x="129707" y="55351"/>
                      <a:pt x="103036" y="38206"/>
                      <a:pt x="74461" y="25824"/>
                    </a:cubicBezTo>
                    <a:cubicBezTo>
                      <a:pt x="52554" y="16299"/>
                      <a:pt x="29694" y="7726"/>
                      <a:pt x="6834" y="106"/>
                    </a:cubicBezTo>
                    <a:cubicBezTo>
                      <a:pt x="3976" y="-846"/>
                      <a:pt x="-3643" y="4869"/>
                      <a:pt x="2071" y="6774"/>
                    </a:cubicBezTo>
                    <a:lnTo>
                      <a:pt x="2071" y="67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7" name="Figura a mano libera: Forma 1016">
                <a:extLst>
                  <a:ext uri="{FF2B5EF4-FFF2-40B4-BE49-F238E27FC236}">
                    <a16:creationId xmlns:a16="http://schemas.microsoft.com/office/drawing/2014/main" id="{572F12B9-EF8D-46ED-ADA7-BCB3251133E3}"/>
                  </a:ext>
                </a:extLst>
              </p:cNvPr>
              <p:cNvSpPr/>
              <p:nvPr/>
            </p:nvSpPr>
            <p:spPr>
              <a:xfrm>
                <a:off x="3302491" y="7706364"/>
                <a:ext cx="47625" cy="295275"/>
              </a:xfrm>
              <a:custGeom>
                <a:avLst/>
                <a:gdLst>
                  <a:gd name="connsiteX0" fmla="*/ 1457 w 47625"/>
                  <a:gd name="connsiteY0" fmla="*/ 4256 h 295275"/>
                  <a:gd name="connsiteX1" fmla="*/ 2410 w 47625"/>
                  <a:gd name="connsiteY1" fmla="*/ 45213 h 295275"/>
                  <a:gd name="connsiteX2" fmla="*/ 23365 w 47625"/>
                  <a:gd name="connsiteY2" fmla="*/ 139511 h 295275"/>
                  <a:gd name="connsiteX3" fmla="*/ 39557 w 47625"/>
                  <a:gd name="connsiteY3" fmla="*/ 224284 h 295275"/>
                  <a:gd name="connsiteX4" fmla="*/ 37652 w 47625"/>
                  <a:gd name="connsiteY4" fmla="*/ 293816 h 295275"/>
                  <a:gd name="connsiteX5" fmla="*/ 47177 w 47625"/>
                  <a:gd name="connsiteY5" fmla="*/ 294768 h 295275"/>
                  <a:gd name="connsiteX6" fmla="*/ 50987 w 47625"/>
                  <a:gd name="connsiteY6" fmla="*/ 229998 h 295275"/>
                  <a:gd name="connsiteX7" fmla="*/ 35747 w 47625"/>
                  <a:gd name="connsiteY7" fmla="*/ 146179 h 295275"/>
                  <a:gd name="connsiteX8" fmla="*/ 13840 w 47625"/>
                  <a:gd name="connsiteY8" fmla="*/ 49976 h 295275"/>
                  <a:gd name="connsiteX9" fmla="*/ 10982 w 47625"/>
                  <a:gd name="connsiteY9" fmla="*/ 2351 h 295275"/>
                  <a:gd name="connsiteX10" fmla="*/ 1457 w 47625"/>
                  <a:gd name="connsiteY10" fmla="*/ 4256 h 295275"/>
                  <a:gd name="connsiteX11" fmla="*/ 1457 w 47625"/>
                  <a:gd name="connsiteY11" fmla="*/ 425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295275">
                    <a:moveTo>
                      <a:pt x="1457" y="4256"/>
                    </a:moveTo>
                    <a:cubicBezTo>
                      <a:pt x="-1400" y="17591"/>
                      <a:pt x="505" y="32831"/>
                      <a:pt x="2410" y="45213"/>
                    </a:cubicBezTo>
                    <a:cubicBezTo>
                      <a:pt x="7172" y="76646"/>
                      <a:pt x="17650" y="108079"/>
                      <a:pt x="23365" y="139511"/>
                    </a:cubicBezTo>
                    <a:cubicBezTo>
                      <a:pt x="29080" y="168086"/>
                      <a:pt x="34795" y="195709"/>
                      <a:pt x="39557" y="224284"/>
                    </a:cubicBezTo>
                    <a:cubicBezTo>
                      <a:pt x="43367" y="248096"/>
                      <a:pt x="46225" y="270956"/>
                      <a:pt x="37652" y="293816"/>
                    </a:cubicBezTo>
                    <a:cubicBezTo>
                      <a:pt x="35747" y="299531"/>
                      <a:pt x="45272" y="299531"/>
                      <a:pt x="47177" y="294768"/>
                    </a:cubicBezTo>
                    <a:cubicBezTo>
                      <a:pt x="54797" y="273813"/>
                      <a:pt x="54797" y="251906"/>
                      <a:pt x="50987" y="229998"/>
                    </a:cubicBezTo>
                    <a:cubicBezTo>
                      <a:pt x="46225" y="202376"/>
                      <a:pt x="41462" y="173801"/>
                      <a:pt x="35747" y="146179"/>
                    </a:cubicBezTo>
                    <a:cubicBezTo>
                      <a:pt x="29080" y="113793"/>
                      <a:pt x="19555" y="82361"/>
                      <a:pt x="13840" y="49976"/>
                    </a:cubicBezTo>
                    <a:cubicBezTo>
                      <a:pt x="10982" y="34736"/>
                      <a:pt x="8125" y="17591"/>
                      <a:pt x="10982" y="2351"/>
                    </a:cubicBezTo>
                    <a:cubicBezTo>
                      <a:pt x="12887" y="-1459"/>
                      <a:pt x="2410" y="-507"/>
                      <a:pt x="1457" y="4256"/>
                    </a:cubicBezTo>
                    <a:lnTo>
                      <a:pt x="1457" y="42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8" name="Figura a mano libera: Forma 1017">
                <a:extLst>
                  <a:ext uri="{FF2B5EF4-FFF2-40B4-BE49-F238E27FC236}">
                    <a16:creationId xmlns:a16="http://schemas.microsoft.com/office/drawing/2014/main" id="{FBC0B8D9-5863-4E12-9A97-D9177EFD8B8F}"/>
                  </a:ext>
                </a:extLst>
              </p:cNvPr>
              <p:cNvSpPr/>
              <p:nvPr/>
            </p:nvSpPr>
            <p:spPr>
              <a:xfrm>
                <a:off x="3196418" y="7720246"/>
                <a:ext cx="142875" cy="104775"/>
              </a:xfrm>
              <a:custGeom>
                <a:avLst/>
                <a:gdLst>
                  <a:gd name="connsiteX0" fmla="*/ 7518 w 142875"/>
                  <a:gd name="connsiteY0" fmla="*/ 107531 h 104775"/>
                  <a:gd name="connsiteX1" fmla="*/ 76098 w 142875"/>
                  <a:gd name="connsiteY1" fmla="*/ 62764 h 104775"/>
                  <a:gd name="connsiteX2" fmla="*/ 119913 w 142875"/>
                  <a:gd name="connsiteY2" fmla="*/ 22759 h 104775"/>
                  <a:gd name="connsiteX3" fmla="*/ 146583 w 142875"/>
                  <a:gd name="connsiteY3" fmla="*/ 1803 h 104775"/>
                  <a:gd name="connsiteX4" fmla="*/ 138964 w 142875"/>
                  <a:gd name="connsiteY4" fmla="*/ 1803 h 104775"/>
                  <a:gd name="connsiteX5" fmla="*/ 71336 w 142875"/>
                  <a:gd name="connsiteY5" fmla="*/ 59906 h 104775"/>
                  <a:gd name="connsiteX6" fmla="*/ 1803 w 142875"/>
                  <a:gd name="connsiteY6" fmla="*/ 106578 h 104775"/>
                  <a:gd name="connsiteX7" fmla="*/ 7518 w 142875"/>
                  <a:gd name="connsiteY7" fmla="*/ 107531 h 104775"/>
                  <a:gd name="connsiteX8" fmla="*/ 7518 w 142875"/>
                  <a:gd name="connsiteY8" fmla="*/ 107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04775">
                    <a:moveTo>
                      <a:pt x="7518" y="107531"/>
                    </a:moveTo>
                    <a:cubicBezTo>
                      <a:pt x="32283" y="96101"/>
                      <a:pt x="56096" y="81814"/>
                      <a:pt x="76098" y="62764"/>
                    </a:cubicBezTo>
                    <a:cubicBezTo>
                      <a:pt x="90386" y="49428"/>
                      <a:pt x="103721" y="35141"/>
                      <a:pt x="119913" y="22759"/>
                    </a:cubicBezTo>
                    <a:cubicBezTo>
                      <a:pt x="128486" y="15139"/>
                      <a:pt x="137058" y="8471"/>
                      <a:pt x="146583" y="1803"/>
                    </a:cubicBezTo>
                    <a:cubicBezTo>
                      <a:pt x="150393" y="-1054"/>
                      <a:pt x="140868" y="-102"/>
                      <a:pt x="138964" y="1803"/>
                    </a:cubicBezTo>
                    <a:cubicBezTo>
                      <a:pt x="115151" y="18948"/>
                      <a:pt x="92291" y="37998"/>
                      <a:pt x="71336" y="59906"/>
                    </a:cubicBezTo>
                    <a:cubicBezTo>
                      <a:pt x="52286" y="79909"/>
                      <a:pt x="27521" y="95148"/>
                      <a:pt x="1803" y="106578"/>
                    </a:cubicBezTo>
                    <a:cubicBezTo>
                      <a:pt x="-3912" y="108484"/>
                      <a:pt x="5613" y="108484"/>
                      <a:pt x="7518" y="107531"/>
                    </a:cubicBezTo>
                    <a:lnTo>
                      <a:pt x="7518" y="1075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19" name="Figura a mano libera: Forma 1018">
                <a:extLst>
                  <a:ext uri="{FF2B5EF4-FFF2-40B4-BE49-F238E27FC236}">
                    <a16:creationId xmlns:a16="http://schemas.microsoft.com/office/drawing/2014/main" id="{ED7E050D-7144-4EFB-90A9-9CF81AC8C598}"/>
                  </a:ext>
                </a:extLst>
              </p:cNvPr>
              <p:cNvSpPr/>
              <p:nvPr/>
            </p:nvSpPr>
            <p:spPr>
              <a:xfrm>
                <a:off x="3065689" y="7475526"/>
                <a:ext cx="200025" cy="114300"/>
              </a:xfrm>
              <a:custGeom>
                <a:avLst/>
                <a:gdLst>
                  <a:gd name="connsiteX0" fmla="*/ 2039 w 200025"/>
                  <a:gd name="connsiteY0" fmla="*/ 6494 h 114300"/>
                  <a:gd name="connsiteX1" fmla="*/ 92527 w 200025"/>
                  <a:gd name="connsiteY1" fmla="*/ 51261 h 114300"/>
                  <a:gd name="connsiteX2" fmla="*/ 193492 w 200025"/>
                  <a:gd name="connsiteY2" fmla="*/ 116984 h 114300"/>
                  <a:gd name="connsiteX3" fmla="*/ 201112 w 200025"/>
                  <a:gd name="connsiteY3" fmla="*/ 111269 h 114300"/>
                  <a:gd name="connsiteX4" fmla="*/ 98242 w 200025"/>
                  <a:gd name="connsiteY4" fmla="*/ 44594 h 114300"/>
                  <a:gd name="connsiteX5" fmla="*/ 8707 w 200025"/>
                  <a:gd name="connsiteY5" fmla="*/ 779 h 114300"/>
                  <a:gd name="connsiteX6" fmla="*/ 2039 w 200025"/>
                  <a:gd name="connsiteY6" fmla="*/ 6494 h 114300"/>
                  <a:gd name="connsiteX7" fmla="*/ 2039 w 200025"/>
                  <a:gd name="connsiteY7" fmla="*/ 64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5" h="114300">
                    <a:moveTo>
                      <a:pt x="2039" y="6494"/>
                    </a:moveTo>
                    <a:cubicBezTo>
                      <a:pt x="32519" y="19829"/>
                      <a:pt x="62999" y="35069"/>
                      <a:pt x="92527" y="51261"/>
                    </a:cubicBezTo>
                    <a:cubicBezTo>
                      <a:pt x="127769" y="70311"/>
                      <a:pt x="159202" y="95076"/>
                      <a:pt x="193492" y="116984"/>
                    </a:cubicBezTo>
                    <a:cubicBezTo>
                      <a:pt x="197302" y="118888"/>
                      <a:pt x="205874" y="114126"/>
                      <a:pt x="201112" y="111269"/>
                    </a:cubicBezTo>
                    <a:cubicBezTo>
                      <a:pt x="166822" y="89361"/>
                      <a:pt x="134437" y="64596"/>
                      <a:pt x="98242" y="44594"/>
                    </a:cubicBezTo>
                    <a:cubicBezTo>
                      <a:pt x="68714" y="28401"/>
                      <a:pt x="39187" y="14113"/>
                      <a:pt x="8707" y="779"/>
                    </a:cubicBezTo>
                    <a:cubicBezTo>
                      <a:pt x="3944" y="-2079"/>
                      <a:pt x="-3676" y="3636"/>
                      <a:pt x="2039" y="6494"/>
                    </a:cubicBezTo>
                    <a:lnTo>
                      <a:pt x="2039" y="6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0" name="Figura a mano libera: Forma 1019">
                <a:extLst>
                  <a:ext uri="{FF2B5EF4-FFF2-40B4-BE49-F238E27FC236}">
                    <a16:creationId xmlns:a16="http://schemas.microsoft.com/office/drawing/2014/main" id="{225B72AA-3C68-4E42-881B-452CC75E71CD}"/>
                  </a:ext>
                </a:extLst>
              </p:cNvPr>
              <p:cNvSpPr/>
              <p:nvPr/>
            </p:nvSpPr>
            <p:spPr>
              <a:xfrm>
                <a:off x="3129629" y="7644897"/>
                <a:ext cx="161925" cy="47625"/>
              </a:xfrm>
              <a:custGeom>
                <a:avLst/>
                <a:gdLst>
                  <a:gd name="connsiteX0" fmla="*/ 965 w 161925"/>
                  <a:gd name="connsiteY0" fmla="*/ 6667 h 47625"/>
                  <a:gd name="connsiteX1" fmla="*/ 74308 w 161925"/>
                  <a:gd name="connsiteY1" fmla="*/ 36195 h 47625"/>
                  <a:gd name="connsiteX2" fmla="*/ 123837 w 161925"/>
                  <a:gd name="connsiteY2" fmla="*/ 49530 h 47625"/>
                  <a:gd name="connsiteX3" fmla="*/ 162890 w 161925"/>
                  <a:gd name="connsiteY3" fmla="*/ 51435 h 47625"/>
                  <a:gd name="connsiteX4" fmla="*/ 163842 w 161925"/>
                  <a:gd name="connsiteY4" fmla="*/ 44767 h 47625"/>
                  <a:gd name="connsiteX5" fmla="*/ 127647 w 161925"/>
                  <a:gd name="connsiteY5" fmla="*/ 42863 h 47625"/>
                  <a:gd name="connsiteX6" fmla="*/ 78117 w 161925"/>
                  <a:gd name="connsiteY6" fmla="*/ 28575 h 47625"/>
                  <a:gd name="connsiteX7" fmla="*/ 7633 w 161925"/>
                  <a:gd name="connsiteY7" fmla="*/ 0 h 47625"/>
                  <a:gd name="connsiteX8" fmla="*/ 965 w 161925"/>
                  <a:gd name="connsiteY8" fmla="*/ 6667 h 47625"/>
                  <a:gd name="connsiteX9" fmla="*/ 965 w 161925"/>
                  <a:gd name="connsiteY9" fmla="*/ 666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47625">
                    <a:moveTo>
                      <a:pt x="965" y="6667"/>
                    </a:moveTo>
                    <a:cubicBezTo>
                      <a:pt x="24778" y="17145"/>
                      <a:pt x="49542" y="27622"/>
                      <a:pt x="74308" y="36195"/>
                    </a:cubicBezTo>
                    <a:cubicBezTo>
                      <a:pt x="90500" y="41910"/>
                      <a:pt x="106692" y="47625"/>
                      <a:pt x="123837" y="49530"/>
                    </a:cubicBezTo>
                    <a:cubicBezTo>
                      <a:pt x="136220" y="51435"/>
                      <a:pt x="149555" y="53340"/>
                      <a:pt x="162890" y="51435"/>
                    </a:cubicBezTo>
                    <a:cubicBezTo>
                      <a:pt x="167653" y="50482"/>
                      <a:pt x="170510" y="43815"/>
                      <a:pt x="163842" y="44767"/>
                    </a:cubicBezTo>
                    <a:cubicBezTo>
                      <a:pt x="152412" y="46672"/>
                      <a:pt x="139078" y="44767"/>
                      <a:pt x="127647" y="42863"/>
                    </a:cubicBezTo>
                    <a:cubicBezTo>
                      <a:pt x="110503" y="40005"/>
                      <a:pt x="94310" y="34290"/>
                      <a:pt x="78117" y="28575"/>
                    </a:cubicBezTo>
                    <a:cubicBezTo>
                      <a:pt x="54305" y="20002"/>
                      <a:pt x="31445" y="10477"/>
                      <a:pt x="7633" y="0"/>
                    </a:cubicBezTo>
                    <a:cubicBezTo>
                      <a:pt x="5728" y="0"/>
                      <a:pt x="-2845" y="4763"/>
                      <a:pt x="965" y="6667"/>
                    </a:cubicBezTo>
                    <a:lnTo>
                      <a:pt x="965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1" name="Figura a mano libera: Forma 1020">
                <a:extLst>
                  <a:ext uri="{FF2B5EF4-FFF2-40B4-BE49-F238E27FC236}">
                    <a16:creationId xmlns:a16="http://schemas.microsoft.com/office/drawing/2014/main" id="{91C6083F-A5E9-4E10-B8F4-A3666807411A}"/>
                  </a:ext>
                </a:extLst>
              </p:cNvPr>
              <p:cNvSpPr/>
              <p:nvPr/>
            </p:nvSpPr>
            <p:spPr>
              <a:xfrm>
                <a:off x="3286413" y="7252899"/>
                <a:ext cx="47625" cy="285750"/>
              </a:xfrm>
              <a:custGeom>
                <a:avLst/>
                <a:gdLst>
                  <a:gd name="connsiteX0" fmla="*/ 5153 w 47625"/>
                  <a:gd name="connsiteY0" fmla="*/ 3378 h 285750"/>
                  <a:gd name="connsiteX1" fmla="*/ 16583 w 47625"/>
                  <a:gd name="connsiteY1" fmla="*/ 166256 h 285750"/>
                  <a:gd name="connsiteX2" fmla="*/ 42301 w 47625"/>
                  <a:gd name="connsiteY2" fmla="*/ 288176 h 285750"/>
                  <a:gd name="connsiteX3" fmla="*/ 51826 w 47625"/>
                  <a:gd name="connsiteY3" fmla="*/ 285318 h 285750"/>
                  <a:gd name="connsiteX4" fmla="*/ 27061 w 47625"/>
                  <a:gd name="connsiteY4" fmla="*/ 166256 h 285750"/>
                  <a:gd name="connsiteX5" fmla="*/ 14678 w 47625"/>
                  <a:gd name="connsiteY5" fmla="*/ 2426 h 285750"/>
                  <a:gd name="connsiteX6" fmla="*/ 5153 w 47625"/>
                  <a:gd name="connsiteY6" fmla="*/ 3378 h 285750"/>
                  <a:gd name="connsiteX7" fmla="*/ 5153 w 47625"/>
                  <a:gd name="connsiteY7" fmla="*/ 3378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5153" y="3378"/>
                    </a:moveTo>
                    <a:cubicBezTo>
                      <a:pt x="-7229" y="58623"/>
                      <a:pt x="5153" y="111963"/>
                      <a:pt x="16583" y="166256"/>
                    </a:cubicBezTo>
                    <a:cubicBezTo>
                      <a:pt x="25156" y="207213"/>
                      <a:pt x="33728" y="248170"/>
                      <a:pt x="42301" y="288176"/>
                    </a:cubicBezTo>
                    <a:cubicBezTo>
                      <a:pt x="43253" y="291986"/>
                      <a:pt x="52778" y="289128"/>
                      <a:pt x="51826" y="285318"/>
                    </a:cubicBezTo>
                    <a:cubicBezTo>
                      <a:pt x="43253" y="245313"/>
                      <a:pt x="35633" y="206261"/>
                      <a:pt x="27061" y="166256"/>
                    </a:cubicBezTo>
                    <a:cubicBezTo>
                      <a:pt x="15631" y="111963"/>
                      <a:pt x="2296" y="57670"/>
                      <a:pt x="14678" y="2426"/>
                    </a:cubicBezTo>
                    <a:cubicBezTo>
                      <a:pt x="16583" y="-1385"/>
                      <a:pt x="6106" y="-432"/>
                      <a:pt x="5153" y="3378"/>
                    </a:cubicBezTo>
                    <a:lnTo>
                      <a:pt x="5153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2" name="Figura a mano libera: Forma 1021">
                <a:extLst>
                  <a:ext uri="{FF2B5EF4-FFF2-40B4-BE49-F238E27FC236}">
                    <a16:creationId xmlns:a16="http://schemas.microsoft.com/office/drawing/2014/main" id="{6B73269D-B860-4915-9CD3-42B5287D5280}"/>
                  </a:ext>
                </a:extLst>
              </p:cNvPr>
              <p:cNvSpPr/>
              <p:nvPr/>
            </p:nvSpPr>
            <p:spPr>
              <a:xfrm>
                <a:off x="3268212" y="7236860"/>
                <a:ext cx="38100" cy="285750"/>
              </a:xfrm>
              <a:custGeom>
                <a:avLst/>
                <a:gdLst>
                  <a:gd name="connsiteX0" fmla="*/ 8114 w 38100"/>
                  <a:gd name="connsiteY0" fmla="*/ 3225 h 285750"/>
                  <a:gd name="connsiteX1" fmla="*/ 6209 w 38100"/>
                  <a:gd name="connsiteY1" fmla="*/ 158482 h 285750"/>
                  <a:gd name="connsiteX2" fmla="*/ 30974 w 38100"/>
                  <a:gd name="connsiteY2" fmla="*/ 287070 h 285750"/>
                  <a:gd name="connsiteX3" fmla="*/ 40499 w 38100"/>
                  <a:gd name="connsiteY3" fmla="*/ 284212 h 285750"/>
                  <a:gd name="connsiteX4" fmla="*/ 16686 w 38100"/>
                  <a:gd name="connsiteY4" fmla="*/ 159434 h 285750"/>
                  <a:gd name="connsiteX5" fmla="*/ 17639 w 38100"/>
                  <a:gd name="connsiteY5" fmla="*/ 3225 h 285750"/>
                  <a:gd name="connsiteX6" fmla="*/ 8114 w 38100"/>
                  <a:gd name="connsiteY6" fmla="*/ 3225 h 285750"/>
                  <a:gd name="connsiteX7" fmla="*/ 8114 w 38100"/>
                  <a:gd name="connsiteY7" fmla="*/ 3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85750">
                    <a:moveTo>
                      <a:pt x="8114" y="3225"/>
                    </a:moveTo>
                    <a:cubicBezTo>
                      <a:pt x="-4269" y="53707"/>
                      <a:pt x="-459" y="107047"/>
                      <a:pt x="6209" y="158482"/>
                    </a:cubicBezTo>
                    <a:cubicBezTo>
                      <a:pt x="12876" y="201345"/>
                      <a:pt x="21449" y="244207"/>
                      <a:pt x="30974" y="287070"/>
                    </a:cubicBezTo>
                    <a:cubicBezTo>
                      <a:pt x="31926" y="290879"/>
                      <a:pt x="41451" y="288022"/>
                      <a:pt x="40499" y="284212"/>
                    </a:cubicBezTo>
                    <a:cubicBezTo>
                      <a:pt x="30974" y="243254"/>
                      <a:pt x="22401" y="201345"/>
                      <a:pt x="16686" y="159434"/>
                    </a:cubicBezTo>
                    <a:cubicBezTo>
                      <a:pt x="9066" y="108000"/>
                      <a:pt x="5256" y="53707"/>
                      <a:pt x="17639" y="3225"/>
                    </a:cubicBezTo>
                    <a:cubicBezTo>
                      <a:pt x="19544" y="-1538"/>
                      <a:pt x="9066" y="-586"/>
                      <a:pt x="8114" y="3225"/>
                    </a:cubicBezTo>
                    <a:lnTo>
                      <a:pt x="8114" y="3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3" name="Figura a mano libera: Forma 1022">
                <a:extLst>
                  <a:ext uri="{FF2B5EF4-FFF2-40B4-BE49-F238E27FC236}">
                    <a16:creationId xmlns:a16="http://schemas.microsoft.com/office/drawing/2014/main" id="{15341471-6257-47B1-97D2-60C72B3AAF65}"/>
                  </a:ext>
                </a:extLst>
              </p:cNvPr>
              <p:cNvSpPr/>
              <p:nvPr/>
            </p:nvSpPr>
            <p:spPr>
              <a:xfrm>
                <a:off x="3335783" y="7211942"/>
                <a:ext cx="47625" cy="314325"/>
              </a:xfrm>
              <a:custGeom>
                <a:avLst/>
                <a:gdLst>
                  <a:gd name="connsiteX0" fmla="*/ 3408 w 47625"/>
                  <a:gd name="connsiteY0" fmla="*/ 3378 h 314325"/>
                  <a:gd name="connsiteX1" fmla="*/ 16743 w 47625"/>
                  <a:gd name="connsiteY1" fmla="*/ 198640 h 314325"/>
                  <a:gd name="connsiteX2" fmla="*/ 47223 w 47625"/>
                  <a:gd name="connsiteY2" fmla="*/ 319608 h 314325"/>
                  <a:gd name="connsiteX3" fmla="*/ 56748 w 47625"/>
                  <a:gd name="connsiteY3" fmla="*/ 316751 h 314325"/>
                  <a:gd name="connsiteX4" fmla="*/ 26268 w 47625"/>
                  <a:gd name="connsiteY4" fmla="*/ 199593 h 314325"/>
                  <a:gd name="connsiteX5" fmla="*/ 11028 w 47625"/>
                  <a:gd name="connsiteY5" fmla="*/ 83388 h 314325"/>
                  <a:gd name="connsiteX6" fmla="*/ 12933 w 47625"/>
                  <a:gd name="connsiteY6" fmla="*/ 2426 h 314325"/>
                  <a:gd name="connsiteX7" fmla="*/ 3408 w 47625"/>
                  <a:gd name="connsiteY7" fmla="*/ 3378 h 314325"/>
                  <a:gd name="connsiteX8" fmla="*/ 3408 w 47625"/>
                  <a:gd name="connsiteY8" fmla="*/ 3378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14325">
                    <a:moveTo>
                      <a:pt x="3408" y="3378"/>
                    </a:moveTo>
                    <a:cubicBezTo>
                      <a:pt x="-6117" y="68148"/>
                      <a:pt x="6266" y="134823"/>
                      <a:pt x="16743" y="198640"/>
                    </a:cubicBezTo>
                    <a:cubicBezTo>
                      <a:pt x="23411" y="239598"/>
                      <a:pt x="35793" y="279603"/>
                      <a:pt x="47223" y="319608"/>
                    </a:cubicBezTo>
                    <a:cubicBezTo>
                      <a:pt x="48176" y="323418"/>
                      <a:pt x="58653" y="320560"/>
                      <a:pt x="56748" y="316751"/>
                    </a:cubicBezTo>
                    <a:cubicBezTo>
                      <a:pt x="45318" y="277698"/>
                      <a:pt x="32936" y="238645"/>
                      <a:pt x="26268" y="199593"/>
                    </a:cubicBezTo>
                    <a:cubicBezTo>
                      <a:pt x="20553" y="161493"/>
                      <a:pt x="13886" y="122440"/>
                      <a:pt x="11028" y="83388"/>
                    </a:cubicBezTo>
                    <a:cubicBezTo>
                      <a:pt x="9123" y="56718"/>
                      <a:pt x="9123" y="29095"/>
                      <a:pt x="12933" y="2426"/>
                    </a:cubicBezTo>
                    <a:cubicBezTo>
                      <a:pt x="13886" y="-1385"/>
                      <a:pt x="4361" y="-432"/>
                      <a:pt x="3408" y="3378"/>
                    </a:cubicBezTo>
                    <a:lnTo>
                      <a:pt x="3408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4" name="Figura a mano libera: Forma 1023">
                <a:extLst>
                  <a:ext uri="{FF2B5EF4-FFF2-40B4-BE49-F238E27FC236}">
                    <a16:creationId xmlns:a16="http://schemas.microsoft.com/office/drawing/2014/main" id="{B6AC9821-F366-4486-9FFB-17F9ADE0388D}"/>
                  </a:ext>
                </a:extLst>
              </p:cNvPr>
              <p:cNvSpPr/>
              <p:nvPr/>
            </p:nvSpPr>
            <p:spPr>
              <a:xfrm>
                <a:off x="3230240" y="7339973"/>
                <a:ext cx="38100" cy="190500"/>
              </a:xfrm>
              <a:custGeom>
                <a:avLst/>
                <a:gdLst>
                  <a:gd name="connsiteX0" fmla="*/ 1319 w 38100"/>
                  <a:gd name="connsiteY0" fmla="*/ 6791 h 190500"/>
                  <a:gd name="connsiteX1" fmla="*/ 4176 w 38100"/>
                  <a:gd name="connsiteY1" fmla="*/ 16316 h 190500"/>
                  <a:gd name="connsiteX2" fmla="*/ 7986 w 38100"/>
                  <a:gd name="connsiteY2" fmla="*/ 37271 h 190500"/>
                  <a:gd name="connsiteX3" fmla="*/ 15606 w 38100"/>
                  <a:gd name="connsiteY3" fmla="*/ 94421 h 190500"/>
                  <a:gd name="connsiteX4" fmla="*/ 30846 w 38100"/>
                  <a:gd name="connsiteY4" fmla="*/ 197291 h 190500"/>
                  <a:gd name="connsiteX5" fmla="*/ 40371 w 38100"/>
                  <a:gd name="connsiteY5" fmla="*/ 194434 h 190500"/>
                  <a:gd name="connsiteX6" fmla="*/ 24179 w 38100"/>
                  <a:gd name="connsiteY6" fmla="*/ 85849 h 190500"/>
                  <a:gd name="connsiteX7" fmla="*/ 15606 w 38100"/>
                  <a:gd name="connsiteY7" fmla="*/ 26794 h 190500"/>
                  <a:gd name="connsiteX8" fmla="*/ 7986 w 38100"/>
                  <a:gd name="connsiteY8" fmla="*/ 124 h 190500"/>
                  <a:gd name="connsiteX9" fmla="*/ 1319 w 38100"/>
                  <a:gd name="connsiteY9" fmla="*/ 6791 h 190500"/>
                  <a:gd name="connsiteX10" fmla="*/ 1319 w 38100"/>
                  <a:gd name="connsiteY10" fmla="*/ 679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190500">
                    <a:moveTo>
                      <a:pt x="1319" y="6791"/>
                    </a:moveTo>
                    <a:cubicBezTo>
                      <a:pt x="2271" y="7744"/>
                      <a:pt x="3224" y="14411"/>
                      <a:pt x="4176" y="16316"/>
                    </a:cubicBezTo>
                    <a:cubicBezTo>
                      <a:pt x="6081" y="22984"/>
                      <a:pt x="7034" y="30604"/>
                      <a:pt x="7986" y="37271"/>
                    </a:cubicBezTo>
                    <a:cubicBezTo>
                      <a:pt x="10844" y="56321"/>
                      <a:pt x="13701" y="75371"/>
                      <a:pt x="15606" y="94421"/>
                    </a:cubicBezTo>
                    <a:cubicBezTo>
                      <a:pt x="19416" y="128711"/>
                      <a:pt x="23226" y="163954"/>
                      <a:pt x="30846" y="197291"/>
                    </a:cubicBezTo>
                    <a:cubicBezTo>
                      <a:pt x="31799" y="201101"/>
                      <a:pt x="42276" y="199196"/>
                      <a:pt x="40371" y="194434"/>
                    </a:cubicBezTo>
                    <a:cubicBezTo>
                      <a:pt x="31799" y="158239"/>
                      <a:pt x="27989" y="122044"/>
                      <a:pt x="24179" y="85849"/>
                    </a:cubicBezTo>
                    <a:cubicBezTo>
                      <a:pt x="22274" y="65846"/>
                      <a:pt x="19416" y="46796"/>
                      <a:pt x="15606" y="26794"/>
                    </a:cubicBezTo>
                    <a:cubicBezTo>
                      <a:pt x="14654" y="21079"/>
                      <a:pt x="13701" y="3934"/>
                      <a:pt x="7986" y="124"/>
                    </a:cubicBezTo>
                    <a:cubicBezTo>
                      <a:pt x="6081" y="-829"/>
                      <a:pt x="-3444" y="3934"/>
                      <a:pt x="1319" y="6791"/>
                    </a:cubicBezTo>
                    <a:lnTo>
                      <a:pt x="1319" y="6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5" name="Figura a mano libera: Forma 1024">
                <a:extLst>
                  <a:ext uri="{FF2B5EF4-FFF2-40B4-BE49-F238E27FC236}">
                    <a16:creationId xmlns:a16="http://schemas.microsoft.com/office/drawing/2014/main" id="{C96303A5-0691-42AF-8B0A-4718D79BCCA8}"/>
                  </a:ext>
                </a:extLst>
              </p:cNvPr>
              <p:cNvSpPr/>
              <p:nvPr/>
            </p:nvSpPr>
            <p:spPr>
              <a:xfrm>
                <a:off x="3514513" y="7585690"/>
                <a:ext cx="152400" cy="38100"/>
              </a:xfrm>
              <a:custGeom>
                <a:avLst/>
                <a:gdLst>
                  <a:gd name="connsiteX0" fmla="*/ 8511 w 152400"/>
                  <a:gd name="connsiteY0" fmla="*/ 42061 h 38100"/>
                  <a:gd name="connsiteX1" fmla="*/ 79948 w 152400"/>
                  <a:gd name="connsiteY1" fmla="*/ 15391 h 38100"/>
                  <a:gd name="connsiteX2" fmla="*/ 154244 w 152400"/>
                  <a:gd name="connsiteY2" fmla="*/ 3961 h 38100"/>
                  <a:gd name="connsiteX3" fmla="*/ 153291 w 152400"/>
                  <a:gd name="connsiteY3" fmla="*/ 152 h 38100"/>
                  <a:gd name="connsiteX4" fmla="*/ 152338 w 152400"/>
                  <a:gd name="connsiteY4" fmla="*/ 152 h 38100"/>
                  <a:gd name="connsiteX5" fmla="*/ 147576 w 152400"/>
                  <a:gd name="connsiteY5" fmla="*/ 1104 h 38100"/>
                  <a:gd name="connsiteX6" fmla="*/ 131384 w 152400"/>
                  <a:gd name="connsiteY6" fmla="*/ 3961 h 38100"/>
                  <a:gd name="connsiteX7" fmla="*/ 68519 w 152400"/>
                  <a:gd name="connsiteY7" fmla="*/ 12534 h 38100"/>
                  <a:gd name="connsiteX8" fmla="*/ 891 w 152400"/>
                  <a:gd name="connsiteY8" fmla="*/ 41109 h 38100"/>
                  <a:gd name="connsiteX9" fmla="*/ 8511 w 152400"/>
                  <a:gd name="connsiteY9" fmla="*/ 42061 h 38100"/>
                  <a:gd name="connsiteX10" fmla="*/ 8511 w 152400"/>
                  <a:gd name="connsiteY10" fmla="*/ 420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8100">
                    <a:moveTo>
                      <a:pt x="8511" y="42061"/>
                    </a:moveTo>
                    <a:cubicBezTo>
                      <a:pt x="27561" y="25869"/>
                      <a:pt x="55184" y="18249"/>
                      <a:pt x="79948" y="15391"/>
                    </a:cubicBezTo>
                    <a:cubicBezTo>
                      <a:pt x="104713" y="12534"/>
                      <a:pt x="130431" y="9677"/>
                      <a:pt x="154244" y="3961"/>
                    </a:cubicBezTo>
                    <a:cubicBezTo>
                      <a:pt x="159959" y="3009"/>
                      <a:pt x="159006" y="-801"/>
                      <a:pt x="153291" y="152"/>
                    </a:cubicBezTo>
                    <a:cubicBezTo>
                      <a:pt x="153291" y="152"/>
                      <a:pt x="154244" y="152"/>
                      <a:pt x="152338" y="152"/>
                    </a:cubicBezTo>
                    <a:cubicBezTo>
                      <a:pt x="150434" y="152"/>
                      <a:pt x="149481" y="1104"/>
                      <a:pt x="147576" y="1104"/>
                    </a:cubicBezTo>
                    <a:cubicBezTo>
                      <a:pt x="141861" y="2057"/>
                      <a:pt x="137098" y="3009"/>
                      <a:pt x="131384" y="3961"/>
                    </a:cubicBezTo>
                    <a:cubicBezTo>
                      <a:pt x="110428" y="7772"/>
                      <a:pt x="89473" y="8724"/>
                      <a:pt x="68519" y="12534"/>
                    </a:cubicBezTo>
                    <a:cubicBezTo>
                      <a:pt x="44706" y="17297"/>
                      <a:pt x="18988" y="24916"/>
                      <a:pt x="891" y="41109"/>
                    </a:cubicBezTo>
                    <a:cubicBezTo>
                      <a:pt x="-2919" y="43966"/>
                      <a:pt x="6606" y="43014"/>
                      <a:pt x="8511" y="42061"/>
                    </a:cubicBezTo>
                    <a:lnTo>
                      <a:pt x="8511" y="420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6" name="Figura a mano libera: Forma 1025">
                <a:extLst>
                  <a:ext uri="{FF2B5EF4-FFF2-40B4-BE49-F238E27FC236}">
                    <a16:creationId xmlns:a16="http://schemas.microsoft.com/office/drawing/2014/main" id="{BD8632B3-41B7-46B1-8651-B342AE728A25}"/>
                  </a:ext>
                </a:extLst>
              </p:cNvPr>
              <p:cNvSpPr/>
              <p:nvPr/>
            </p:nvSpPr>
            <p:spPr>
              <a:xfrm>
                <a:off x="3507297" y="7631562"/>
                <a:ext cx="171450" cy="19050"/>
              </a:xfrm>
              <a:custGeom>
                <a:avLst/>
                <a:gdLst>
                  <a:gd name="connsiteX0" fmla="*/ 7154 w 171450"/>
                  <a:gd name="connsiteY0" fmla="*/ 20955 h 19050"/>
                  <a:gd name="connsiteX1" fmla="*/ 90022 w 171450"/>
                  <a:gd name="connsiteY1" fmla="*/ 6668 h 19050"/>
                  <a:gd name="connsiteX2" fmla="*/ 166222 w 171450"/>
                  <a:gd name="connsiteY2" fmla="*/ 14288 h 19050"/>
                  <a:gd name="connsiteX3" fmla="*/ 171937 w 171450"/>
                  <a:gd name="connsiteY3" fmla="*/ 8573 h 19050"/>
                  <a:gd name="connsiteX4" fmla="*/ 87164 w 171450"/>
                  <a:gd name="connsiteY4" fmla="*/ 0 h 19050"/>
                  <a:gd name="connsiteX5" fmla="*/ 2392 w 171450"/>
                  <a:gd name="connsiteY5" fmla="*/ 15240 h 19050"/>
                  <a:gd name="connsiteX6" fmla="*/ 7154 w 171450"/>
                  <a:gd name="connsiteY6" fmla="*/ 20955 h 19050"/>
                  <a:gd name="connsiteX7" fmla="*/ 7154 w 171450"/>
                  <a:gd name="connsiteY7" fmla="*/ 2095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9050">
                    <a:moveTo>
                      <a:pt x="7154" y="20955"/>
                    </a:moveTo>
                    <a:cubicBezTo>
                      <a:pt x="32872" y="10477"/>
                      <a:pt x="62400" y="6668"/>
                      <a:pt x="90022" y="6668"/>
                    </a:cubicBezTo>
                    <a:cubicBezTo>
                      <a:pt x="115739" y="6668"/>
                      <a:pt x="141457" y="8573"/>
                      <a:pt x="166222" y="14288"/>
                    </a:cubicBezTo>
                    <a:cubicBezTo>
                      <a:pt x="170032" y="15240"/>
                      <a:pt x="177652" y="10477"/>
                      <a:pt x="171937" y="8573"/>
                    </a:cubicBezTo>
                    <a:cubicBezTo>
                      <a:pt x="144314" y="1905"/>
                      <a:pt x="114787" y="0"/>
                      <a:pt x="87164" y="0"/>
                    </a:cubicBezTo>
                    <a:cubicBezTo>
                      <a:pt x="58589" y="952"/>
                      <a:pt x="29062" y="5715"/>
                      <a:pt x="2392" y="15240"/>
                    </a:cubicBezTo>
                    <a:cubicBezTo>
                      <a:pt x="-3323" y="19050"/>
                      <a:pt x="2392" y="22860"/>
                      <a:pt x="7154" y="20955"/>
                    </a:cubicBezTo>
                    <a:lnTo>
                      <a:pt x="7154" y="20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7" name="Figura a mano libera: Forma 1026">
                <a:extLst>
                  <a:ext uri="{FF2B5EF4-FFF2-40B4-BE49-F238E27FC236}">
                    <a16:creationId xmlns:a16="http://schemas.microsoft.com/office/drawing/2014/main" id="{2C683186-3D8A-4A25-8E7A-6F43E916DF01}"/>
                  </a:ext>
                </a:extLst>
              </p:cNvPr>
              <p:cNvSpPr/>
              <p:nvPr/>
            </p:nvSpPr>
            <p:spPr>
              <a:xfrm>
                <a:off x="3448455" y="7733328"/>
                <a:ext cx="133350" cy="161925"/>
              </a:xfrm>
              <a:custGeom>
                <a:avLst/>
                <a:gdLst>
                  <a:gd name="connsiteX0" fmla="*/ 273 w 133350"/>
                  <a:gd name="connsiteY0" fmla="*/ 3961 h 161925"/>
                  <a:gd name="connsiteX1" fmla="*/ 127908 w 133350"/>
                  <a:gd name="connsiteY1" fmla="*/ 166839 h 161925"/>
                  <a:gd name="connsiteX2" fmla="*/ 137433 w 133350"/>
                  <a:gd name="connsiteY2" fmla="*/ 163982 h 161925"/>
                  <a:gd name="connsiteX3" fmla="*/ 9798 w 133350"/>
                  <a:gd name="connsiteY3" fmla="*/ 152 h 161925"/>
                  <a:gd name="connsiteX4" fmla="*/ 273 w 133350"/>
                  <a:gd name="connsiteY4" fmla="*/ 3961 h 161925"/>
                  <a:gd name="connsiteX5" fmla="*/ 273 w 133350"/>
                  <a:gd name="connsiteY5" fmla="*/ 396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61925">
                    <a:moveTo>
                      <a:pt x="273" y="3961"/>
                    </a:moveTo>
                    <a:cubicBezTo>
                      <a:pt x="57423" y="44919"/>
                      <a:pt x="93618" y="106832"/>
                      <a:pt x="127908" y="166839"/>
                    </a:cubicBezTo>
                    <a:cubicBezTo>
                      <a:pt x="128861" y="168744"/>
                      <a:pt x="138386" y="165886"/>
                      <a:pt x="137433" y="163982"/>
                    </a:cubicBezTo>
                    <a:cubicBezTo>
                      <a:pt x="103143" y="103974"/>
                      <a:pt x="65996" y="42061"/>
                      <a:pt x="9798" y="152"/>
                    </a:cubicBezTo>
                    <a:cubicBezTo>
                      <a:pt x="6941" y="-801"/>
                      <a:pt x="-1632" y="3009"/>
                      <a:pt x="273" y="3961"/>
                    </a:cubicBezTo>
                    <a:lnTo>
                      <a:pt x="273" y="3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8" name="Figura a mano libera: Forma 1027">
                <a:extLst>
                  <a:ext uri="{FF2B5EF4-FFF2-40B4-BE49-F238E27FC236}">
                    <a16:creationId xmlns:a16="http://schemas.microsoft.com/office/drawing/2014/main" id="{AEC6C24C-0780-4A8B-B1C4-326F93548F7D}"/>
                  </a:ext>
                </a:extLst>
              </p:cNvPr>
              <p:cNvSpPr/>
              <p:nvPr/>
            </p:nvSpPr>
            <p:spPr>
              <a:xfrm>
                <a:off x="3162009" y="7700142"/>
                <a:ext cx="142875" cy="76200"/>
              </a:xfrm>
              <a:custGeom>
                <a:avLst/>
                <a:gdLst>
                  <a:gd name="connsiteX0" fmla="*/ 150512 w 142875"/>
                  <a:gd name="connsiteY0" fmla="*/ 1905 h 76200"/>
                  <a:gd name="connsiteX1" fmla="*/ 142892 w 142875"/>
                  <a:gd name="connsiteY1" fmla="*/ 952 h 76200"/>
                  <a:gd name="connsiteX2" fmla="*/ 123842 w 142875"/>
                  <a:gd name="connsiteY2" fmla="*/ 10477 h 76200"/>
                  <a:gd name="connsiteX3" fmla="*/ 18115 w 142875"/>
                  <a:gd name="connsiteY3" fmla="*/ 66675 h 76200"/>
                  <a:gd name="connsiteX4" fmla="*/ 1922 w 142875"/>
                  <a:gd name="connsiteY4" fmla="*/ 76200 h 76200"/>
                  <a:gd name="connsiteX5" fmla="*/ 7637 w 142875"/>
                  <a:gd name="connsiteY5" fmla="*/ 78105 h 76200"/>
                  <a:gd name="connsiteX6" fmla="*/ 47642 w 142875"/>
                  <a:gd name="connsiteY6" fmla="*/ 55245 h 76200"/>
                  <a:gd name="connsiteX7" fmla="*/ 139082 w 142875"/>
                  <a:gd name="connsiteY7" fmla="*/ 6668 h 76200"/>
                  <a:gd name="connsiteX8" fmla="*/ 144797 w 142875"/>
                  <a:gd name="connsiteY8" fmla="*/ 3810 h 76200"/>
                  <a:gd name="connsiteX9" fmla="*/ 144797 w 142875"/>
                  <a:gd name="connsiteY9" fmla="*/ 3810 h 76200"/>
                  <a:gd name="connsiteX10" fmla="*/ 140035 w 142875"/>
                  <a:gd name="connsiteY10" fmla="*/ 1905 h 76200"/>
                  <a:gd name="connsiteX11" fmla="*/ 150512 w 142875"/>
                  <a:gd name="connsiteY11" fmla="*/ 1905 h 76200"/>
                  <a:gd name="connsiteX12" fmla="*/ 150512 w 142875"/>
                  <a:gd name="connsiteY12" fmla="*/ 19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76200">
                    <a:moveTo>
                      <a:pt x="150512" y="1905"/>
                    </a:moveTo>
                    <a:cubicBezTo>
                      <a:pt x="153370" y="-953"/>
                      <a:pt x="143845" y="0"/>
                      <a:pt x="142892" y="952"/>
                    </a:cubicBezTo>
                    <a:cubicBezTo>
                      <a:pt x="136225" y="3810"/>
                      <a:pt x="130510" y="6668"/>
                      <a:pt x="123842" y="10477"/>
                    </a:cubicBezTo>
                    <a:cubicBezTo>
                      <a:pt x="88600" y="28575"/>
                      <a:pt x="53357" y="47625"/>
                      <a:pt x="18115" y="66675"/>
                    </a:cubicBezTo>
                    <a:cubicBezTo>
                      <a:pt x="12400" y="69533"/>
                      <a:pt x="7637" y="72390"/>
                      <a:pt x="1922" y="76200"/>
                    </a:cubicBezTo>
                    <a:cubicBezTo>
                      <a:pt x="-3793" y="80010"/>
                      <a:pt x="4780" y="80010"/>
                      <a:pt x="7637" y="78105"/>
                    </a:cubicBezTo>
                    <a:cubicBezTo>
                      <a:pt x="20972" y="70485"/>
                      <a:pt x="34307" y="62865"/>
                      <a:pt x="47642" y="55245"/>
                    </a:cubicBezTo>
                    <a:cubicBezTo>
                      <a:pt x="78122" y="39052"/>
                      <a:pt x="108602" y="21908"/>
                      <a:pt x="139082" y="6668"/>
                    </a:cubicBezTo>
                    <a:cubicBezTo>
                      <a:pt x="141940" y="5715"/>
                      <a:pt x="143845" y="4763"/>
                      <a:pt x="144797" y="3810"/>
                    </a:cubicBezTo>
                    <a:cubicBezTo>
                      <a:pt x="145750" y="2858"/>
                      <a:pt x="145750" y="3810"/>
                      <a:pt x="144797" y="3810"/>
                    </a:cubicBezTo>
                    <a:cubicBezTo>
                      <a:pt x="144797" y="3810"/>
                      <a:pt x="138130" y="3810"/>
                      <a:pt x="140035" y="1905"/>
                    </a:cubicBezTo>
                    <a:cubicBezTo>
                      <a:pt x="138130" y="4763"/>
                      <a:pt x="147655" y="3810"/>
                      <a:pt x="150512" y="1905"/>
                    </a:cubicBezTo>
                    <a:lnTo>
                      <a:pt x="150512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29" name="Figura a mano libera: Forma 1028">
                <a:extLst>
                  <a:ext uri="{FF2B5EF4-FFF2-40B4-BE49-F238E27FC236}">
                    <a16:creationId xmlns:a16="http://schemas.microsoft.com/office/drawing/2014/main" id="{D392B960-4127-4859-A505-4363A92E044C}"/>
                  </a:ext>
                </a:extLst>
              </p:cNvPr>
              <p:cNvSpPr/>
              <p:nvPr/>
            </p:nvSpPr>
            <p:spPr>
              <a:xfrm>
                <a:off x="3176477" y="7699696"/>
                <a:ext cx="142875" cy="85725"/>
              </a:xfrm>
              <a:custGeom>
                <a:avLst/>
                <a:gdLst>
                  <a:gd name="connsiteX0" fmla="*/ 137949 w 142875"/>
                  <a:gd name="connsiteY0" fmla="*/ 2351 h 85725"/>
                  <a:gd name="connsiteX1" fmla="*/ 78894 w 142875"/>
                  <a:gd name="connsiteY1" fmla="*/ 51881 h 85725"/>
                  <a:gd name="connsiteX2" fmla="*/ 2694 w 142875"/>
                  <a:gd name="connsiteY2" fmla="*/ 86171 h 85725"/>
                  <a:gd name="connsiteX3" fmla="*/ 789 w 142875"/>
                  <a:gd name="connsiteY3" fmla="*/ 90934 h 85725"/>
                  <a:gd name="connsiteX4" fmla="*/ 7457 w 142875"/>
                  <a:gd name="connsiteY4" fmla="*/ 91886 h 85725"/>
                  <a:gd name="connsiteX5" fmla="*/ 87467 w 142875"/>
                  <a:gd name="connsiteY5" fmla="*/ 54739 h 85725"/>
                  <a:gd name="connsiteX6" fmla="*/ 146522 w 142875"/>
                  <a:gd name="connsiteY6" fmla="*/ 4256 h 85725"/>
                  <a:gd name="connsiteX7" fmla="*/ 137949 w 142875"/>
                  <a:gd name="connsiteY7" fmla="*/ 2351 h 85725"/>
                  <a:gd name="connsiteX8" fmla="*/ 137949 w 142875"/>
                  <a:gd name="connsiteY8" fmla="*/ 235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85725">
                    <a:moveTo>
                      <a:pt x="137949" y="2351"/>
                    </a:moveTo>
                    <a:cubicBezTo>
                      <a:pt x="122709" y="23306"/>
                      <a:pt x="100802" y="40451"/>
                      <a:pt x="78894" y="51881"/>
                    </a:cubicBezTo>
                    <a:cubicBezTo>
                      <a:pt x="54129" y="65216"/>
                      <a:pt x="28412" y="76646"/>
                      <a:pt x="2694" y="86171"/>
                    </a:cubicBezTo>
                    <a:cubicBezTo>
                      <a:pt x="789" y="87123"/>
                      <a:pt x="-1116" y="89028"/>
                      <a:pt x="789" y="90934"/>
                    </a:cubicBezTo>
                    <a:cubicBezTo>
                      <a:pt x="1742" y="92839"/>
                      <a:pt x="5552" y="92839"/>
                      <a:pt x="7457" y="91886"/>
                    </a:cubicBezTo>
                    <a:cubicBezTo>
                      <a:pt x="35079" y="81409"/>
                      <a:pt x="61749" y="69978"/>
                      <a:pt x="87467" y="54739"/>
                    </a:cubicBezTo>
                    <a:cubicBezTo>
                      <a:pt x="109374" y="42356"/>
                      <a:pt x="131282" y="25211"/>
                      <a:pt x="146522" y="4256"/>
                    </a:cubicBezTo>
                    <a:cubicBezTo>
                      <a:pt x="149379" y="-507"/>
                      <a:pt x="140807" y="-1459"/>
                      <a:pt x="137949" y="2351"/>
                    </a:cubicBezTo>
                    <a:lnTo>
                      <a:pt x="137949" y="23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30" name="Figura a mano libera: Forma 1029">
                <a:extLst>
                  <a:ext uri="{FF2B5EF4-FFF2-40B4-BE49-F238E27FC236}">
                    <a16:creationId xmlns:a16="http://schemas.microsoft.com/office/drawing/2014/main" id="{3181D96B-DB2C-4E6A-8FB9-07A4DB695904}"/>
                  </a:ext>
                </a:extLst>
              </p:cNvPr>
              <p:cNvSpPr/>
              <p:nvPr/>
            </p:nvSpPr>
            <p:spPr>
              <a:xfrm>
                <a:off x="3300087" y="7720868"/>
                <a:ext cx="95250" cy="209550"/>
              </a:xfrm>
              <a:custGeom>
                <a:avLst/>
                <a:gdLst>
                  <a:gd name="connsiteX0" fmla="*/ 28627 w 95250"/>
                  <a:gd name="connsiteY0" fmla="*/ 205969 h 209550"/>
                  <a:gd name="connsiteX1" fmla="*/ 21007 w 95250"/>
                  <a:gd name="connsiteY1" fmla="*/ 166916 h 209550"/>
                  <a:gd name="connsiteX2" fmla="*/ 65774 w 95250"/>
                  <a:gd name="connsiteY2" fmla="*/ 147866 h 209550"/>
                  <a:gd name="connsiteX3" fmla="*/ 79110 w 95250"/>
                  <a:gd name="connsiteY3" fmla="*/ 120244 h 209550"/>
                  <a:gd name="connsiteX4" fmla="*/ 93397 w 95250"/>
                  <a:gd name="connsiteY4" fmla="*/ 66904 h 209550"/>
                  <a:gd name="connsiteX5" fmla="*/ 102922 w 95250"/>
                  <a:gd name="connsiteY5" fmla="*/ 2133 h 209550"/>
                  <a:gd name="connsiteX6" fmla="*/ 93397 w 95250"/>
                  <a:gd name="connsiteY6" fmla="*/ 3086 h 209550"/>
                  <a:gd name="connsiteX7" fmla="*/ 66727 w 95250"/>
                  <a:gd name="connsiteY7" fmla="*/ 128816 h 209550"/>
                  <a:gd name="connsiteX8" fmla="*/ 54344 w 95250"/>
                  <a:gd name="connsiteY8" fmla="*/ 148819 h 209550"/>
                  <a:gd name="connsiteX9" fmla="*/ 37199 w 95250"/>
                  <a:gd name="connsiteY9" fmla="*/ 155486 h 209550"/>
                  <a:gd name="connsiteX10" fmla="*/ 52 w 95250"/>
                  <a:gd name="connsiteY10" fmla="*/ 179299 h 209550"/>
                  <a:gd name="connsiteX11" fmla="*/ 20054 w 95250"/>
                  <a:gd name="connsiteY11" fmla="*/ 209779 h 209550"/>
                  <a:gd name="connsiteX12" fmla="*/ 28627 w 95250"/>
                  <a:gd name="connsiteY12" fmla="*/ 205969 h 209550"/>
                  <a:gd name="connsiteX13" fmla="*/ 28627 w 95250"/>
                  <a:gd name="connsiteY13" fmla="*/ 2059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9550">
                    <a:moveTo>
                      <a:pt x="28627" y="205969"/>
                    </a:moveTo>
                    <a:cubicBezTo>
                      <a:pt x="16244" y="196444"/>
                      <a:pt x="-1853" y="176441"/>
                      <a:pt x="21007" y="166916"/>
                    </a:cubicBezTo>
                    <a:cubicBezTo>
                      <a:pt x="35294" y="160249"/>
                      <a:pt x="54344" y="160249"/>
                      <a:pt x="65774" y="147866"/>
                    </a:cubicBezTo>
                    <a:cubicBezTo>
                      <a:pt x="72442" y="140246"/>
                      <a:pt x="76252" y="129769"/>
                      <a:pt x="79110" y="120244"/>
                    </a:cubicBezTo>
                    <a:cubicBezTo>
                      <a:pt x="84824" y="103099"/>
                      <a:pt x="89587" y="85001"/>
                      <a:pt x="93397" y="66904"/>
                    </a:cubicBezTo>
                    <a:cubicBezTo>
                      <a:pt x="98160" y="45949"/>
                      <a:pt x="101017" y="24041"/>
                      <a:pt x="102922" y="2133"/>
                    </a:cubicBezTo>
                    <a:cubicBezTo>
                      <a:pt x="102922" y="-1676"/>
                      <a:pt x="93397" y="229"/>
                      <a:pt x="93397" y="3086"/>
                    </a:cubicBezTo>
                    <a:cubicBezTo>
                      <a:pt x="90539" y="44996"/>
                      <a:pt x="82919" y="89763"/>
                      <a:pt x="66727" y="128816"/>
                    </a:cubicBezTo>
                    <a:cubicBezTo>
                      <a:pt x="63869" y="136436"/>
                      <a:pt x="60060" y="144056"/>
                      <a:pt x="54344" y="148819"/>
                    </a:cubicBezTo>
                    <a:cubicBezTo>
                      <a:pt x="49582" y="152629"/>
                      <a:pt x="42914" y="153581"/>
                      <a:pt x="37199" y="155486"/>
                    </a:cubicBezTo>
                    <a:cubicBezTo>
                      <a:pt x="24817" y="159296"/>
                      <a:pt x="1957" y="163106"/>
                      <a:pt x="52" y="179299"/>
                    </a:cubicBezTo>
                    <a:cubicBezTo>
                      <a:pt x="-901" y="191681"/>
                      <a:pt x="11482" y="203111"/>
                      <a:pt x="20054" y="209779"/>
                    </a:cubicBezTo>
                    <a:cubicBezTo>
                      <a:pt x="21959" y="211683"/>
                      <a:pt x="31484" y="207874"/>
                      <a:pt x="28627" y="205969"/>
                    </a:cubicBezTo>
                    <a:lnTo>
                      <a:pt x="28627" y="2059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31" name="Figura a mano libera: Forma 1030">
                <a:extLst>
                  <a:ext uri="{FF2B5EF4-FFF2-40B4-BE49-F238E27FC236}">
                    <a16:creationId xmlns:a16="http://schemas.microsoft.com/office/drawing/2014/main" id="{42110F3B-970F-4CFC-84A2-10E1CB2DABE9}"/>
                  </a:ext>
                </a:extLst>
              </p:cNvPr>
              <p:cNvSpPr/>
              <p:nvPr/>
            </p:nvSpPr>
            <p:spPr>
              <a:xfrm>
                <a:off x="3078583" y="7507584"/>
                <a:ext cx="200025" cy="104775"/>
              </a:xfrm>
              <a:custGeom>
                <a:avLst/>
                <a:gdLst>
                  <a:gd name="connsiteX0" fmla="*/ 575 w 200025"/>
                  <a:gd name="connsiteY0" fmla="*/ 3010 h 104775"/>
                  <a:gd name="connsiteX1" fmla="*/ 11053 w 200025"/>
                  <a:gd name="connsiteY1" fmla="*/ 8726 h 104775"/>
                  <a:gd name="connsiteX2" fmla="*/ 32960 w 200025"/>
                  <a:gd name="connsiteY2" fmla="*/ 22060 h 104775"/>
                  <a:gd name="connsiteX3" fmla="*/ 94873 w 200025"/>
                  <a:gd name="connsiteY3" fmla="*/ 60160 h 104775"/>
                  <a:gd name="connsiteX4" fmla="*/ 192028 w 200025"/>
                  <a:gd name="connsiteY4" fmla="*/ 113501 h 104775"/>
                  <a:gd name="connsiteX5" fmla="*/ 201553 w 200025"/>
                  <a:gd name="connsiteY5" fmla="*/ 109690 h 104775"/>
                  <a:gd name="connsiteX6" fmla="*/ 101540 w 200025"/>
                  <a:gd name="connsiteY6" fmla="*/ 55398 h 104775"/>
                  <a:gd name="connsiteX7" fmla="*/ 40580 w 200025"/>
                  <a:gd name="connsiteY7" fmla="*/ 17298 h 104775"/>
                  <a:gd name="connsiteX8" fmla="*/ 19625 w 200025"/>
                  <a:gd name="connsiteY8" fmla="*/ 4915 h 104775"/>
                  <a:gd name="connsiteX9" fmla="*/ 9148 w 200025"/>
                  <a:gd name="connsiteY9" fmla="*/ 153 h 104775"/>
                  <a:gd name="connsiteX10" fmla="*/ 575 w 200025"/>
                  <a:gd name="connsiteY10" fmla="*/ 3010 h 104775"/>
                  <a:gd name="connsiteX11" fmla="*/ 575 w 200025"/>
                  <a:gd name="connsiteY11" fmla="*/ 30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104775">
                    <a:moveTo>
                      <a:pt x="575" y="3010"/>
                    </a:moveTo>
                    <a:cubicBezTo>
                      <a:pt x="4385" y="3963"/>
                      <a:pt x="8195" y="6820"/>
                      <a:pt x="11053" y="8726"/>
                    </a:cubicBezTo>
                    <a:cubicBezTo>
                      <a:pt x="18673" y="12535"/>
                      <a:pt x="25340" y="17298"/>
                      <a:pt x="32960" y="22060"/>
                    </a:cubicBezTo>
                    <a:cubicBezTo>
                      <a:pt x="53915" y="34443"/>
                      <a:pt x="73918" y="47778"/>
                      <a:pt x="94873" y="60160"/>
                    </a:cubicBezTo>
                    <a:cubicBezTo>
                      <a:pt x="126305" y="79210"/>
                      <a:pt x="158690" y="97308"/>
                      <a:pt x="192028" y="113501"/>
                    </a:cubicBezTo>
                    <a:cubicBezTo>
                      <a:pt x="194885" y="114453"/>
                      <a:pt x="202505" y="110643"/>
                      <a:pt x="201553" y="109690"/>
                    </a:cubicBezTo>
                    <a:cubicBezTo>
                      <a:pt x="167263" y="93498"/>
                      <a:pt x="133925" y="74448"/>
                      <a:pt x="101540" y="55398"/>
                    </a:cubicBezTo>
                    <a:cubicBezTo>
                      <a:pt x="80585" y="43015"/>
                      <a:pt x="60583" y="29680"/>
                      <a:pt x="40580" y="17298"/>
                    </a:cubicBezTo>
                    <a:cubicBezTo>
                      <a:pt x="33913" y="12535"/>
                      <a:pt x="26293" y="8726"/>
                      <a:pt x="19625" y="4915"/>
                    </a:cubicBezTo>
                    <a:cubicBezTo>
                      <a:pt x="16768" y="3010"/>
                      <a:pt x="12958" y="153"/>
                      <a:pt x="9148" y="153"/>
                    </a:cubicBezTo>
                    <a:cubicBezTo>
                      <a:pt x="6290" y="-799"/>
                      <a:pt x="-2282" y="3010"/>
                      <a:pt x="575" y="3010"/>
                    </a:cubicBezTo>
                    <a:lnTo>
                      <a:pt x="575" y="3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32" name="Figura a mano libera: Forma 1031">
                <a:extLst>
                  <a:ext uri="{FF2B5EF4-FFF2-40B4-BE49-F238E27FC236}">
                    <a16:creationId xmlns:a16="http://schemas.microsoft.com/office/drawing/2014/main" id="{6DB4136A-1860-40F7-BC94-3AD44298E176}"/>
                  </a:ext>
                </a:extLst>
              </p:cNvPr>
              <p:cNvSpPr/>
              <p:nvPr/>
            </p:nvSpPr>
            <p:spPr>
              <a:xfrm>
                <a:off x="3128336" y="7613976"/>
                <a:ext cx="171450" cy="57150"/>
              </a:xfrm>
              <a:custGeom>
                <a:avLst/>
                <a:gdLst>
                  <a:gd name="connsiteX0" fmla="*/ 1305 w 171450"/>
                  <a:gd name="connsiteY0" fmla="*/ 5204 h 57150"/>
                  <a:gd name="connsiteX1" fmla="*/ 77505 w 171450"/>
                  <a:gd name="connsiteY1" fmla="*/ 36636 h 57150"/>
                  <a:gd name="connsiteX2" fmla="*/ 130845 w 171450"/>
                  <a:gd name="connsiteY2" fmla="*/ 58544 h 57150"/>
                  <a:gd name="connsiteX3" fmla="*/ 168945 w 171450"/>
                  <a:gd name="connsiteY3" fmla="*/ 55686 h 57150"/>
                  <a:gd name="connsiteX4" fmla="*/ 165135 w 171450"/>
                  <a:gd name="connsiteY4" fmla="*/ 50924 h 57150"/>
                  <a:gd name="connsiteX5" fmla="*/ 122272 w 171450"/>
                  <a:gd name="connsiteY5" fmla="*/ 49019 h 57150"/>
                  <a:gd name="connsiteX6" fmla="*/ 76552 w 171450"/>
                  <a:gd name="connsiteY6" fmla="*/ 28064 h 57150"/>
                  <a:gd name="connsiteX7" fmla="*/ 9877 w 171450"/>
                  <a:gd name="connsiteY7" fmla="*/ 441 h 57150"/>
                  <a:gd name="connsiteX8" fmla="*/ 1305 w 171450"/>
                  <a:gd name="connsiteY8" fmla="*/ 5204 h 57150"/>
                  <a:gd name="connsiteX9" fmla="*/ 1305 w 171450"/>
                  <a:gd name="connsiteY9" fmla="*/ 52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57150">
                    <a:moveTo>
                      <a:pt x="1305" y="5204"/>
                    </a:moveTo>
                    <a:cubicBezTo>
                      <a:pt x="27022" y="14729"/>
                      <a:pt x="52740" y="25206"/>
                      <a:pt x="77505" y="36636"/>
                    </a:cubicBezTo>
                    <a:cubicBezTo>
                      <a:pt x="94650" y="44256"/>
                      <a:pt x="111795" y="55686"/>
                      <a:pt x="130845" y="58544"/>
                    </a:cubicBezTo>
                    <a:cubicBezTo>
                      <a:pt x="143227" y="60449"/>
                      <a:pt x="157515" y="60449"/>
                      <a:pt x="168945" y="55686"/>
                    </a:cubicBezTo>
                    <a:cubicBezTo>
                      <a:pt x="175612" y="52829"/>
                      <a:pt x="169897" y="49019"/>
                      <a:pt x="165135" y="50924"/>
                    </a:cubicBezTo>
                    <a:cubicBezTo>
                      <a:pt x="152752" y="55686"/>
                      <a:pt x="134655" y="53781"/>
                      <a:pt x="122272" y="49019"/>
                    </a:cubicBezTo>
                    <a:cubicBezTo>
                      <a:pt x="107032" y="43304"/>
                      <a:pt x="91792" y="34731"/>
                      <a:pt x="76552" y="28064"/>
                    </a:cubicBezTo>
                    <a:cubicBezTo>
                      <a:pt x="54645" y="18539"/>
                      <a:pt x="31785" y="9014"/>
                      <a:pt x="9877" y="441"/>
                    </a:cubicBezTo>
                    <a:cubicBezTo>
                      <a:pt x="6067" y="-1464"/>
                      <a:pt x="-3458" y="3299"/>
                      <a:pt x="1305" y="5204"/>
                    </a:cubicBezTo>
                    <a:lnTo>
                      <a:pt x="1305" y="5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33" name="Figura a mano libera: Forma 1032">
                <a:extLst>
                  <a:ext uri="{FF2B5EF4-FFF2-40B4-BE49-F238E27FC236}">
                    <a16:creationId xmlns:a16="http://schemas.microsoft.com/office/drawing/2014/main" id="{3A71C9C6-1574-4F26-A0A6-574442D9B594}"/>
                  </a:ext>
                </a:extLst>
              </p:cNvPr>
              <p:cNvSpPr/>
              <p:nvPr/>
            </p:nvSpPr>
            <p:spPr>
              <a:xfrm>
                <a:off x="3464392" y="7477495"/>
                <a:ext cx="180975" cy="76200"/>
              </a:xfrm>
              <a:custGeom>
                <a:avLst/>
                <a:gdLst>
                  <a:gd name="connsiteX0" fmla="*/ 529 w 180975"/>
                  <a:gd name="connsiteY0" fmla="*/ 79772 h 76200"/>
                  <a:gd name="connsiteX1" fmla="*/ 28151 w 180975"/>
                  <a:gd name="connsiteY1" fmla="*/ 82629 h 76200"/>
                  <a:gd name="connsiteX2" fmla="*/ 92921 w 180975"/>
                  <a:gd name="connsiteY2" fmla="*/ 60722 h 76200"/>
                  <a:gd name="connsiteX3" fmla="*/ 162454 w 180975"/>
                  <a:gd name="connsiteY3" fmla="*/ 19765 h 76200"/>
                  <a:gd name="connsiteX4" fmla="*/ 184361 w 180975"/>
                  <a:gd name="connsiteY4" fmla="*/ 2619 h 76200"/>
                  <a:gd name="connsiteX5" fmla="*/ 176741 w 180975"/>
                  <a:gd name="connsiteY5" fmla="*/ 1667 h 76200"/>
                  <a:gd name="connsiteX6" fmla="*/ 105304 w 180975"/>
                  <a:gd name="connsiteY6" fmla="*/ 49292 h 76200"/>
                  <a:gd name="connsiteX7" fmla="*/ 36724 w 180975"/>
                  <a:gd name="connsiteY7" fmla="*/ 76915 h 76200"/>
                  <a:gd name="connsiteX8" fmla="*/ 10054 w 180975"/>
                  <a:gd name="connsiteY8" fmla="*/ 75962 h 76200"/>
                  <a:gd name="connsiteX9" fmla="*/ 529 w 180975"/>
                  <a:gd name="connsiteY9" fmla="*/ 79772 h 76200"/>
                  <a:gd name="connsiteX10" fmla="*/ 529 w 180975"/>
                  <a:gd name="connsiteY10" fmla="*/ 79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76200">
                    <a:moveTo>
                      <a:pt x="529" y="79772"/>
                    </a:moveTo>
                    <a:cubicBezTo>
                      <a:pt x="6243" y="86440"/>
                      <a:pt x="21483" y="83582"/>
                      <a:pt x="28151" y="82629"/>
                    </a:cubicBezTo>
                    <a:cubicBezTo>
                      <a:pt x="51011" y="79772"/>
                      <a:pt x="72918" y="70247"/>
                      <a:pt x="92921" y="60722"/>
                    </a:cubicBezTo>
                    <a:cubicBezTo>
                      <a:pt x="116733" y="49292"/>
                      <a:pt x="140546" y="35004"/>
                      <a:pt x="162454" y="19765"/>
                    </a:cubicBezTo>
                    <a:cubicBezTo>
                      <a:pt x="170074" y="14049"/>
                      <a:pt x="177693" y="8335"/>
                      <a:pt x="184361" y="2619"/>
                    </a:cubicBezTo>
                    <a:cubicBezTo>
                      <a:pt x="188171" y="-1190"/>
                      <a:pt x="178646" y="-238"/>
                      <a:pt x="176741" y="1667"/>
                    </a:cubicBezTo>
                    <a:cubicBezTo>
                      <a:pt x="155786" y="20717"/>
                      <a:pt x="130068" y="35957"/>
                      <a:pt x="105304" y="49292"/>
                    </a:cubicBezTo>
                    <a:cubicBezTo>
                      <a:pt x="83396" y="60722"/>
                      <a:pt x="61489" y="72152"/>
                      <a:pt x="36724" y="76915"/>
                    </a:cubicBezTo>
                    <a:cubicBezTo>
                      <a:pt x="31008" y="77867"/>
                      <a:pt x="14816" y="82629"/>
                      <a:pt x="10054" y="75962"/>
                    </a:cubicBezTo>
                    <a:cubicBezTo>
                      <a:pt x="7196" y="73104"/>
                      <a:pt x="-2329" y="76915"/>
                      <a:pt x="529" y="79772"/>
                    </a:cubicBezTo>
                    <a:lnTo>
                      <a:pt x="529" y="797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34" name="Figura a mano libera: Forma 1033">
                <a:extLst>
                  <a:ext uri="{FF2B5EF4-FFF2-40B4-BE49-F238E27FC236}">
                    <a16:creationId xmlns:a16="http://schemas.microsoft.com/office/drawing/2014/main" id="{B796BB5B-D3EA-4739-AD1D-C05EBA87C430}"/>
                  </a:ext>
                </a:extLst>
              </p:cNvPr>
              <p:cNvSpPr/>
              <p:nvPr/>
            </p:nvSpPr>
            <p:spPr>
              <a:xfrm>
                <a:off x="3477897" y="7461136"/>
                <a:ext cx="180975" cy="114300"/>
              </a:xfrm>
              <a:custGeom>
                <a:avLst/>
                <a:gdLst>
                  <a:gd name="connsiteX0" fmla="*/ 8931 w 180975"/>
                  <a:gd name="connsiteY0" fmla="*/ 118991 h 114300"/>
                  <a:gd name="connsiteX1" fmla="*/ 66081 w 180975"/>
                  <a:gd name="connsiteY1" fmla="*/ 72319 h 114300"/>
                  <a:gd name="connsiteX2" fmla="*/ 101324 w 180975"/>
                  <a:gd name="connsiteY2" fmla="*/ 47553 h 114300"/>
                  <a:gd name="connsiteX3" fmla="*/ 147044 w 180975"/>
                  <a:gd name="connsiteY3" fmla="*/ 23741 h 114300"/>
                  <a:gd name="connsiteX4" fmla="*/ 183239 w 180975"/>
                  <a:gd name="connsiteY4" fmla="*/ 5644 h 114300"/>
                  <a:gd name="connsiteX5" fmla="*/ 179429 w 180975"/>
                  <a:gd name="connsiteY5" fmla="*/ 881 h 114300"/>
                  <a:gd name="connsiteX6" fmla="*/ 100372 w 180975"/>
                  <a:gd name="connsiteY6" fmla="*/ 41838 h 114300"/>
                  <a:gd name="connsiteX7" fmla="*/ 25124 w 180975"/>
                  <a:gd name="connsiteY7" fmla="*/ 98036 h 114300"/>
                  <a:gd name="connsiteX8" fmla="*/ 1312 w 180975"/>
                  <a:gd name="connsiteY8" fmla="*/ 118038 h 114300"/>
                  <a:gd name="connsiteX9" fmla="*/ 8931 w 180975"/>
                  <a:gd name="connsiteY9" fmla="*/ 118991 h 114300"/>
                  <a:gd name="connsiteX10" fmla="*/ 8931 w 180975"/>
                  <a:gd name="connsiteY10" fmla="*/ 1189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114300">
                    <a:moveTo>
                      <a:pt x="8931" y="118991"/>
                    </a:moveTo>
                    <a:cubicBezTo>
                      <a:pt x="27981" y="102799"/>
                      <a:pt x="47031" y="87558"/>
                      <a:pt x="66081" y="72319"/>
                    </a:cubicBezTo>
                    <a:cubicBezTo>
                      <a:pt x="77512" y="63746"/>
                      <a:pt x="88941" y="54221"/>
                      <a:pt x="101324" y="47553"/>
                    </a:cubicBezTo>
                    <a:cubicBezTo>
                      <a:pt x="115612" y="38981"/>
                      <a:pt x="131804" y="31361"/>
                      <a:pt x="147044" y="23741"/>
                    </a:cubicBezTo>
                    <a:cubicBezTo>
                      <a:pt x="158474" y="17074"/>
                      <a:pt x="170856" y="11358"/>
                      <a:pt x="183239" y="5644"/>
                    </a:cubicBezTo>
                    <a:cubicBezTo>
                      <a:pt x="188954" y="2786"/>
                      <a:pt x="184191" y="-1976"/>
                      <a:pt x="179429" y="881"/>
                    </a:cubicBezTo>
                    <a:cubicBezTo>
                      <a:pt x="152759" y="14216"/>
                      <a:pt x="127041" y="27551"/>
                      <a:pt x="100372" y="41838"/>
                    </a:cubicBezTo>
                    <a:cubicBezTo>
                      <a:pt x="73701" y="57078"/>
                      <a:pt x="48937" y="78033"/>
                      <a:pt x="25124" y="98036"/>
                    </a:cubicBezTo>
                    <a:cubicBezTo>
                      <a:pt x="17504" y="104703"/>
                      <a:pt x="8931" y="111371"/>
                      <a:pt x="1312" y="118038"/>
                    </a:cubicBezTo>
                    <a:cubicBezTo>
                      <a:pt x="-3451" y="120896"/>
                      <a:pt x="6074" y="121849"/>
                      <a:pt x="8931" y="118991"/>
                    </a:cubicBezTo>
                    <a:lnTo>
                      <a:pt x="8931" y="118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35" name="Figura a mano libera: Forma 1034">
                <a:extLst>
                  <a:ext uri="{FF2B5EF4-FFF2-40B4-BE49-F238E27FC236}">
                    <a16:creationId xmlns:a16="http://schemas.microsoft.com/office/drawing/2014/main" id="{02411FBC-2E19-4013-8497-21B92B459C18}"/>
                  </a:ext>
                </a:extLst>
              </p:cNvPr>
              <p:cNvSpPr/>
              <p:nvPr/>
            </p:nvSpPr>
            <p:spPr>
              <a:xfrm>
                <a:off x="3334429" y="7215644"/>
                <a:ext cx="19050" cy="295275"/>
              </a:xfrm>
              <a:custGeom>
                <a:avLst/>
                <a:gdLst>
                  <a:gd name="connsiteX0" fmla="*/ 11430 w 19050"/>
                  <a:gd name="connsiteY0" fmla="*/ 3486 h 295275"/>
                  <a:gd name="connsiteX1" fmla="*/ 16193 w 19050"/>
                  <a:gd name="connsiteY1" fmla="*/ 50158 h 295275"/>
                  <a:gd name="connsiteX2" fmla="*/ 8572 w 19050"/>
                  <a:gd name="connsiteY2" fmla="*/ 163506 h 295275"/>
                  <a:gd name="connsiteX3" fmla="*/ 0 w 19050"/>
                  <a:gd name="connsiteY3" fmla="*/ 232086 h 295275"/>
                  <a:gd name="connsiteX4" fmla="*/ 6667 w 19050"/>
                  <a:gd name="connsiteY4" fmla="*/ 299713 h 295275"/>
                  <a:gd name="connsiteX5" fmla="*/ 16193 w 19050"/>
                  <a:gd name="connsiteY5" fmla="*/ 296856 h 295275"/>
                  <a:gd name="connsiteX6" fmla="*/ 9525 w 19050"/>
                  <a:gd name="connsiteY6" fmla="*/ 229228 h 295275"/>
                  <a:gd name="connsiteX7" fmla="*/ 18097 w 19050"/>
                  <a:gd name="connsiteY7" fmla="*/ 160648 h 295275"/>
                  <a:gd name="connsiteX8" fmla="*/ 25718 w 19050"/>
                  <a:gd name="connsiteY8" fmla="*/ 47300 h 295275"/>
                  <a:gd name="connsiteX9" fmla="*/ 20955 w 19050"/>
                  <a:gd name="connsiteY9" fmla="*/ 628 h 295275"/>
                  <a:gd name="connsiteX10" fmla="*/ 11430 w 19050"/>
                  <a:gd name="connsiteY10" fmla="*/ 3486 h 295275"/>
                  <a:gd name="connsiteX11" fmla="*/ 11430 w 19050"/>
                  <a:gd name="connsiteY11" fmla="*/ 348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295275">
                    <a:moveTo>
                      <a:pt x="11430" y="3486"/>
                    </a:moveTo>
                    <a:cubicBezTo>
                      <a:pt x="14288" y="18725"/>
                      <a:pt x="15240" y="34918"/>
                      <a:pt x="16193" y="50158"/>
                    </a:cubicBezTo>
                    <a:cubicBezTo>
                      <a:pt x="17145" y="88258"/>
                      <a:pt x="13335" y="125406"/>
                      <a:pt x="8572" y="163506"/>
                    </a:cubicBezTo>
                    <a:cubicBezTo>
                      <a:pt x="5715" y="186366"/>
                      <a:pt x="0" y="209225"/>
                      <a:pt x="0" y="232086"/>
                    </a:cubicBezTo>
                    <a:cubicBezTo>
                      <a:pt x="0" y="253993"/>
                      <a:pt x="3810" y="276853"/>
                      <a:pt x="6667" y="299713"/>
                    </a:cubicBezTo>
                    <a:cubicBezTo>
                      <a:pt x="6667" y="301618"/>
                      <a:pt x="17145" y="299713"/>
                      <a:pt x="16193" y="296856"/>
                    </a:cubicBezTo>
                    <a:cubicBezTo>
                      <a:pt x="13335" y="274948"/>
                      <a:pt x="9525" y="252088"/>
                      <a:pt x="9525" y="229228"/>
                    </a:cubicBezTo>
                    <a:cubicBezTo>
                      <a:pt x="9525" y="206368"/>
                      <a:pt x="14288" y="183508"/>
                      <a:pt x="18097" y="160648"/>
                    </a:cubicBezTo>
                    <a:cubicBezTo>
                      <a:pt x="22860" y="123500"/>
                      <a:pt x="26670" y="85400"/>
                      <a:pt x="25718" y="47300"/>
                    </a:cubicBezTo>
                    <a:cubicBezTo>
                      <a:pt x="25718" y="32061"/>
                      <a:pt x="24765" y="15868"/>
                      <a:pt x="20955" y="628"/>
                    </a:cubicBezTo>
                    <a:cubicBezTo>
                      <a:pt x="20955" y="-1277"/>
                      <a:pt x="11430" y="1581"/>
                      <a:pt x="11430" y="3486"/>
                    </a:cubicBezTo>
                    <a:lnTo>
                      <a:pt x="11430" y="34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36" name="Figura a mano libera: Forma 1035">
                <a:extLst>
                  <a:ext uri="{FF2B5EF4-FFF2-40B4-BE49-F238E27FC236}">
                    <a16:creationId xmlns:a16="http://schemas.microsoft.com/office/drawing/2014/main" id="{DF0AC839-2CC8-4E6E-BE3B-30B1E4683D60}"/>
                  </a:ext>
                </a:extLst>
              </p:cNvPr>
              <p:cNvSpPr/>
              <p:nvPr/>
            </p:nvSpPr>
            <p:spPr>
              <a:xfrm>
                <a:off x="3425802" y="7738652"/>
                <a:ext cx="114300" cy="161925"/>
              </a:xfrm>
              <a:custGeom>
                <a:avLst/>
                <a:gdLst>
                  <a:gd name="connsiteX0" fmla="*/ 67 w 114300"/>
                  <a:gd name="connsiteY0" fmla="*/ 5305 h 161925"/>
                  <a:gd name="connsiteX1" fmla="*/ 56264 w 114300"/>
                  <a:gd name="connsiteY1" fmla="*/ 91983 h 161925"/>
                  <a:gd name="connsiteX2" fmla="*/ 110557 w 114300"/>
                  <a:gd name="connsiteY2" fmla="*/ 167230 h 161925"/>
                  <a:gd name="connsiteX3" fmla="*/ 120082 w 114300"/>
                  <a:gd name="connsiteY3" fmla="*/ 162467 h 161925"/>
                  <a:gd name="connsiteX4" fmla="*/ 66742 w 114300"/>
                  <a:gd name="connsiteY4" fmla="*/ 89125 h 161925"/>
                  <a:gd name="connsiteX5" fmla="*/ 10544 w 114300"/>
                  <a:gd name="connsiteY5" fmla="*/ 2448 h 161925"/>
                  <a:gd name="connsiteX6" fmla="*/ 67 w 114300"/>
                  <a:gd name="connsiteY6" fmla="*/ 5305 h 161925"/>
                  <a:gd name="connsiteX7" fmla="*/ 67 w 114300"/>
                  <a:gd name="connsiteY7" fmla="*/ 530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67" y="5305"/>
                    </a:moveTo>
                    <a:cubicBezTo>
                      <a:pt x="11497" y="37690"/>
                      <a:pt x="36262" y="64360"/>
                      <a:pt x="56264" y="91983"/>
                    </a:cubicBezTo>
                    <a:cubicBezTo>
                      <a:pt x="74362" y="116748"/>
                      <a:pt x="92459" y="141512"/>
                      <a:pt x="110557" y="167230"/>
                    </a:cubicBezTo>
                    <a:cubicBezTo>
                      <a:pt x="113414" y="171040"/>
                      <a:pt x="122939" y="167230"/>
                      <a:pt x="120082" y="162467"/>
                    </a:cubicBezTo>
                    <a:cubicBezTo>
                      <a:pt x="102937" y="137703"/>
                      <a:pt x="84839" y="113890"/>
                      <a:pt x="66742" y="89125"/>
                    </a:cubicBezTo>
                    <a:cubicBezTo>
                      <a:pt x="46739" y="62455"/>
                      <a:pt x="21974" y="34833"/>
                      <a:pt x="10544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lnTo>
                      <a:pt x="67" y="53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37" name="Figura a mano libera: Forma 1036">
                <a:extLst>
                  <a:ext uri="{FF2B5EF4-FFF2-40B4-BE49-F238E27FC236}">
                    <a16:creationId xmlns:a16="http://schemas.microsoft.com/office/drawing/2014/main" id="{EDDD42FD-F6AB-45B9-A773-6A88A8B1B0F9}"/>
                  </a:ext>
                </a:extLst>
              </p:cNvPr>
              <p:cNvSpPr/>
              <p:nvPr/>
            </p:nvSpPr>
            <p:spPr>
              <a:xfrm>
                <a:off x="3283879" y="7691531"/>
                <a:ext cx="76200" cy="171450"/>
              </a:xfrm>
              <a:custGeom>
                <a:avLst/>
                <a:gdLst>
                  <a:gd name="connsiteX0" fmla="*/ 9592 w 76200"/>
                  <a:gd name="connsiteY0" fmla="*/ 172441 h 171450"/>
                  <a:gd name="connsiteX1" fmla="*/ 38167 w 76200"/>
                  <a:gd name="connsiteY1" fmla="*/ 92431 h 171450"/>
                  <a:gd name="connsiteX2" fmla="*/ 79124 w 76200"/>
                  <a:gd name="connsiteY2" fmla="*/ 991 h 171450"/>
                  <a:gd name="connsiteX3" fmla="*/ 69599 w 76200"/>
                  <a:gd name="connsiteY3" fmla="*/ 2896 h 171450"/>
                  <a:gd name="connsiteX4" fmla="*/ 28642 w 76200"/>
                  <a:gd name="connsiteY4" fmla="*/ 94336 h 171450"/>
                  <a:gd name="connsiteX5" fmla="*/ 67 w 76200"/>
                  <a:gd name="connsiteY5" fmla="*/ 174346 h 171450"/>
                  <a:gd name="connsiteX6" fmla="*/ 9592 w 76200"/>
                  <a:gd name="connsiteY6" fmla="*/ 172441 h 171450"/>
                  <a:gd name="connsiteX7" fmla="*/ 9592 w 76200"/>
                  <a:gd name="connsiteY7" fmla="*/ 17244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71450">
                    <a:moveTo>
                      <a:pt x="9592" y="172441"/>
                    </a:moveTo>
                    <a:cubicBezTo>
                      <a:pt x="18164" y="145771"/>
                      <a:pt x="27689" y="119101"/>
                      <a:pt x="38167" y="92431"/>
                    </a:cubicBezTo>
                    <a:cubicBezTo>
                      <a:pt x="50549" y="60999"/>
                      <a:pt x="66742" y="31471"/>
                      <a:pt x="79124" y="991"/>
                    </a:cubicBezTo>
                    <a:cubicBezTo>
                      <a:pt x="80077" y="-914"/>
                      <a:pt x="70552" y="38"/>
                      <a:pt x="69599" y="2896"/>
                    </a:cubicBezTo>
                    <a:cubicBezTo>
                      <a:pt x="57217" y="34329"/>
                      <a:pt x="41024" y="63856"/>
                      <a:pt x="28642" y="94336"/>
                    </a:cubicBezTo>
                    <a:cubicBezTo>
                      <a:pt x="18164" y="120054"/>
                      <a:pt x="8639" y="147676"/>
                      <a:pt x="67" y="174346"/>
                    </a:cubicBezTo>
                    <a:cubicBezTo>
                      <a:pt x="-886" y="176251"/>
                      <a:pt x="8639" y="175299"/>
                      <a:pt x="9592" y="172441"/>
                    </a:cubicBezTo>
                    <a:lnTo>
                      <a:pt x="9592" y="172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38" name="Figura a mano libera: Forma 1037">
                <a:extLst>
                  <a:ext uri="{FF2B5EF4-FFF2-40B4-BE49-F238E27FC236}">
                    <a16:creationId xmlns:a16="http://schemas.microsoft.com/office/drawing/2014/main" id="{8441C2E6-370E-4E08-8932-41042A477FC0}"/>
                  </a:ext>
                </a:extLst>
              </p:cNvPr>
              <p:cNvSpPr/>
              <p:nvPr/>
            </p:nvSpPr>
            <p:spPr>
              <a:xfrm>
                <a:off x="3514810" y="7527349"/>
                <a:ext cx="133350" cy="76200"/>
              </a:xfrm>
              <a:custGeom>
                <a:avLst/>
                <a:gdLst>
                  <a:gd name="connsiteX0" fmla="*/ 5356 w 133350"/>
                  <a:gd name="connsiteY0" fmla="*/ 76590 h 76200"/>
                  <a:gd name="connsiteX1" fmla="*/ 136801 w 133350"/>
                  <a:gd name="connsiteY1" fmla="*/ 5152 h 76200"/>
                  <a:gd name="connsiteX2" fmla="*/ 130133 w 133350"/>
                  <a:gd name="connsiteY2" fmla="*/ 1343 h 76200"/>
                  <a:gd name="connsiteX3" fmla="*/ 3451 w 133350"/>
                  <a:gd name="connsiteY3" fmla="*/ 70875 h 76200"/>
                  <a:gd name="connsiteX4" fmla="*/ 5356 w 133350"/>
                  <a:gd name="connsiteY4" fmla="*/ 76590 h 76200"/>
                  <a:gd name="connsiteX5" fmla="*/ 5356 w 133350"/>
                  <a:gd name="connsiteY5" fmla="*/ 7659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76200">
                    <a:moveTo>
                      <a:pt x="5356" y="76590"/>
                    </a:moveTo>
                    <a:cubicBezTo>
                      <a:pt x="55838" y="67065"/>
                      <a:pt x="98701" y="36585"/>
                      <a:pt x="136801" y="5152"/>
                    </a:cubicBezTo>
                    <a:cubicBezTo>
                      <a:pt x="141563" y="390"/>
                      <a:pt x="133943" y="-1515"/>
                      <a:pt x="130133" y="1343"/>
                    </a:cubicBezTo>
                    <a:cubicBezTo>
                      <a:pt x="92986" y="31823"/>
                      <a:pt x="52028" y="61350"/>
                      <a:pt x="3451" y="70875"/>
                    </a:cubicBezTo>
                    <a:cubicBezTo>
                      <a:pt x="-2264" y="71827"/>
                      <a:pt x="-359" y="78495"/>
                      <a:pt x="5356" y="76590"/>
                    </a:cubicBezTo>
                    <a:lnTo>
                      <a:pt x="5356" y="76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39" name="Figura a mano libera: Forma 1038">
                <a:extLst>
                  <a:ext uri="{FF2B5EF4-FFF2-40B4-BE49-F238E27FC236}">
                    <a16:creationId xmlns:a16="http://schemas.microsoft.com/office/drawing/2014/main" id="{C6D5C7ED-1667-44FE-AF77-35B4EA011335}"/>
                  </a:ext>
                </a:extLst>
              </p:cNvPr>
              <p:cNvSpPr/>
              <p:nvPr/>
            </p:nvSpPr>
            <p:spPr>
              <a:xfrm>
                <a:off x="3221020" y="7416066"/>
                <a:ext cx="38100" cy="123825"/>
              </a:xfrm>
              <a:custGeom>
                <a:avLst/>
                <a:gdLst>
                  <a:gd name="connsiteX0" fmla="*/ 61 w 38100"/>
                  <a:gd name="connsiteY0" fmla="*/ 4041 h 123825"/>
                  <a:gd name="connsiteX1" fmla="*/ 12444 w 38100"/>
                  <a:gd name="connsiteY1" fmla="*/ 65953 h 123825"/>
                  <a:gd name="connsiteX2" fmla="*/ 30541 w 38100"/>
                  <a:gd name="connsiteY2" fmla="*/ 125009 h 123825"/>
                  <a:gd name="connsiteX3" fmla="*/ 40066 w 38100"/>
                  <a:gd name="connsiteY3" fmla="*/ 122151 h 123825"/>
                  <a:gd name="connsiteX4" fmla="*/ 21969 w 38100"/>
                  <a:gd name="connsiteY4" fmla="*/ 63096 h 123825"/>
                  <a:gd name="connsiteX5" fmla="*/ 9586 w 38100"/>
                  <a:gd name="connsiteY5" fmla="*/ 1184 h 123825"/>
                  <a:gd name="connsiteX6" fmla="*/ 61 w 38100"/>
                  <a:gd name="connsiteY6" fmla="*/ 4041 h 123825"/>
                  <a:gd name="connsiteX7" fmla="*/ 61 w 38100"/>
                  <a:gd name="connsiteY7" fmla="*/ 404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23825">
                    <a:moveTo>
                      <a:pt x="61" y="4041"/>
                    </a:moveTo>
                    <a:cubicBezTo>
                      <a:pt x="1966" y="24996"/>
                      <a:pt x="6729" y="45951"/>
                      <a:pt x="12444" y="65953"/>
                    </a:cubicBezTo>
                    <a:cubicBezTo>
                      <a:pt x="19111" y="85956"/>
                      <a:pt x="27684" y="104053"/>
                      <a:pt x="30541" y="125009"/>
                    </a:cubicBezTo>
                    <a:cubicBezTo>
                      <a:pt x="31494" y="127866"/>
                      <a:pt x="41019" y="125961"/>
                      <a:pt x="40066" y="122151"/>
                    </a:cubicBezTo>
                    <a:cubicBezTo>
                      <a:pt x="37209" y="102148"/>
                      <a:pt x="27684" y="83098"/>
                      <a:pt x="21969" y="63096"/>
                    </a:cubicBezTo>
                    <a:cubicBezTo>
                      <a:pt x="15301" y="43094"/>
                      <a:pt x="11491" y="22139"/>
                      <a:pt x="9586" y="1184"/>
                    </a:cubicBezTo>
                    <a:cubicBezTo>
                      <a:pt x="9586" y="-1674"/>
                      <a:pt x="-891" y="1184"/>
                      <a:pt x="61" y="4041"/>
                    </a:cubicBezTo>
                    <a:lnTo>
                      <a:pt x="61" y="4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40" name="Figura a mano libera: Forma 1039">
                <a:extLst>
                  <a:ext uri="{FF2B5EF4-FFF2-40B4-BE49-F238E27FC236}">
                    <a16:creationId xmlns:a16="http://schemas.microsoft.com/office/drawing/2014/main" id="{18535009-5573-4687-A81E-F5A63F25D373}"/>
                  </a:ext>
                </a:extLst>
              </p:cNvPr>
              <p:cNvSpPr/>
              <p:nvPr/>
            </p:nvSpPr>
            <p:spPr>
              <a:xfrm>
                <a:off x="3086505" y="7443768"/>
                <a:ext cx="190500" cy="133350"/>
              </a:xfrm>
              <a:custGeom>
                <a:avLst/>
                <a:gdLst>
                  <a:gd name="connsiteX0" fmla="*/ 273 w 190500"/>
                  <a:gd name="connsiteY0" fmla="*/ 3962 h 133350"/>
                  <a:gd name="connsiteX1" fmla="*/ 33611 w 190500"/>
                  <a:gd name="connsiteY1" fmla="*/ 33489 h 133350"/>
                  <a:gd name="connsiteX2" fmla="*/ 99333 w 190500"/>
                  <a:gd name="connsiteY2" fmla="*/ 83971 h 133350"/>
                  <a:gd name="connsiteX3" fmla="*/ 186011 w 190500"/>
                  <a:gd name="connsiteY3" fmla="*/ 135407 h 133350"/>
                  <a:gd name="connsiteX4" fmla="*/ 195536 w 190500"/>
                  <a:gd name="connsiteY4" fmla="*/ 131596 h 133350"/>
                  <a:gd name="connsiteX5" fmla="*/ 108858 w 190500"/>
                  <a:gd name="connsiteY5" fmla="*/ 80162 h 133350"/>
                  <a:gd name="connsiteX6" fmla="*/ 43136 w 190500"/>
                  <a:gd name="connsiteY6" fmla="*/ 29679 h 133350"/>
                  <a:gd name="connsiteX7" fmla="*/ 9798 w 190500"/>
                  <a:gd name="connsiteY7" fmla="*/ 152 h 133350"/>
                  <a:gd name="connsiteX8" fmla="*/ 273 w 190500"/>
                  <a:gd name="connsiteY8" fmla="*/ 3962 h 133350"/>
                  <a:gd name="connsiteX9" fmla="*/ 273 w 190500"/>
                  <a:gd name="connsiteY9" fmla="*/ 396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33350">
                    <a:moveTo>
                      <a:pt x="273" y="3962"/>
                    </a:moveTo>
                    <a:cubicBezTo>
                      <a:pt x="12656" y="12534"/>
                      <a:pt x="23133" y="23964"/>
                      <a:pt x="33611" y="33489"/>
                    </a:cubicBezTo>
                    <a:cubicBezTo>
                      <a:pt x="54566" y="51587"/>
                      <a:pt x="76473" y="68732"/>
                      <a:pt x="99333" y="83971"/>
                    </a:cubicBezTo>
                    <a:cubicBezTo>
                      <a:pt x="126956" y="102069"/>
                      <a:pt x="156483" y="119214"/>
                      <a:pt x="186011" y="135407"/>
                    </a:cubicBezTo>
                    <a:cubicBezTo>
                      <a:pt x="188868" y="137312"/>
                      <a:pt x="197441" y="132549"/>
                      <a:pt x="195536" y="131596"/>
                    </a:cubicBezTo>
                    <a:cubicBezTo>
                      <a:pt x="166008" y="115404"/>
                      <a:pt x="137433" y="98259"/>
                      <a:pt x="108858" y="80162"/>
                    </a:cubicBezTo>
                    <a:cubicBezTo>
                      <a:pt x="85998" y="64921"/>
                      <a:pt x="64091" y="47777"/>
                      <a:pt x="43136" y="29679"/>
                    </a:cubicBezTo>
                    <a:cubicBezTo>
                      <a:pt x="31706" y="20154"/>
                      <a:pt x="21228" y="8724"/>
                      <a:pt x="9798" y="152"/>
                    </a:cubicBezTo>
                    <a:cubicBezTo>
                      <a:pt x="6941" y="-801"/>
                      <a:pt x="-1632" y="3009"/>
                      <a:pt x="273" y="3962"/>
                    </a:cubicBezTo>
                    <a:lnTo>
                      <a:pt x="273" y="39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41" name="Figura a mano libera: Forma 1040">
                <a:extLst>
                  <a:ext uri="{FF2B5EF4-FFF2-40B4-BE49-F238E27FC236}">
                    <a16:creationId xmlns:a16="http://schemas.microsoft.com/office/drawing/2014/main" id="{E748080D-8CC2-4060-ACF4-72CF7FEFE325}"/>
                  </a:ext>
                </a:extLst>
              </p:cNvPr>
              <p:cNvSpPr/>
              <p:nvPr/>
            </p:nvSpPr>
            <p:spPr>
              <a:xfrm>
                <a:off x="3259243" y="7685011"/>
                <a:ext cx="104775" cy="152400"/>
              </a:xfrm>
              <a:custGeom>
                <a:avLst/>
                <a:gdLst>
                  <a:gd name="connsiteX0" fmla="*/ 8511 w 104775"/>
                  <a:gd name="connsiteY0" fmla="*/ 153243 h 152400"/>
                  <a:gd name="connsiteX1" fmla="*/ 53278 w 104775"/>
                  <a:gd name="connsiteY1" fmla="*/ 97046 h 152400"/>
                  <a:gd name="connsiteX2" fmla="*/ 83758 w 104775"/>
                  <a:gd name="connsiteY2" fmla="*/ 58946 h 152400"/>
                  <a:gd name="connsiteX3" fmla="*/ 99951 w 104775"/>
                  <a:gd name="connsiteY3" fmla="*/ 37991 h 152400"/>
                  <a:gd name="connsiteX4" fmla="*/ 113286 w 104775"/>
                  <a:gd name="connsiteY4" fmla="*/ 3701 h 152400"/>
                  <a:gd name="connsiteX5" fmla="*/ 103761 w 104775"/>
                  <a:gd name="connsiteY5" fmla="*/ 2749 h 152400"/>
                  <a:gd name="connsiteX6" fmla="*/ 90426 w 104775"/>
                  <a:gd name="connsiteY6" fmla="*/ 36086 h 152400"/>
                  <a:gd name="connsiteX7" fmla="*/ 78044 w 104775"/>
                  <a:gd name="connsiteY7" fmla="*/ 53231 h 152400"/>
                  <a:gd name="connsiteX8" fmla="*/ 18036 w 104775"/>
                  <a:gd name="connsiteY8" fmla="*/ 128478 h 152400"/>
                  <a:gd name="connsiteX9" fmla="*/ 891 w 104775"/>
                  <a:gd name="connsiteY9" fmla="*/ 150386 h 152400"/>
                  <a:gd name="connsiteX10" fmla="*/ 8511 w 104775"/>
                  <a:gd name="connsiteY10" fmla="*/ 153243 h 152400"/>
                  <a:gd name="connsiteX11" fmla="*/ 8511 w 104775"/>
                  <a:gd name="connsiteY11" fmla="*/ 15324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52400">
                    <a:moveTo>
                      <a:pt x="8511" y="153243"/>
                    </a:moveTo>
                    <a:cubicBezTo>
                      <a:pt x="23751" y="134193"/>
                      <a:pt x="38991" y="116096"/>
                      <a:pt x="53278" y="97046"/>
                    </a:cubicBezTo>
                    <a:cubicBezTo>
                      <a:pt x="63756" y="84663"/>
                      <a:pt x="73281" y="71328"/>
                      <a:pt x="83758" y="58946"/>
                    </a:cubicBezTo>
                    <a:cubicBezTo>
                      <a:pt x="89473" y="52278"/>
                      <a:pt x="96141" y="45611"/>
                      <a:pt x="99951" y="37991"/>
                    </a:cubicBezTo>
                    <a:cubicBezTo>
                      <a:pt x="105666" y="27513"/>
                      <a:pt x="109476" y="15131"/>
                      <a:pt x="113286" y="3701"/>
                    </a:cubicBezTo>
                    <a:cubicBezTo>
                      <a:pt x="115191" y="-1062"/>
                      <a:pt x="105666" y="-1062"/>
                      <a:pt x="103761" y="2749"/>
                    </a:cubicBezTo>
                    <a:cubicBezTo>
                      <a:pt x="98998" y="14178"/>
                      <a:pt x="96141" y="25608"/>
                      <a:pt x="90426" y="36086"/>
                    </a:cubicBezTo>
                    <a:cubicBezTo>
                      <a:pt x="87569" y="42753"/>
                      <a:pt x="81853" y="47516"/>
                      <a:pt x="78044" y="53231"/>
                    </a:cubicBezTo>
                    <a:cubicBezTo>
                      <a:pt x="58041" y="77996"/>
                      <a:pt x="38039" y="103713"/>
                      <a:pt x="18036" y="128478"/>
                    </a:cubicBezTo>
                    <a:cubicBezTo>
                      <a:pt x="12321" y="136099"/>
                      <a:pt x="6606" y="142766"/>
                      <a:pt x="891" y="150386"/>
                    </a:cubicBezTo>
                    <a:cubicBezTo>
                      <a:pt x="-2919" y="155149"/>
                      <a:pt x="6606" y="156101"/>
                      <a:pt x="8511" y="153243"/>
                    </a:cubicBezTo>
                    <a:lnTo>
                      <a:pt x="8511" y="15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42" name="Figura a mano libera: Forma 1041">
                <a:extLst>
                  <a:ext uri="{FF2B5EF4-FFF2-40B4-BE49-F238E27FC236}">
                    <a16:creationId xmlns:a16="http://schemas.microsoft.com/office/drawing/2014/main" id="{6214E4DE-F5DC-4D18-8854-ADBAA1F83123}"/>
                  </a:ext>
                </a:extLst>
              </p:cNvPr>
              <p:cNvSpPr/>
              <p:nvPr/>
            </p:nvSpPr>
            <p:spPr>
              <a:xfrm>
                <a:off x="3442198" y="7325349"/>
                <a:ext cx="95250" cy="190500"/>
              </a:xfrm>
              <a:custGeom>
                <a:avLst/>
                <a:gdLst>
                  <a:gd name="connsiteX0" fmla="*/ 10340 w 95250"/>
                  <a:gd name="connsiteY0" fmla="*/ 190008 h 190500"/>
                  <a:gd name="connsiteX1" fmla="*/ 10340 w 95250"/>
                  <a:gd name="connsiteY1" fmla="*/ 189056 h 190500"/>
                  <a:gd name="connsiteX2" fmla="*/ 14150 w 95250"/>
                  <a:gd name="connsiteY2" fmla="*/ 178578 h 190500"/>
                  <a:gd name="connsiteX3" fmla="*/ 50345 w 95250"/>
                  <a:gd name="connsiteY3" fmla="*/ 114761 h 190500"/>
                  <a:gd name="connsiteX4" fmla="*/ 99875 w 95250"/>
                  <a:gd name="connsiteY4" fmla="*/ 1413 h 190500"/>
                  <a:gd name="connsiteX5" fmla="*/ 90350 w 95250"/>
                  <a:gd name="connsiteY5" fmla="*/ 3319 h 190500"/>
                  <a:gd name="connsiteX6" fmla="*/ 60823 w 95250"/>
                  <a:gd name="connsiteY6" fmla="*/ 79519 h 190500"/>
                  <a:gd name="connsiteX7" fmla="*/ 18912 w 95250"/>
                  <a:gd name="connsiteY7" fmla="*/ 152861 h 190500"/>
                  <a:gd name="connsiteX8" fmla="*/ 1768 w 95250"/>
                  <a:gd name="connsiteY8" fmla="*/ 187151 h 190500"/>
                  <a:gd name="connsiteX9" fmla="*/ 815 w 95250"/>
                  <a:gd name="connsiteY9" fmla="*/ 194771 h 190500"/>
                  <a:gd name="connsiteX10" fmla="*/ 10340 w 95250"/>
                  <a:gd name="connsiteY10" fmla="*/ 190008 h 190500"/>
                  <a:gd name="connsiteX11" fmla="*/ 10340 w 95250"/>
                  <a:gd name="connsiteY11" fmla="*/ 1900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90500">
                    <a:moveTo>
                      <a:pt x="10340" y="190008"/>
                    </a:moveTo>
                    <a:cubicBezTo>
                      <a:pt x="11293" y="190961"/>
                      <a:pt x="10340" y="190008"/>
                      <a:pt x="10340" y="189056"/>
                    </a:cubicBezTo>
                    <a:cubicBezTo>
                      <a:pt x="11293" y="185246"/>
                      <a:pt x="13198" y="182388"/>
                      <a:pt x="14150" y="178578"/>
                    </a:cubicBezTo>
                    <a:cubicBezTo>
                      <a:pt x="24628" y="156671"/>
                      <a:pt x="37962" y="135716"/>
                      <a:pt x="50345" y="114761"/>
                    </a:cubicBezTo>
                    <a:cubicBezTo>
                      <a:pt x="71300" y="80471"/>
                      <a:pt x="92255" y="41419"/>
                      <a:pt x="99875" y="1413"/>
                    </a:cubicBezTo>
                    <a:cubicBezTo>
                      <a:pt x="100828" y="-1444"/>
                      <a:pt x="90350" y="461"/>
                      <a:pt x="90350" y="3319"/>
                    </a:cubicBezTo>
                    <a:cubicBezTo>
                      <a:pt x="84635" y="29988"/>
                      <a:pt x="73205" y="55706"/>
                      <a:pt x="60823" y="79519"/>
                    </a:cubicBezTo>
                    <a:cubicBezTo>
                      <a:pt x="48440" y="104283"/>
                      <a:pt x="33200" y="128096"/>
                      <a:pt x="18912" y="152861"/>
                    </a:cubicBezTo>
                    <a:cubicBezTo>
                      <a:pt x="12245" y="164291"/>
                      <a:pt x="6530" y="174769"/>
                      <a:pt x="1768" y="187151"/>
                    </a:cubicBezTo>
                    <a:cubicBezTo>
                      <a:pt x="815" y="189056"/>
                      <a:pt x="-1090" y="192866"/>
                      <a:pt x="815" y="194771"/>
                    </a:cubicBezTo>
                    <a:cubicBezTo>
                      <a:pt x="2720" y="195724"/>
                      <a:pt x="12245" y="191913"/>
                      <a:pt x="10340" y="190008"/>
                    </a:cubicBezTo>
                    <a:lnTo>
                      <a:pt x="10340" y="1900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43" name="Figura a mano libera: Forma 1042">
                <a:extLst>
                  <a:ext uri="{FF2B5EF4-FFF2-40B4-BE49-F238E27FC236}">
                    <a16:creationId xmlns:a16="http://schemas.microsoft.com/office/drawing/2014/main" id="{F8AA9F2F-0772-49C1-AD26-6701E6A1E9A0}"/>
                  </a:ext>
                </a:extLst>
              </p:cNvPr>
              <p:cNvSpPr/>
              <p:nvPr/>
            </p:nvSpPr>
            <p:spPr>
              <a:xfrm>
                <a:off x="3429186" y="7391400"/>
                <a:ext cx="66675" cy="123825"/>
              </a:xfrm>
              <a:custGeom>
                <a:avLst/>
                <a:gdLst>
                  <a:gd name="connsiteX0" fmla="*/ 9065 w 66675"/>
                  <a:gd name="connsiteY0" fmla="*/ 123004 h 123825"/>
                  <a:gd name="connsiteX1" fmla="*/ 29067 w 66675"/>
                  <a:gd name="connsiteY1" fmla="*/ 81094 h 123825"/>
                  <a:gd name="connsiteX2" fmla="*/ 55737 w 66675"/>
                  <a:gd name="connsiteY2" fmla="*/ 28707 h 123825"/>
                  <a:gd name="connsiteX3" fmla="*/ 74787 w 66675"/>
                  <a:gd name="connsiteY3" fmla="*/ 2989 h 123825"/>
                  <a:gd name="connsiteX4" fmla="*/ 65262 w 66675"/>
                  <a:gd name="connsiteY4" fmla="*/ 2037 h 123825"/>
                  <a:gd name="connsiteX5" fmla="*/ 47165 w 66675"/>
                  <a:gd name="connsiteY5" fmla="*/ 26802 h 123825"/>
                  <a:gd name="connsiteX6" fmla="*/ 37640 w 66675"/>
                  <a:gd name="connsiteY6" fmla="*/ 44899 h 123825"/>
                  <a:gd name="connsiteX7" fmla="*/ 8112 w 66675"/>
                  <a:gd name="connsiteY7" fmla="*/ 105860 h 123825"/>
                  <a:gd name="connsiteX8" fmla="*/ 492 w 66675"/>
                  <a:gd name="connsiteY8" fmla="*/ 122052 h 123825"/>
                  <a:gd name="connsiteX9" fmla="*/ 9065 w 66675"/>
                  <a:gd name="connsiteY9" fmla="*/ 123004 h 123825"/>
                  <a:gd name="connsiteX10" fmla="*/ 9065 w 66675"/>
                  <a:gd name="connsiteY10" fmla="*/ 12300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23825">
                    <a:moveTo>
                      <a:pt x="9065" y="123004"/>
                    </a:moveTo>
                    <a:cubicBezTo>
                      <a:pt x="15732" y="108717"/>
                      <a:pt x="22400" y="95382"/>
                      <a:pt x="29067" y="81094"/>
                    </a:cubicBezTo>
                    <a:cubicBezTo>
                      <a:pt x="37640" y="63949"/>
                      <a:pt x="45260" y="44899"/>
                      <a:pt x="55737" y="28707"/>
                    </a:cubicBezTo>
                    <a:cubicBezTo>
                      <a:pt x="61452" y="20135"/>
                      <a:pt x="68120" y="11562"/>
                      <a:pt x="74787" y="2989"/>
                    </a:cubicBezTo>
                    <a:cubicBezTo>
                      <a:pt x="77645" y="-821"/>
                      <a:pt x="67167" y="-821"/>
                      <a:pt x="65262" y="2037"/>
                    </a:cubicBezTo>
                    <a:cubicBezTo>
                      <a:pt x="59547" y="10610"/>
                      <a:pt x="52880" y="18229"/>
                      <a:pt x="47165" y="26802"/>
                    </a:cubicBezTo>
                    <a:cubicBezTo>
                      <a:pt x="43355" y="32517"/>
                      <a:pt x="40497" y="39185"/>
                      <a:pt x="37640" y="44899"/>
                    </a:cubicBezTo>
                    <a:cubicBezTo>
                      <a:pt x="27162" y="64902"/>
                      <a:pt x="17637" y="85857"/>
                      <a:pt x="8112" y="105860"/>
                    </a:cubicBezTo>
                    <a:cubicBezTo>
                      <a:pt x="5255" y="111574"/>
                      <a:pt x="3349" y="116337"/>
                      <a:pt x="492" y="122052"/>
                    </a:cubicBezTo>
                    <a:cubicBezTo>
                      <a:pt x="-2365" y="126814"/>
                      <a:pt x="8112" y="126814"/>
                      <a:pt x="9065" y="123004"/>
                    </a:cubicBezTo>
                    <a:lnTo>
                      <a:pt x="9065" y="1230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44" name="Figura a mano libera: Forma 1043">
                <a:extLst>
                  <a:ext uri="{FF2B5EF4-FFF2-40B4-BE49-F238E27FC236}">
                    <a16:creationId xmlns:a16="http://schemas.microsoft.com/office/drawing/2014/main" id="{D273ADA8-8E8A-4E5F-9DC8-019E071B62B1}"/>
                  </a:ext>
                </a:extLst>
              </p:cNvPr>
              <p:cNvSpPr/>
              <p:nvPr/>
            </p:nvSpPr>
            <p:spPr>
              <a:xfrm>
                <a:off x="3149393" y="7393847"/>
                <a:ext cx="123825" cy="171450"/>
              </a:xfrm>
              <a:custGeom>
                <a:avLst/>
                <a:gdLst>
                  <a:gd name="connsiteX0" fmla="*/ 129790 w 123825"/>
                  <a:gd name="connsiteY0" fmla="*/ 166278 h 171450"/>
                  <a:gd name="connsiteX1" fmla="*/ 127885 w 123825"/>
                  <a:gd name="connsiteY1" fmla="*/ 164373 h 171450"/>
                  <a:gd name="connsiteX2" fmla="*/ 121218 w 123825"/>
                  <a:gd name="connsiteY2" fmla="*/ 158658 h 171450"/>
                  <a:gd name="connsiteX3" fmla="*/ 99310 w 123825"/>
                  <a:gd name="connsiteY3" fmla="*/ 137703 h 171450"/>
                  <a:gd name="connsiteX4" fmla="*/ 50733 w 123825"/>
                  <a:gd name="connsiteY4" fmla="*/ 83410 h 171450"/>
                  <a:gd name="connsiteX5" fmla="*/ 9776 w 123825"/>
                  <a:gd name="connsiteY5" fmla="*/ 2448 h 171450"/>
                  <a:gd name="connsiteX6" fmla="*/ 251 w 123825"/>
                  <a:gd name="connsiteY6" fmla="*/ 5305 h 171450"/>
                  <a:gd name="connsiteX7" fmla="*/ 41208 w 123825"/>
                  <a:gd name="connsiteY7" fmla="*/ 88173 h 171450"/>
                  <a:gd name="connsiteX8" fmla="*/ 90738 w 123825"/>
                  <a:gd name="connsiteY8" fmla="*/ 143417 h 171450"/>
                  <a:gd name="connsiteX9" fmla="*/ 122170 w 123825"/>
                  <a:gd name="connsiteY9" fmla="*/ 172945 h 171450"/>
                  <a:gd name="connsiteX10" fmla="*/ 129790 w 123825"/>
                  <a:gd name="connsiteY10" fmla="*/ 166278 h 171450"/>
                  <a:gd name="connsiteX11" fmla="*/ 129790 w 123825"/>
                  <a:gd name="connsiteY11" fmla="*/ 16627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129790" y="166278"/>
                    </a:moveTo>
                    <a:cubicBezTo>
                      <a:pt x="130743" y="167230"/>
                      <a:pt x="127885" y="164373"/>
                      <a:pt x="127885" y="164373"/>
                    </a:cubicBezTo>
                    <a:cubicBezTo>
                      <a:pt x="125980" y="162467"/>
                      <a:pt x="123123" y="160563"/>
                      <a:pt x="121218" y="158658"/>
                    </a:cubicBezTo>
                    <a:cubicBezTo>
                      <a:pt x="113598" y="151990"/>
                      <a:pt x="105978" y="144370"/>
                      <a:pt x="99310" y="137703"/>
                    </a:cubicBezTo>
                    <a:cubicBezTo>
                      <a:pt x="82165" y="120558"/>
                      <a:pt x="64068" y="103413"/>
                      <a:pt x="50733" y="83410"/>
                    </a:cubicBezTo>
                    <a:cubicBezTo>
                      <a:pt x="34540" y="58645"/>
                      <a:pt x="21205" y="31023"/>
                      <a:pt x="9776" y="2448"/>
                    </a:cubicBezTo>
                    <a:cubicBezTo>
                      <a:pt x="7870" y="-2315"/>
                      <a:pt x="-1655" y="542"/>
                      <a:pt x="251" y="5305"/>
                    </a:cubicBezTo>
                    <a:cubicBezTo>
                      <a:pt x="10728" y="33880"/>
                      <a:pt x="25015" y="62455"/>
                      <a:pt x="41208" y="88173"/>
                    </a:cubicBezTo>
                    <a:cubicBezTo>
                      <a:pt x="54543" y="109128"/>
                      <a:pt x="72640" y="126273"/>
                      <a:pt x="90738" y="143417"/>
                    </a:cubicBezTo>
                    <a:cubicBezTo>
                      <a:pt x="101215" y="153895"/>
                      <a:pt x="111693" y="163420"/>
                      <a:pt x="122170" y="172945"/>
                    </a:cubicBezTo>
                    <a:cubicBezTo>
                      <a:pt x="125028" y="174850"/>
                      <a:pt x="133601" y="170088"/>
                      <a:pt x="129790" y="166278"/>
                    </a:cubicBezTo>
                    <a:lnTo>
                      <a:pt x="129790" y="166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45" name="Figura a mano libera: Forma 1044">
                <a:extLst>
                  <a:ext uri="{FF2B5EF4-FFF2-40B4-BE49-F238E27FC236}">
                    <a16:creationId xmlns:a16="http://schemas.microsoft.com/office/drawing/2014/main" id="{9C191196-E007-4023-B805-71DAF93E8055}"/>
                  </a:ext>
                </a:extLst>
              </p:cNvPr>
              <p:cNvSpPr/>
              <p:nvPr/>
            </p:nvSpPr>
            <p:spPr>
              <a:xfrm>
                <a:off x="2963889" y="7421887"/>
                <a:ext cx="180975" cy="66675"/>
              </a:xfrm>
              <a:custGeom>
                <a:avLst/>
                <a:gdLst>
                  <a:gd name="connsiteX0" fmla="*/ 1922 w 180975"/>
                  <a:gd name="connsiteY0" fmla="*/ 5839 h 66675"/>
                  <a:gd name="connsiteX1" fmla="*/ 92410 w 180975"/>
                  <a:gd name="connsiteY1" fmla="*/ 28700 h 66675"/>
                  <a:gd name="connsiteX2" fmla="*/ 140987 w 180975"/>
                  <a:gd name="connsiteY2" fmla="*/ 55369 h 66675"/>
                  <a:gd name="connsiteX3" fmla="*/ 178135 w 180975"/>
                  <a:gd name="connsiteY3" fmla="*/ 75372 h 66675"/>
                  <a:gd name="connsiteX4" fmla="*/ 185755 w 180975"/>
                  <a:gd name="connsiteY4" fmla="*/ 70610 h 66675"/>
                  <a:gd name="connsiteX5" fmla="*/ 148607 w 180975"/>
                  <a:gd name="connsiteY5" fmla="*/ 50607 h 66675"/>
                  <a:gd name="connsiteX6" fmla="*/ 99077 w 180975"/>
                  <a:gd name="connsiteY6" fmla="*/ 22985 h 66675"/>
                  <a:gd name="connsiteX7" fmla="*/ 7637 w 180975"/>
                  <a:gd name="connsiteY7" fmla="*/ 125 h 66675"/>
                  <a:gd name="connsiteX8" fmla="*/ 1922 w 180975"/>
                  <a:gd name="connsiteY8" fmla="*/ 5839 h 66675"/>
                  <a:gd name="connsiteX9" fmla="*/ 1922 w 180975"/>
                  <a:gd name="connsiteY9" fmla="*/ 583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66675">
                    <a:moveTo>
                      <a:pt x="1922" y="5839"/>
                    </a:moveTo>
                    <a:cubicBezTo>
                      <a:pt x="32402" y="11555"/>
                      <a:pt x="64787" y="17269"/>
                      <a:pt x="92410" y="28700"/>
                    </a:cubicBezTo>
                    <a:cubicBezTo>
                      <a:pt x="109555" y="36319"/>
                      <a:pt x="124795" y="46797"/>
                      <a:pt x="140987" y="55369"/>
                    </a:cubicBezTo>
                    <a:cubicBezTo>
                      <a:pt x="153370" y="62037"/>
                      <a:pt x="165752" y="68705"/>
                      <a:pt x="178135" y="75372"/>
                    </a:cubicBezTo>
                    <a:cubicBezTo>
                      <a:pt x="180992" y="77277"/>
                      <a:pt x="190517" y="72514"/>
                      <a:pt x="185755" y="70610"/>
                    </a:cubicBezTo>
                    <a:cubicBezTo>
                      <a:pt x="173372" y="63942"/>
                      <a:pt x="160990" y="57275"/>
                      <a:pt x="148607" y="50607"/>
                    </a:cubicBezTo>
                    <a:cubicBezTo>
                      <a:pt x="132415" y="41082"/>
                      <a:pt x="116222" y="30605"/>
                      <a:pt x="99077" y="22985"/>
                    </a:cubicBezTo>
                    <a:cubicBezTo>
                      <a:pt x="70502" y="11555"/>
                      <a:pt x="38117" y="4887"/>
                      <a:pt x="7637" y="125"/>
                    </a:cubicBezTo>
                    <a:cubicBezTo>
                      <a:pt x="4780" y="-828"/>
                      <a:pt x="-3793" y="3935"/>
                      <a:pt x="1922" y="5839"/>
                    </a:cubicBezTo>
                    <a:lnTo>
                      <a:pt x="1922" y="5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046" name="Elemento grafico 20">
              <a:extLst>
                <a:ext uri="{FF2B5EF4-FFF2-40B4-BE49-F238E27FC236}">
                  <a16:creationId xmlns:a16="http://schemas.microsoft.com/office/drawing/2014/main" id="{7D37A1CB-072D-44AD-980E-29749D9B6264}"/>
                </a:ext>
              </a:extLst>
            </p:cNvPr>
            <p:cNvGrpSpPr/>
            <p:nvPr/>
          </p:nvGrpSpPr>
          <p:grpSpPr>
            <a:xfrm>
              <a:off x="2929857" y="7172229"/>
              <a:ext cx="971550" cy="857250"/>
              <a:chOff x="2281478" y="7160667"/>
              <a:chExt cx="971550" cy="857250"/>
            </a:xfrm>
            <a:solidFill>
              <a:schemeClr val="accent4"/>
            </a:solidFill>
          </p:grpSpPr>
          <p:sp>
            <p:nvSpPr>
              <p:cNvPr id="1047" name="Figura a mano libera: Forma 1046">
                <a:extLst>
                  <a:ext uri="{FF2B5EF4-FFF2-40B4-BE49-F238E27FC236}">
                    <a16:creationId xmlns:a16="http://schemas.microsoft.com/office/drawing/2014/main" id="{DC81B213-244D-4D34-BCA2-694F00841350}"/>
                  </a:ext>
                </a:extLst>
              </p:cNvPr>
              <p:cNvSpPr/>
              <p:nvPr/>
            </p:nvSpPr>
            <p:spPr>
              <a:xfrm>
                <a:off x="2602403" y="7168515"/>
                <a:ext cx="38100" cy="66675"/>
              </a:xfrm>
              <a:custGeom>
                <a:avLst/>
                <a:gdLst>
                  <a:gd name="connsiteX0" fmla="*/ 22686 w 38100"/>
                  <a:gd name="connsiteY0" fmla="*/ 0 h 66675"/>
                  <a:gd name="connsiteX1" fmla="*/ 779 w 38100"/>
                  <a:gd name="connsiteY1" fmla="*/ 25718 h 66675"/>
                  <a:gd name="connsiteX2" fmla="*/ 13161 w 38100"/>
                  <a:gd name="connsiteY2" fmla="*/ 51435 h 66675"/>
                  <a:gd name="connsiteX3" fmla="*/ 36021 w 38100"/>
                  <a:gd name="connsiteY3" fmla="*/ 70485 h 66675"/>
                  <a:gd name="connsiteX4" fmla="*/ 44593 w 38100"/>
                  <a:gd name="connsiteY4" fmla="*/ 22860 h 66675"/>
                  <a:gd name="connsiteX5" fmla="*/ 22686 w 38100"/>
                  <a:gd name="connsiteY5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66675">
                    <a:moveTo>
                      <a:pt x="22686" y="0"/>
                    </a:moveTo>
                    <a:cubicBezTo>
                      <a:pt x="22686" y="0"/>
                      <a:pt x="-4936" y="15240"/>
                      <a:pt x="779" y="25718"/>
                    </a:cubicBezTo>
                    <a:cubicBezTo>
                      <a:pt x="6493" y="36195"/>
                      <a:pt x="6493" y="36195"/>
                      <a:pt x="13161" y="51435"/>
                    </a:cubicBezTo>
                    <a:cubicBezTo>
                      <a:pt x="19829" y="66675"/>
                      <a:pt x="32211" y="82868"/>
                      <a:pt x="36021" y="70485"/>
                    </a:cubicBezTo>
                    <a:cubicBezTo>
                      <a:pt x="39831" y="58103"/>
                      <a:pt x="49356" y="40958"/>
                      <a:pt x="44593" y="22860"/>
                    </a:cubicBezTo>
                    <a:cubicBezTo>
                      <a:pt x="38879" y="4763"/>
                      <a:pt x="22686" y="0"/>
                      <a:pt x="226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48" name="Figura a mano libera: Forma 1047">
                <a:extLst>
                  <a:ext uri="{FF2B5EF4-FFF2-40B4-BE49-F238E27FC236}">
                    <a16:creationId xmlns:a16="http://schemas.microsoft.com/office/drawing/2014/main" id="{8A286167-49D5-48C3-8479-261D520BD58F}"/>
                  </a:ext>
                </a:extLst>
              </p:cNvPr>
              <p:cNvSpPr/>
              <p:nvPr/>
            </p:nvSpPr>
            <p:spPr>
              <a:xfrm>
                <a:off x="2681925" y="7160667"/>
                <a:ext cx="19050" cy="38100"/>
              </a:xfrm>
              <a:custGeom>
                <a:avLst/>
                <a:gdLst>
                  <a:gd name="connsiteX0" fmla="*/ 6030 w 19050"/>
                  <a:gd name="connsiteY0" fmla="*/ 1181 h 38100"/>
                  <a:gd name="connsiteX1" fmla="*/ 2220 w 19050"/>
                  <a:gd name="connsiteY1" fmla="*/ 20231 h 38100"/>
                  <a:gd name="connsiteX2" fmla="*/ 21270 w 19050"/>
                  <a:gd name="connsiteY2" fmla="*/ 33565 h 38100"/>
                  <a:gd name="connsiteX3" fmla="*/ 6030 w 19050"/>
                  <a:gd name="connsiteY3" fmla="*/ 11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6030" y="1181"/>
                    </a:moveTo>
                    <a:cubicBezTo>
                      <a:pt x="6030" y="1181"/>
                      <a:pt x="-4448" y="1181"/>
                      <a:pt x="2220" y="20231"/>
                    </a:cubicBezTo>
                    <a:cubicBezTo>
                      <a:pt x="8887" y="39281"/>
                      <a:pt x="18412" y="42138"/>
                      <a:pt x="21270" y="33565"/>
                    </a:cubicBezTo>
                    <a:cubicBezTo>
                      <a:pt x="23175" y="24993"/>
                      <a:pt x="29842" y="-6440"/>
                      <a:pt x="6030" y="1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49" name="Figura a mano libera: Forma 1048">
                <a:extLst>
                  <a:ext uri="{FF2B5EF4-FFF2-40B4-BE49-F238E27FC236}">
                    <a16:creationId xmlns:a16="http://schemas.microsoft.com/office/drawing/2014/main" id="{9A95442C-149B-4761-88B2-31CF7E24D8C5}"/>
                  </a:ext>
                </a:extLst>
              </p:cNvPr>
              <p:cNvSpPr/>
              <p:nvPr/>
            </p:nvSpPr>
            <p:spPr>
              <a:xfrm>
                <a:off x="2782254" y="7164732"/>
                <a:ext cx="28575" cy="47625"/>
              </a:xfrm>
              <a:custGeom>
                <a:avLst/>
                <a:gdLst>
                  <a:gd name="connsiteX0" fmla="*/ 17143 w 28575"/>
                  <a:gd name="connsiteY0" fmla="*/ 925 h 47625"/>
                  <a:gd name="connsiteX1" fmla="*/ 951 w 28575"/>
                  <a:gd name="connsiteY1" fmla="*/ 32357 h 47625"/>
                  <a:gd name="connsiteX2" fmla="*/ 14286 w 28575"/>
                  <a:gd name="connsiteY2" fmla="*/ 54265 h 47625"/>
                  <a:gd name="connsiteX3" fmla="*/ 27621 w 28575"/>
                  <a:gd name="connsiteY3" fmla="*/ 35215 h 47625"/>
                  <a:gd name="connsiteX4" fmla="*/ 17143 w 28575"/>
                  <a:gd name="connsiteY4" fmla="*/ 9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7143" y="925"/>
                    </a:moveTo>
                    <a:cubicBezTo>
                      <a:pt x="17143" y="925"/>
                      <a:pt x="-4764" y="20928"/>
                      <a:pt x="951" y="32357"/>
                    </a:cubicBezTo>
                    <a:cubicBezTo>
                      <a:pt x="6666" y="43788"/>
                      <a:pt x="10476" y="54265"/>
                      <a:pt x="14286" y="54265"/>
                    </a:cubicBezTo>
                    <a:cubicBezTo>
                      <a:pt x="18096" y="54265"/>
                      <a:pt x="22858" y="53313"/>
                      <a:pt x="27621" y="35215"/>
                    </a:cubicBezTo>
                    <a:cubicBezTo>
                      <a:pt x="32383" y="17118"/>
                      <a:pt x="26668" y="-4790"/>
                      <a:pt x="17143" y="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0" name="Figura a mano libera: Forma 1049">
                <a:extLst>
                  <a:ext uri="{FF2B5EF4-FFF2-40B4-BE49-F238E27FC236}">
                    <a16:creationId xmlns:a16="http://schemas.microsoft.com/office/drawing/2014/main" id="{65D2E7DC-4C86-4B8D-9B0C-1A52C87DE651}"/>
                  </a:ext>
                </a:extLst>
              </p:cNvPr>
              <p:cNvSpPr/>
              <p:nvPr/>
            </p:nvSpPr>
            <p:spPr>
              <a:xfrm>
                <a:off x="2875597" y="7171373"/>
                <a:ext cx="38100" cy="57150"/>
              </a:xfrm>
              <a:custGeom>
                <a:avLst/>
                <a:gdLst>
                  <a:gd name="connsiteX0" fmla="*/ 33338 w 38100"/>
                  <a:gd name="connsiteY0" fmla="*/ 0 h 57150"/>
                  <a:gd name="connsiteX1" fmla="*/ 3810 w 38100"/>
                  <a:gd name="connsiteY1" fmla="*/ 29527 h 57150"/>
                  <a:gd name="connsiteX2" fmla="*/ 0 w 38100"/>
                  <a:gd name="connsiteY2" fmla="*/ 58102 h 57150"/>
                  <a:gd name="connsiteX3" fmla="*/ 25718 w 38100"/>
                  <a:gd name="connsiteY3" fmla="*/ 35242 h 57150"/>
                  <a:gd name="connsiteX4" fmla="*/ 33338 w 3810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3338" y="0"/>
                    </a:moveTo>
                    <a:cubicBezTo>
                      <a:pt x="33338" y="0"/>
                      <a:pt x="7620" y="16192"/>
                      <a:pt x="3810" y="29527"/>
                    </a:cubicBezTo>
                    <a:cubicBezTo>
                      <a:pt x="0" y="42863"/>
                      <a:pt x="0" y="58102"/>
                      <a:pt x="0" y="58102"/>
                    </a:cubicBezTo>
                    <a:cubicBezTo>
                      <a:pt x="0" y="58102"/>
                      <a:pt x="16193" y="44767"/>
                      <a:pt x="25718" y="35242"/>
                    </a:cubicBezTo>
                    <a:cubicBezTo>
                      <a:pt x="35243" y="25717"/>
                      <a:pt x="49530" y="0"/>
                      <a:pt x="3333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1" name="Figura a mano libera: Forma 1050">
                <a:extLst>
                  <a:ext uri="{FF2B5EF4-FFF2-40B4-BE49-F238E27FC236}">
                    <a16:creationId xmlns:a16="http://schemas.microsoft.com/office/drawing/2014/main" id="{ECE31983-79D6-4381-9DFB-5AD63514703E}"/>
                  </a:ext>
                </a:extLst>
              </p:cNvPr>
              <p:cNvSpPr/>
              <p:nvPr/>
            </p:nvSpPr>
            <p:spPr>
              <a:xfrm>
                <a:off x="2899140" y="7224958"/>
                <a:ext cx="19050" cy="66675"/>
              </a:xfrm>
              <a:custGeom>
                <a:avLst/>
                <a:gdLst>
                  <a:gd name="connsiteX0" fmla="*/ 11699 w 19050"/>
                  <a:gd name="connsiteY0" fmla="*/ 707 h 66675"/>
                  <a:gd name="connsiteX1" fmla="*/ 1222 w 19050"/>
                  <a:gd name="connsiteY1" fmla="*/ 26424 h 66675"/>
                  <a:gd name="connsiteX2" fmla="*/ 13604 w 19050"/>
                  <a:gd name="connsiteY2" fmla="*/ 67382 h 66675"/>
                  <a:gd name="connsiteX3" fmla="*/ 26939 w 19050"/>
                  <a:gd name="connsiteY3" fmla="*/ 39760 h 66675"/>
                  <a:gd name="connsiteX4" fmla="*/ 11699 w 19050"/>
                  <a:gd name="connsiteY4" fmla="*/ 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699" y="707"/>
                    </a:moveTo>
                    <a:cubicBezTo>
                      <a:pt x="11699" y="707"/>
                      <a:pt x="-4493" y="10232"/>
                      <a:pt x="1222" y="26424"/>
                    </a:cubicBezTo>
                    <a:cubicBezTo>
                      <a:pt x="6937" y="42617"/>
                      <a:pt x="13604" y="67382"/>
                      <a:pt x="13604" y="67382"/>
                    </a:cubicBezTo>
                    <a:cubicBezTo>
                      <a:pt x="13604" y="67382"/>
                      <a:pt x="29797" y="63572"/>
                      <a:pt x="26939" y="39760"/>
                    </a:cubicBezTo>
                    <a:cubicBezTo>
                      <a:pt x="24082" y="15947"/>
                      <a:pt x="19319" y="-4056"/>
                      <a:pt x="11699" y="7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2" name="Figura a mano libera: Forma 1051">
                <a:extLst>
                  <a:ext uri="{FF2B5EF4-FFF2-40B4-BE49-F238E27FC236}">
                    <a16:creationId xmlns:a16="http://schemas.microsoft.com/office/drawing/2014/main" id="{A11C9B15-45B5-4893-A254-5AB835255AD6}"/>
                  </a:ext>
                </a:extLst>
              </p:cNvPr>
              <p:cNvSpPr/>
              <p:nvPr/>
            </p:nvSpPr>
            <p:spPr>
              <a:xfrm>
                <a:off x="3040778" y="7317718"/>
                <a:ext cx="38100" cy="57150"/>
              </a:xfrm>
              <a:custGeom>
                <a:avLst/>
                <a:gdLst>
                  <a:gd name="connsiteX0" fmla="*/ 8175 w 38100"/>
                  <a:gd name="connsiteY0" fmla="*/ 4149 h 57150"/>
                  <a:gd name="connsiteX1" fmla="*/ 1507 w 38100"/>
                  <a:gd name="connsiteY1" fmla="*/ 39392 h 57150"/>
                  <a:gd name="connsiteX2" fmla="*/ 17700 w 38100"/>
                  <a:gd name="connsiteY2" fmla="*/ 54632 h 57150"/>
                  <a:gd name="connsiteX3" fmla="*/ 39607 w 38100"/>
                  <a:gd name="connsiteY3" fmla="*/ 19389 h 57150"/>
                  <a:gd name="connsiteX4" fmla="*/ 8175 w 38100"/>
                  <a:gd name="connsiteY4" fmla="*/ 4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8175" y="4149"/>
                    </a:moveTo>
                    <a:cubicBezTo>
                      <a:pt x="8175" y="4149"/>
                      <a:pt x="-4208" y="24152"/>
                      <a:pt x="1507" y="39392"/>
                    </a:cubicBezTo>
                    <a:cubicBezTo>
                      <a:pt x="7222" y="54632"/>
                      <a:pt x="2459" y="62252"/>
                      <a:pt x="17700" y="54632"/>
                    </a:cubicBezTo>
                    <a:cubicBezTo>
                      <a:pt x="32940" y="46059"/>
                      <a:pt x="46275" y="36534"/>
                      <a:pt x="39607" y="19389"/>
                    </a:cubicBezTo>
                    <a:cubicBezTo>
                      <a:pt x="32940" y="2244"/>
                      <a:pt x="19604" y="-5376"/>
                      <a:pt x="8175" y="4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3" name="Figura a mano libera: Forma 1052">
                <a:extLst>
                  <a:ext uri="{FF2B5EF4-FFF2-40B4-BE49-F238E27FC236}">
                    <a16:creationId xmlns:a16="http://schemas.microsoft.com/office/drawing/2014/main" id="{CFB32F88-281B-4176-9201-4D0315B7BFF2}"/>
                  </a:ext>
                </a:extLst>
              </p:cNvPr>
              <p:cNvSpPr/>
              <p:nvPr/>
            </p:nvSpPr>
            <p:spPr>
              <a:xfrm>
                <a:off x="3071812" y="7362145"/>
                <a:ext cx="85725" cy="47625"/>
              </a:xfrm>
              <a:custGeom>
                <a:avLst/>
                <a:gdLst>
                  <a:gd name="connsiteX0" fmla="*/ 56197 w 85725"/>
                  <a:gd name="connsiteY0" fmla="*/ 1632 h 47625"/>
                  <a:gd name="connsiteX1" fmla="*/ 28575 w 85725"/>
                  <a:gd name="connsiteY1" fmla="*/ 21635 h 47625"/>
                  <a:gd name="connsiteX2" fmla="*/ 0 w 85725"/>
                  <a:gd name="connsiteY2" fmla="*/ 49257 h 47625"/>
                  <a:gd name="connsiteX3" fmla="*/ 51435 w 85725"/>
                  <a:gd name="connsiteY3" fmla="*/ 40685 h 47625"/>
                  <a:gd name="connsiteX4" fmla="*/ 89535 w 85725"/>
                  <a:gd name="connsiteY4" fmla="*/ 20682 h 47625"/>
                  <a:gd name="connsiteX5" fmla="*/ 56197 w 85725"/>
                  <a:gd name="connsiteY5" fmla="*/ 163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47625">
                    <a:moveTo>
                      <a:pt x="56197" y="1632"/>
                    </a:moveTo>
                    <a:cubicBezTo>
                      <a:pt x="56197" y="1632"/>
                      <a:pt x="46672" y="2585"/>
                      <a:pt x="28575" y="21635"/>
                    </a:cubicBezTo>
                    <a:cubicBezTo>
                      <a:pt x="10478" y="40685"/>
                      <a:pt x="0" y="49257"/>
                      <a:pt x="0" y="49257"/>
                    </a:cubicBezTo>
                    <a:cubicBezTo>
                      <a:pt x="0" y="49257"/>
                      <a:pt x="16193" y="48305"/>
                      <a:pt x="51435" y="40685"/>
                    </a:cubicBezTo>
                    <a:cubicBezTo>
                      <a:pt x="86678" y="33065"/>
                      <a:pt x="96203" y="31160"/>
                      <a:pt x="89535" y="20682"/>
                    </a:cubicBezTo>
                    <a:cubicBezTo>
                      <a:pt x="82868" y="10205"/>
                      <a:pt x="79057" y="-5035"/>
                      <a:pt x="56197" y="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4" name="Figura a mano libera: Forma 1053">
                <a:extLst>
                  <a:ext uri="{FF2B5EF4-FFF2-40B4-BE49-F238E27FC236}">
                    <a16:creationId xmlns:a16="http://schemas.microsoft.com/office/drawing/2014/main" id="{58321556-3E49-4F61-B6B1-1360D1041CC0}"/>
                  </a:ext>
                </a:extLst>
              </p:cNvPr>
              <p:cNvSpPr/>
              <p:nvPr/>
            </p:nvSpPr>
            <p:spPr>
              <a:xfrm>
                <a:off x="2966466" y="7348098"/>
                <a:ext cx="38100" cy="38100"/>
              </a:xfrm>
              <a:custGeom>
                <a:avLst/>
                <a:gdLst>
                  <a:gd name="connsiteX0" fmla="*/ 24384 w 38100"/>
                  <a:gd name="connsiteY0" fmla="*/ 439 h 38100"/>
                  <a:gd name="connsiteX1" fmla="*/ 5334 w 38100"/>
                  <a:gd name="connsiteY1" fmla="*/ 38539 h 38100"/>
                  <a:gd name="connsiteX2" fmla="*/ 42481 w 38100"/>
                  <a:gd name="connsiteY2" fmla="*/ 29967 h 38100"/>
                  <a:gd name="connsiteX3" fmla="*/ 24384 w 38100"/>
                  <a:gd name="connsiteY3" fmla="*/ 4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4384" y="439"/>
                    </a:moveTo>
                    <a:cubicBezTo>
                      <a:pt x="24384" y="439"/>
                      <a:pt x="-13716" y="28062"/>
                      <a:pt x="5334" y="38539"/>
                    </a:cubicBezTo>
                    <a:cubicBezTo>
                      <a:pt x="24384" y="49017"/>
                      <a:pt x="36766" y="42350"/>
                      <a:pt x="42481" y="29967"/>
                    </a:cubicBezTo>
                    <a:cubicBezTo>
                      <a:pt x="47244" y="18537"/>
                      <a:pt x="37719" y="-3371"/>
                      <a:pt x="24384" y="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5" name="Figura a mano libera: Forma 1054">
                <a:extLst>
                  <a:ext uri="{FF2B5EF4-FFF2-40B4-BE49-F238E27FC236}">
                    <a16:creationId xmlns:a16="http://schemas.microsoft.com/office/drawing/2014/main" id="{453C88A9-2DE9-4E05-8766-105941E84742}"/>
                  </a:ext>
                </a:extLst>
              </p:cNvPr>
              <p:cNvSpPr/>
              <p:nvPr/>
            </p:nvSpPr>
            <p:spPr>
              <a:xfrm>
                <a:off x="2874413" y="7285911"/>
                <a:ext cx="28575" cy="57150"/>
              </a:xfrm>
              <a:custGeom>
                <a:avLst/>
                <a:gdLst>
                  <a:gd name="connsiteX0" fmla="*/ 8804 w 28575"/>
                  <a:gd name="connsiteY0" fmla="*/ 4525 h 57150"/>
                  <a:gd name="connsiteX1" fmla="*/ 231 w 28575"/>
                  <a:gd name="connsiteY1" fmla="*/ 29289 h 57150"/>
                  <a:gd name="connsiteX2" fmla="*/ 8804 w 28575"/>
                  <a:gd name="connsiteY2" fmla="*/ 56912 h 57150"/>
                  <a:gd name="connsiteX3" fmla="*/ 33569 w 28575"/>
                  <a:gd name="connsiteY3" fmla="*/ 34052 h 57150"/>
                  <a:gd name="connsiteX4" fmla="*/ 8804 w 28575"/>
                  <a:gd name="connsiteY4" fmla="*/ 45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8804" y="4525"/>
                    </a:moveTo>
                    <a:cubicBezTo>
                      <a:pt x="8804" y="4525"/>
                      <a:pt x="-1673" y="8334"/>
                      <a:pt x="231" y="29289"/>
                    </a:cubicBezTo>
                    <a:cubicBezTo>
                      <a:pt x="3089" y="49292"/>
                      <a:pt x="-5483" y="61675"/>
                      <a:pt x="8804" y="56912"/>
                    </a:cubicBezTo>
                    <a:cubicBezTo>
                      <a:pt x="22139" y="51197"/>
                      <a:pt x="31664" y="51197"/>
                      <a:pt x="33569" y="34052"/>
                    </a:cubicBezTo>
                    <a:cubicBezTo>
                      <a:pt x="34522" y="15954"/>
                      <a:pt x="24997" y="-10716"/>
                      <a:pt x="8804" y="4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6" name="Figura a mano libera: Forma 1055">
                <a:extLst>
                  <a:ext uri="{FF2B5EF4-FFF2-40B4-BE49-F238E27FC236}">
                    <a16:creationId xmlns:a16="http://schemas.microsoft.com/office/drawing/2014/main" id="{E481F0E5-8830-43D7-9FE7-D2B85475EFCC}"/>
                  </a:ext>
                </a:extLst>
              </p:cNvPr>
              <p:cNvSpPr/>
              <p:nvPr/>
            </p:nvSpPr>
            <p:spPr>
              <a:xfrm>
                <a:off x="2833687" y="7344102"/>
                <a:ext cx="38100" cy="57150"/>
              </a:xfrm>
              <a:custGeom>
                <a:avLst/>
                <a:gdLst>
                  <a:gd name="connsiteX0" fmla="*/ 20003 w 38100"/>
                  <a:gd name="connsiteY0" fmla="*/ 3484 h 57150"/>
                  <a:gd name="connsiteX1" fmla="*/ 0 w 38100"/>
                  <a:gd name="connsiteY1" fmla="*/ 31106 h 57150"/>
                  <a:gd name="connsiteX2" fmla="*/ 0 w 38100"/>
                  <a:gd name="connsiteY2" fmla="*/ 63491 h 57150"/>
                  <a:gd name="connsiteX3" fmla="*/ 37147 w 38100"/>
                  <a:gd name="connsiteY3" fmla="*/ 45393 h 57150"/>
                  <a:gd name="connsiteX4" fmla="*/ 20003 w 38100"/>
                  <a:gd name="connsiteY4" fmla="*/ 3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20003" y="3484"/>
                    </a:moveTo>
                    <a:cubicBezTo>
                      <a:pt x="20003" y="3484"/>
                      <a:pt x="0" y="13961"/>
                      <a:pt x="0" y="31106"/>
                    </a:cubicBezTo>
                    <a:cubicBezTo>
                      <a:pt x="0" y="47298"/>
                      <a:pt x="0" y="63491"/>
                      <a:pt x="0" y="63491"/>
                    </a:cubicBezTo>
                    <a:cubicBezTo>
                      <a:pt x="0" y="63491"/>
                      <a:pt x="27622" y="59681"/>
                      <a:pt x="37147" y="45393"/>
                    </a:cubicBezTo>
                    <a:cubicBezTo>
                      <a:pt x="45720" y="32059"/>
                      <a:pt x="44768" y="-12709"/>
                      <a:pt x="20003" y="3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7" name="Figura a mano libera: Forma 1056">
                <a:extLst>
                  <a:ext uri="{FF2B5EF4-FFF2-40B4-BE49-F238E27FC236}">
                    <a16:creationId xmlns:a16="http://schemas.microsoft.com/office/drawing/2014/main" id="{D1B7C4CF-5BB4-47D6-97D7-3C28BBCDBEAD}"/>
                  </a:ext>
                </a:extLst>
              </p:cNvPr>
              <p:cNvSpPr/>
              <p:nvPr/>
            </p:nvSpPr>
            <p:spPr>
              <a:xfrm>
                <a:off x="2928492" y="7385685"/>
                <a:ext cx="47625" cy="28575"/>
              </a:xfrm>
              <a:custGeom>
                <a:avLst/>
                <a:gdLst>
                  <a:gd name="connsiteX0" fmla="*/ 18542 w 47625"/>
                  <a:gd name="connsiteY0" fmla="*/ 0 h 28575"/>
                  <a:gd name="connsiteX1" fmla="*/ 445 w 47625"/>
                  <a:gd name="connsiteY1" fmla="*/ 22860 h 28575"/>
                  <a:gd name="connsiteX2" fmla="*/ 31877 w 47625"/>
                  <a:gd name="connsiteY2" fmla="*/ 33338 h 28575"/>
                  <a:gd name="connsiteX3" fmla="*/ 50927 w 47625"/>
                  <a:gd name="connsiteY3" fmla="*/ 7620 h 28575"/>
                  <a:gd name="connsiteX4" fmla="*/ 18542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8542" y="0"/>
                    </a:moveTo>
                    <a:cubicBezTo>
                      <a:pt x="18542" y="0"/>
                      <a:pt x="-3365" y="15240"/>
                      <a:pt x="445" y="22860"/>
                    </a:cubicBezTo>
                    <a:cubicBezTo>
                      <a:pt x="4255" y="30480"/>
                      <a:pt x="12827" y="41910"/>
                      <a:pt x="31877" y="33338"/>
                    </a:cubicBezTo>
                    <a:cubicBezTo>
                      <a:pt x="50927" y="24765"/>
                      <a:pt x="59500" y="11430"/>
                      <a:pt x="50927" y="7620"/>
                    </a:cubicBezTo>
                    <a:cubicBezTo>
                      <a:pt x="43307" y="3810"/>
                      <a:pt x="18542" y="0"/>
                      <a:pt x="185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8" name="Figura a mano libera: Forma 1057">
                <a:extLst>
                  <a:ext uri="{FF2B5EF4-FFF2-40B4-BE49-F238E27FC236}">
                    <a16:creationId xmlns:a16="http://schemas.microsoft.com/office/drawing/2014/main" id="{C148528E-D78B-453A-8ADA-A07787729DE1}"/>
                  </a:ext>
                </a:extLst>
              </p:cNvPr>
              <p:cNvSpPr/>
              <p:nvPr/>
            </p:nvSpPr>
            <p:spPr>
              <a:xfrm>
                <a:off x="2491205" y="7358683"/>
                <a:ext cx="28575" cy="66675"/>
              </a:xfrm>
              <a:custGeom>
                <a:avLst/>
                <a:gdLst>
                  <a:gd name="connsiteX0" fmla="*/ 7202 w 28575"/>
                  <a:gd name="connsiteY0" fmla="*/ 4142 h 66675"/>
                  <a:gd name="connsiteX1" fmla="*/ 535 w 28575"/>
                  <a:gd name="connsiteY1" fmla="*/ 26049 h 66675"/>
                  <a:gd name="connsiteX2" fmla="*/ 19585 w 28575"/>
                  <a:gd name="connsiteY2" fmla="*/ 61292 h 66675"/>
                  <a:gd name="connsiteX3" fmla="*/ 29110 w 28575"/>
                  <a:gd name="connsiteY3" fmla="*/ 39384 h 66675"/>
                  <a:gd name="connsiteX4" fmla="*/ 7202 w 28575"/>
                  <a:gd name="connsiteY4" fmla="*/ 414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7202" y="4142"/>
                    </a:moveTo>
                    <a:cubicBezTo>
                      <a:pt x="7202" y="4142"/>
                      <a:pt x="-2323" y="5094"/>
                      <a:pt x="535" y="26049"/>
                    </a:cubicBezTo>
                    <a:cubicBezTo>
                      <a:pt x="3392" y="46052"/>
                      <a:pt x="11012" y="50814"/>
                      <a:pt x="19585" y="61292"/>
                    </a:cubicBezTo>
                    <a:cubicBezTo>
                      <a:pt x="28157" y="71769"/>
                      <a:pt x="29110" y="73674"/>
                      <a:pt x="29110" y="39384"/>
                    </a:cubicBezTo>
                    <a:cubicBezTo>
                      <a:pt x="29110" y="5094"/>
                      <a:pt x="13870" y="-7289"/>
                      <a:pt x="7202" y="4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59" name="Figura a mano libera: Forma 1058">
                <a:extLst>
                  <a:ext uri="{FF2B5EF4-FFF2-40B4-BE49-F238E27FC236}">
                    <a16:creationId xmlns:a16="http://schemas.microsoft.com/office/drawing/2014/main" id="{D7DE7E15-ED34-4C0A-BC95-944FEF12B824}"/>
                  </a:ext>
                </a:extLst>
              </p:cNvPr>
              <p:cNvSpPr/>
              <p:nvPr/>
            </p:nvSpPr>
            <p:spPr>
              <a:xfrm>
                <a:off x="2352180" y="7347376"/>
                <a:ext cx="47625" cy="38100"/>
              </a:xfrm>
              <a:custGeom>
                <a:avLst/>
                <a:gdLst>
                  <a:gd name="connsiteX0" fmla="*/ 12877 w 47625"/>
                  <a:gd name="connsiteY0" fmla="*/ 209 h 38100"/>
                  <a:gd name="connsiteX1" fmla="*/ 4304 w 47625"/>
                  <a:gd name="connsiteY1" fmla="*/ 27831 h 38100"/>
                  <a:gd name="connsiteX2" fmla="*/ 45262 w 47625"/>
                  <a:gd name="connsiteY2" fmla="*/ 45929 h 38100"/>
                  <a:gd name="connsiteX3" fmla="*/ 12877 w 47625"/>
                  <a:gd name="connsiteY3" fmla="*/ 2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12877" y="209"/>
                    </a:moveTo>
                    <a:cubicBezTo>
                      <a:pt x="12877" y="209"/>
                      <a:pt x="-9031" y="12591"/>
                      <a:pt x="4304" y="27831"/>
                    </a:cubicBezTo>
                    <a:cubicBezTo>
                      <a:pt x="17639" y="43072"/>
                      <a:pt x="35737" y="45929"/>
                      <a:pt x="45262" y="45929"/>
                    </a:cubicBezTo>
                    <a:cubicBezTo>
                      <a:pt x="54787" y="45929"/>
                      <a:pt x="33832" y="-3601"/>
                      <a:pt x="12877" y="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0" name="Figura a mano libera: Forma 1059">
                <a:extLst>
                  <a:ext uri="{FF2B5EF4-FFF2-40B4-BE49-F238E27FC236}">
                    <a16:creationId xmlns:a16="http://schemas.microsoft.com/office/drawing/2014/main" id="{04565ADA-5A53-4246-9909-DDF05D4B04AB}"/>
                  </a:ext>
                </a:extLst>
              </p:cNvPr>
              <p:cNvSpPr/>
              <p:nvPr/>
            </p:nvSpPr>
            <p:spPr>
              <a:xfrm>
                <a:off x="2284925" y="7390371"/>
                <a:ext cx="66675" cy="38100"/>
              </a:xfrm>
              <a:custGeom>
                <a:avLst/>
                <a:gdLst>
                  <a:gd name="connsiteX0" fmla="*/ 2980 w 66675"/>
                  <a:gd name="connsiteY0" fmla="*/ 4839 h 38100"/>
                  <a:gd name="connsiteX1" fmla="*/ 16315 w 66675"/>
                  <a:gd name="connsiteY1" fmla="*/ 30556 h 38100"/>
                  <a:gd name="connsiteX2" fmla="*/ 72512 w 66675"/>
                  <a:gd name="connsiteY2" fmla="*/ 41034 h 38100"/>
                  <a:gd name="connsiteX3" fmla="*/ 43937 w 66675"/>
                  <a:gd name="connsiteY3" fmla="*/ 6744 h 38100"/>
                  <a:gd name="connsiteX4" fmla="*/ 2980 w 66675"/>
                  <a:gd name="connsiteY4" fmla="*/ 48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38100">
                    <a:moveTo>
                      <a:pt x="2980" y="4839"/>
                    </a:moveTo>
                    <a:cubicBezTo>
                      <a:pt x="2980" y="4839"/>
                      <a:pt x="-9403" y="13412"/>
                      <a:pt x="16315" y="30556"/>
                    </a:cubicBezTo>
                    <a:cubicBezTo>
                      <a:pt x="42032" y="48654"/>
                      <a:pt x="61082" y="41034"/>
                      <a:pt x="72512" y="41034"/>
                    </a:cubicBezTo>
                    <a:cubicBezTo>
                      <a:pt x="82990" y="41034"/>
                      <a:pt x="66797" y="12459"/>
                      <a:pt x="43937" y="6744"/>
                    </a:cubicBezTo>
                    <a:cubicBezTo>
                      <a:pt x="21077" y="1981"/>
                      <a:pt x="5837" y="-4686"/>
                      <a:pt x="2980" y="4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1" name="Figura a mano libera: Forma 1060">
                <a:extLst>
                  <a:ext uri="{FF2B5EF4-FFF2-40B4-BE49-F238E27FC236}">
                    <a16:creationId xmlns:a16="http://schemas.microsoft.com/office/drawing/2014/main" id="{EDDCDFEF-6810-4BE5-BBFD-4A7B808B717D}"/>
                  </a:ext>
                </a:extLst>
              </p:cNvPr>
              <p:cNvSpPr/>
              <p:nvPr/>
            </p:nvSpPr>
            <p:spPr>
              <a:xfrm>
                <a:off x="2281478" y="7521758"/>
                <a:ext cx="57150" cy="38100"/>
              </a:xfrm>
              <a:custGeom>
                <a:avLst/>
                <a:gdLst>
                  <a:gd name="connsiteX0" fmla="*/ 9284 w 57150"/>
                  <a:gd name="connsiteY0" fmla="*/ 2992 h 38100"/>
                  <a:gd name="connsiteX1" fmla="*/ 2616 w 57150"/>
                  <a:gd name="connsiteY1" fmla="*/ 30615 h 38100"/>
                  <a:gd name="connsiteX2" fmla="*/ 59766 w 57150"/>
                  <a:gd name="connsiteY2" fmla="*/ 40140 h 38100"/>
                  <a:gd name="connsiteX3" fmla="*/ 9284 w 57150"/>
                  <a:gd name="connsiteY3" fmla="*/ 299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9284" y="2992"/>
                    </a:moveTo>
                    <a:cubicBezTo>
                      <a:pt x="9284" y="2992"/>
                      <a:pt x="-5956" y="18232"/>
                      <a:pt x="2616" y="30615"/>
                    </a:cubicBezTo>
                    <a:cubicBezTo>
                      <a:pt x="11189" y="42997"/>
                      <a:pt x="58814" y="49665"/>
                      <a:pt x="59766" y="40140"/>
                    </a:cubicBezTo>
                    <a:cubicBezTo>
                      <a:pt x="60719" y="29662"/>
                      <a:pt x="37859" y="-11296"/>
                      <a:pt x="9284" y="2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2" name="Figura a mano libera: Forma 1061">
                <a:extLst>
                  <a:ext uri="{FF2B5EF4-FFF2-40B4-BE49-F238E27FC236}">
                    <a16:creationId xmlns:a16="http://schemas.microsoft.com/office/drawing/2014/main" id="{FFE0DD05-4399-496B-BC46-5B4A0BA2FDE2}"/>
                  </a:ext>
                </a:extLst>
              </p:cNvPr>
              <p:cNvSpPr/>
              <p:nvPr/>
            </p:nvSpPr>
            <p:spPr>
              <a:xfrm>
                <a:off x="2394429" y="7588388"/>
                <a:ext cx="57150" cy="38100"/>
              </a:xfrm>
              <a:custGeom>
                <a:avLst/>
                <a:gdLst>
                  <a:gd name="connsiteX0" fmla="*/ 24921 w 57150"/>
                  <a:gd name="connsiteY0" fmla="*/ 1132 h 38100"/>
                  <a:gd name="connsiteX1" fmla="*/ 3013 w 57150"/>
                  <a:gd name="connsiteY1" fmla="*/ 23040 h 38100"/>
                  <a:gd name="connsiteX2" fmla="*/ 47781 w 57150"/>
                  <a:gd name="connsiteY2" fmla="*/ 32565 h 38100"/>
                  <a:gd name="connsiteX3" fmla="*/ 63021 w 57150"/>
                  <a:gd name="connsiteY3" fmla="*/ 26850 h 38100"/>
                  <a:gd name="connsiteX4" fmla="*/ 24921 w 57150"/>
                  <a:gd name="connsiteY4" fmla="*/ 11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24921" y="1132"/>
                    </a:moveTo>
                    <a:cubicBezTo>
                      <a:pt x="24921" y="1132"/>
                      <a:pt x="-10322" y="1132"/>
                      <a:pt x="3013" y="23040"/>
                    </a:cubicBezTo>
                    <a:cubicBezTo>
                      <a:pt x="16349" y="44948"/>
                      <a:pt x="32541" y="38280"/>
                      <a:pt x="47781" y="32565"/>
                    </a:cubicBezTo>
                    <a:cubicBezTo>
                      <a:pt x="63021" y="26850"/>
                      <a:pt x="63021" y="26850"/>
                      <a:pt x="63021" y="26850"/>
                    </a:cubicBezTo>
                    <a:cubicBezTo>
                      <a:pt x="63021" y="26850"/>
                      <a:pt x="53496" y="-6488"/>
                      <a:pt x="24921" y="1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3" name="Figura a mano libera: Forma 1062">
                <a:extLst>
                  <a:ext uri="{FF2B5EF4-FFF2-40B4-BE49-F238E27FC236}">
                    <a16:creationId xmlns:a16="http://schemas.microsoft.com/office/drawing/2014/main" id="{23807A69-000E-4855-B9DE-F7EC1D385CB8}"/>
                  </a:ext>
                </a:extLst>
              </p:cNvPr>
              <p:cNvSpPr/>
              <p:nvPr/>
            </p:nvSpPr>
            <p:spPr>
              <a:xfrm>
                <a:off x="2386034" y="7523166"/>
                <a:ext cx="57150" cy="38100"/>
              </a:xfrm>
              <a:custGeom>
                <a:avLst/>
                <a:gdLst>
                  <a:gd name="connsiteX0" fmla="*/ 28553 w 57150"/>
                  <a:gd name="connsiteY0" fmla="*/ 1584 h 38100"/>
                  <a:gd name="connsiteX1" fmla="*/ 3788 w 57150"/>
                  <a:gd name="connsiteY1" fmla="*/ 23491 h 38100"/>
                  <a:gd name="connsiteX2" fmla="*/ 51413 w 57150"/>
                  <a:gd name="connsiteY2" fmla="*/ 36826 h 38100"/>
                  <a:gd name="connsiteX3" fmla="*/ 28553 w 57150"/>
                  <a:gd name="connsiteY3" fmla="*/ 15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28553" y="1584"/>
                    </a:moveTo>
                    <a:cubicBezTo>
                      <a:pt x="28553" y="1584"/>
                      <a:pt x="-12404" y="10156"/>
                      <a:pt x="3788" y="23491"/>
                    </a:cubicBezTo>
                    <a:cubicBezTo>
                      <a:pt x="19981" y="36826"/>
                      <a:pt x="32363" y="45399"/>
                      <a:pt x="51413" y="36826"/>
                    </a:cubicBezTo>
                    <a:cubicBezTo>
                      <a:pt x="70463" y="28254"/>
                      <a:pt x="54271" y="-7941"/>
                      <a:pt x="28553" y="15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4" name="Figura a mano libera: Forma 1063">
                <a:extLst>
                  <a:ext uri="{FF2B5EF4-FFF2-40B4-BE49-F238E27FC236}">
                    <a16:creationId xmlns:a16="http://schemas.microsoft.com/office/drawing/2014/main" id="{559216E4-4DAF-44E6-94A5-5474A3335792}"/>
                  </a:ext>
                </a:extLst>
              </p:cNvPr>
              <p:cNvSpPr/>
              <p:nvPr/>
            </p:nvSpPr>
            <p:spPr>
              <a:xfrm>
                <a:off x="3058477" y="7760018"/>
                <a:ext cx="66675" cy="28575"/>
              </a:xfrm>
              <a:custGeom>
                <a:avLst/>
                <a:gdLst>
                  <a:gd name="connsiteX0" fmla="*/ 50482 w 66675"/>
                  <a:gd name="connsiteY0" fmla="*/ 0 h 28575"/>
                  <a:gd name="connsiteX1" fmla="*/ 0 w 66675"/>
                  <a:gd name="connsiteY1" fmla="*/ 6668 h 28575"/>
                  <a:gd name="connsiteX2" fmla="*/ 37147 w 66675"/>
                  <a:gd name="connsiteY2" fmla="*/ 26670 h 28575"/>
                  <a:gd name="connsiteX3" fmla="*/ 74295 w 66675"/>
                  <a:gd name="connsiteY3" fmla="*/ 20955 h 28575"/>
                  <a:gd name="connsiteX4" fmla="*/ 50482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2" y="0"/>
                    </a:moveTo>
                    <a:lnTo>
                      <a:pt x="0" y="6668"/>
                    </a:lnTo>
                    <a:cubicBezTo>
                      <a:pt x="0" y="6668"/>
                      <a:pt x="9525" y="24765"/>
                      <a:pt x="37147" y="26670"/>
                    </a:cubicBezTo>
                    <a:cubicBezTo>
                      <a:pt x="64770" y="29527"/>
                      <a:pt x="71438" y="36195"/>
                      <a:pt x="74295" y="20955"/>
                    </a:cubicBezTo>
                    <a:cubicBezTo>
                      <a:pt x="76200" y="6668"/>
                      <a:pt x="66675" y="0"/>
                      <a:pt x="5048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5" name="Figura a mano libera: Forma 1064">
                <a:extLst>
                  <a:ext uri="{FF2B5EF4-FFF2-40B4-BE49-F238E27FC236}">
                    <a16:creationId xmlns:a16="http://schemas.microsoft.com/office/drawing/2014/main" id="{3A1F3166-7976-4CEC-9C33-05B8F87211B6}"/>
                  </a:ext>
                </a:extLst>
              </p:cNvPr>
              <p:cNvSpPr/>
              <p:nvPr/>
            </p:nvSpPr>
            <p:spPr>
              <a:xfrm>
                <a:off x="3098482" y="7722870"/>
                <a:ext cx="66675" cy="28575"/>
              </a:xfrm>
              <a:custGeom>
                <a:avLst/>
                <a:gdLst>
                  <a:gd name="connsiteX0" fmla="*/ 50483 w 66675"/>
                  <a:gd name="connsiteY0" fmla="*/ 0 h 28575"/>
                  <a:gd name="connsiteX1" fmla="*/ 0 w 66675"/>
                  <a:gd name="connsiteY1" fmla="*/ 5715 h 28575"/>
                  <a:gd name="connsiteX2" fmla="*/ 38100 w 66675"/>
                  <a:gd name="connsiteY2" fmla="*/ 33338 h 28575"/>
                  <a:gd name="connsiteX3" fmla="*/ 70485 w 66675"/>
                  <a:gd name="connsiteY3" fmla="*/ 26670 h 28575"/>
                  <a:gd name="connsiteX4" fmla="*/ 50483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3" y="0"/>
                    </a:moveTo>
                    <a:lnTo>
                      <a:pt x="0" y="5715"/>
                    </a:lnTo>
                    <a:cubicBezTo>
                      <a:pt x="0" y="5715"/>
                      <a:pt x="18098" y="30480"/>
                      <a:pt x="38100" y="33338"/>
                    </a:cubicBezTo>
                    <a:cubicBezTo>
                      <a:pt x="58103" y="36195"/>
                      <a:pt x="65723" y="41910"/>
                      <a:pt x="70485" y="26670"/>
                    </a:cubicBezTo>
                    <a:cubicBezTo>
                      <a:pt x="76200" y="10478"/>
                      <a:pt x="71438" y="953"/>
                      <a:pt x="5048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6" name="Figura a mano libera: Forma 1065">
                <a:extLst>
                  <a:ext uri="{FF2B5EF4-FFF2-40B4-BE49-F238E27FC236}">
                    <a16:creationId xmlns:a16="http://schemas.microsoft.com/office/drawing/2014/main" id="{E890A000-A1BC-421B-82C5-65DBBEF06166}"/>
                  </a:ext>
                </a:extLst>
              </p:cNvPr>
              <p:cNvSpPr/>
              <p:nvPr/>
            </p:nvSpPr>
            <p:spPr>
              <a:xfrm>
                <a:off x="3159442" y="7654355"/>
                <a:ext cx="95250" cy="38100"/>
              </a:xfrm>
              <a:custGeom>
                <a:avLst/>
                <a:gdLst>
                  <a:gd name="connsiteX0" fmla="*/ 69532 w 95250"/>
                  <a:gd name="connsiteY0" fmla="*/ 888 h 38100"/>
                  <a:gd name="connsiteX1" fmla="*/ 0 w 95250"/>
                  <a:gd name="connsiteY1" fmla="*/ 26605 h 38100"/>
                  <a:gd name="connsiteX2" fmla="*/ 62865 w 95250"/>
                  <a:gd name="connsiteY2" fmla="*/ 41845 h 38100"/>
                  <a:gd name="connsiteX3" fmla="*/ 100013 w 95250"/>
                  <a:gd name="connsiteY3" fmla="*/ 26605 h 38100"/>
                  <a:gd name="connsiteX4" fmla="*/ 69532 w 95250"/>
                  <a:gd name="connsiteY4" fmla="*/ 8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38100">
                    <a:moveTo>
                      <a:pt x="69532" y="888"/>
                    </a:moveTo>
                    <a:lnTo>
                      <a:pt x="0" y="26605"/>
                    </a:lnTo>
                    <a:cubicBezTo>
                      <a:pt x="0" y="26605"/>
                      <a:pt x="38100" y="41845"/>
                      <a:pt x="62865" y="41845"/>
                    </a:cubicBezTo>
                    <a:cubicBezTo>
                      <a:pt x="87630" y="41845"/>
                      <a:pt x="106680" y="41845"/>
                      <a:pt x="100013" y="26605"/>
                    </a:cubicBezTo>
                    <a:cubicBezTo>
                      <a:pt x="93345" y="11365"/>
                      <a:pt x="98107" y="-3875"/>
                      <a:pt x="69532" y="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7" name="Figura a mano libera: Forma 1066">
                <a:extLst>
                  <a:ext uri="{FF2B5EF4-FFF2-40B4-BE49-F238E27FC236}">
                    <a16:creationId xmlns:a16="http://schemas.microsoft.com/office/drawing/2014/main" id="{858DF210-DF6D-4B20-AABF-96C36BB142DC}"/>
                  </a:ext>
                </a:extLst>
              </p:cNvPr>
              <p:cNvSpPr/>
              <p:nvPr/>
            </p:nvSpPr>
            <p:spPr>
              <a:xfrm>
                <a:off x="3142938" y="7516639"/>
                <a:ext cx="47625" cy="19050"/>
              </a:xfrm>
              <a:custGeom>
                <a:avLst/>
                <a:gdLst>
                  <a:gd name="connsiteX0" fmla="*/ 28887 w 47625"/>
                  <a:gd name="connsiteY0" fmla="*/ 491 h 19050"/>
                  <a:gd name="connsiteX1" fmla="*/ 312 w 47625"/>
                  <a:gd name="connsiteY1" fmla="*/ 18588 h 19050"/>
                  <a:gd name="connsiteX2" fmla="*/ 37459 w 47625"/>
                  <a:gd name="connsiteY2" fmla="*/ 28113 h 19050"/>
                  <a:gd name="connsiteX3" fmla="*/ 28887 w 47625"/>
                  <a:gd name="connsiteY3" fmla="*/ 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050">
                    <a:moveTo>
                      <a:pt x="28887" y="491"/>
                    </a:moveTo>
                    <a:cubicBezTo>
                      <a:pt x="28887" y="491"/>
                      <a:pt x="-3498" y="7159"/>
                      <a:pt x="312" y="18588"/>
                    </a:cubicBezTo>
                    <a:cubicBezTo>
                      <a:pt x="4122" y="29066"/>
                      <a:pt x="20314" y="29066"/>
                      <a:pt x="37459" y="28113"/>
                    </a:cubicBezTo>
                    <a:cubicBezTo>
                      <a:pt x="53652" y="27161"/>
                      <a:pt x="61272" y="-4272"/>
                      <a:pt x="28887" y="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8" name="Figura a mano libera: Forma 1067">
                <a:extLst>
                  <a:ext uri="{FF2B5EF4-FFF2-40B4-BE49-F238E27FC236}">
                    <a16:creationId xmlns:a16="http://schemas.microsoft.com/office/drawing/2014/main" id="{35917A14-BAE9-4B47-890C-DA9A5D9CC66B}"/>
                  </a:ext>
                </a:extLst>
              </p:cNvPr>
              <p:cNvSpPr/>
              <p:nvPr/>
            </p:nvSpPr>
            <p:spPr>
              <a:xfrm>
                <a:off x="3058477" y="7495295"/>
                <a:ext cx="66675" cy="28575"/>
              </a:xfrm>
              <a:custGeom>
                <a:avLst/>
                <a:gdLst>
                  <a:gd name="connsiteX0" fmla="*/ 50482 w 66675"/>
                  <a:gd name="connsiteY0" fmla="*/ 880 h 28575"/>
                  <a:gd name="connsiteX1" fmla="*/ 0 w 66675"/>
                  <a:gd name="connsiteY1" fmla="*/ 33265 h 28575"/>
                  <a:gd name="connsiteX2" fmla="*/ 53340 w 66675"/>
                  <a:gd name="connsiteY2" fmla="*/ 30407 h 28575"/>
                  <a:gd name="connsiteX3" fmla="*/ 50482 w 66675"/>
                  <a:gd name="connsiteY3" fmla="*/ 8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8575">
                    <a:moveTo>
                      <a:pt x="50482" y="880"/>
                    </a:moveTo>
                    <a:lnTo>
                      <a:pt x="0" y="33265"/>
                    </a:lnTo>
                    <a:cubicBezTo>
                      <a:pt x="0" y="33265"/>
                      <a:pt x="31432" y="33265"/>
                      <a:pt x="53340" y="30407"/>
                    </a:cubicBezTo>
                    <a:cubicBezTo>
                      <a:pt x="75247" y="27549"/>
                      <a:pt x="73342" y="-5788"/>
                      <a:pt x="50482" y="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69" name="Figura a mano libera: Forma 1068">
                <a:extLst>
                  <a:ext uri="{FF2B5EF4-FFF2-40B4-BE49-F238E27FC236}">
                    <a16:creationId xmlns:a16="http://schemas.microsoft.com/office/drawing/2014/main" id="{641CC0D8-D954-46FF-B649-667429B2F299}"/>
                  </a:ext>
                </a:extLst>
              </p:cNvPr>
              <p:cNvSpPr/>
              <p:nvPr/>
            </p:nvSpPr>
            <p:spPr>
              <a:xfrm>
                <a:off x="2980372" y="7550153"/>
                <a:ext cx="76200" cy="38100"/>
              </a:xfrm>
              <a:custGeom>
                <a:avLst/>
                <a:gdLst>
                  <a:gd name="connsiteX0" fmla="*/ 58103 w 76200"/>
                  <a:gd name="connsiteY0" fmla="*/ 315 h 38100"/>
                  <a:gd name="connsiteX1" fmla="*/ 0 w 76200"/>
                  <a:gd name="connsiteY1" fmla="*/ 315 h 38100"/>
                  <a:gd name="connsiteX2" fmla="*/ 35243 w 76200"/>
                  <a:gd name="connsiteY2" fmla="*/ 38415 h 38100"/>
                  <a:gd name="connsiteX3" fmla="*/ 76200 w 76200"/>
                  <a:gd name="connsiteY3" fmla="*/ 22222 h 38100"/>
                  <a:gd name="connsiteX4" fmla="*/ 58103 w 76200"/>
                  <a:gd name="connsiteY4" fmla="*/ 3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38100">
                    <a:moveTo>
                      <a:pt x="58103" y="315"/>
                    </a:moveTo>
                    <a:lnTo>
                      <a:pt x="0" y="315"/>
                    </a:lnTo>
                    <a:cubicBezTo>
                      <a:pt x="0" y="315"/>
                      <a:pt x="3810" y="32700"/>
                      <a:pt x="35243" y="38415"/>
                    </a:cubicBezTo>
                    <a:cubicBezTo>
                      <a:pt x="66675" y="44130"/>
                      <a:pt x="77153" y="38415"/>
                      <a:pt x="76200" y="22222"/>
                    </a:cubicBezTo>
                    <a:cubicBezTo>
                      <a:pt x="74295" y="5077"/>
                      <a:pt x="80010" y="-1590"/>
                      <a:pt x="58103" y="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0" name="Figura a mano libera: Forma 1069">
                <a:extLst>
                  <a:ext uri="{FF2B5EF4-FFF2-40B4-BE49-F238E27FC236}">
                    <a16:creationId xmlns:a16="http://schemas.microsoft.com/office/drawing/2014/main" id="{F4ED7BE0-1CEF-40EE-89F9-B5DB6A85ADE3}"/>
                  </a:ext>
                </a:extLst>
              </p:cNvPr>
              <p:cNvSpPr/>
              <p:nvPr/>
            </p:nvSpPr>
            <p:spPr>
              <a:xfrm>
                <a:off x="2991458" y="7773352"/>
                <a:ext cx="38100" cy="38100"/>
              </a:xfrm>
              <a:custGeom>
                <a:avLst/>
                <a:gdLst>
                  <a:gd name="connsiteX0" fmla="*/ 21299 w 38100"/>
                  <a:gd name="connsiteY0" fmla="*/ 0 h 38100"/>
                  <a:gd name="connsiteX1" fmla="*/ 2249 w 38100"/>
                  <a:gd name="connsiteY1" fmla="*/ 20003 h 38100"/>
                  <a:gd name="connsiteX2" fmla="*/ 33682 w 38100"/>
                  <a:gd name="connsiteY2" fmla="*/ 40005 h 38100"/>
                  <a:gd name="connsiteX3" fmla="*/ 21299 w 381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1299" y="0"/>
                    </a:moveTo>
                    <a:cubicBezTo>
                      <a:pt x="21299" y="0"/>
                      <a:pt x="-8228" y="3810"/>
                      <a:pt x="2249" y="20003"/>
                    </a:cubicBezTo>
                    <a:cubicBezTo>
                      <a:pt x="12727" y="36195"/>
                      <a:pt x="12727" y="41910"/>
                      <a:pt x="33682" y="40005"/>
                    </a:cubicBezTo>
                    <a:cubicBezTo>
                      <a:pt x="53684" y="39053"/>
                      <a:pt x="53684" y="0"/>
                      <a:pt x="2129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1" name="Figura a mano libera: Forma 1070">
                <a:extLst>
                  <a:ext uri="{FF2B5EF4-FFF2-40B4-BE49-F238E27FC236}">
                    <a16:creationId xmlns:a16="http://schemas.microsoft.com/office/drawing/2014/main" id="{AC823A17-15D5-4A47-8A34-B64532DA97C7}"/>
                  </a:ext>
                </a:extLst>
              </p:cNvPr>
              <p:cNvSpPr/>
              <p:nvPr/>
            </p:nvSpPr>
            <p:spPr>
              <a:xfrm>
                <a:off x="2909367" y="7865033"/>
                <a:ext cx="57150" cy="47625"/>
              </a:xfrm>
              <a:custGeom>
                <a:avLst/>
                <a:gdLst>
                  <a:gd name="connsiteX0" fmla="*/ 25285 w 57150"/>
                  <a:gd name="connsiteY0" fmla="*/ 712 h 47625"/>
                  <a:gd name="connsiteX1" fmla="*/ 520 w 57150"/>
                  <a:gd name="connsiteY1" fmla="*/ 15952 h 47625"/>
                  <a:gd name="connsiteX2" fmla="*/ 19570 w 57150"/>
                  <a:gd name="connsiteY2" fmla="*/ 48337 h 47625"/>
                  <a:gd name="connsiteX3" fmla="*/ 64337 w 57150"/>
                  <a:gd name="connsiteY3" fmla="*/ 23572 h 47625"/>
                  <a:gd name="connsiteX4" fmla="*/ 25285 w 57150"/>
                  <a:gd name="connsiteY4" fmla="*/ 7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25285" y="712"/>
                    </a:moveTo>
                    <a:cubicBezTo>
                      <a:pt x="25285" y="712"/>
                      <a:pt x="-4243" y="-5003"/>
                      <a:pt x="520" y="15952"/>
                    </a:cubicBezTo>
                    <a:cubicBezTo>
                      <a:pt x="6235" y="35954"/>
                      <a:pt x="-2338" y="48337"/>
                      <a:pt x="19570" y="48337"/>
                    </a:cubicBezTo>
                    <a:cubicBezTo>
                      <a:pt x="41477" y="48337"/>
                      <a:pt x="75767" y="37860"/>
                      <a:pt x="64337" y="23572"/>
                    </a:cubicBezTo>
                    <a:cubicBezTo>
                      <a:pt x="52907" y="9285"/>
                      <a:pt x="36715" y="-2146"/>
                      <a:pt x="25285" y="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2" name="Figura a mano libera: Forma 1071">
                <a:extLst>
                  <a:ext uri="{FF2B5EF4-FFF2-40B4-BE49-F238E27FC236}">
                    <a16:creationId xmlns:a16="http://schemas.microsoft.com/office/drawing/2014/main" id="{BC68EBAB-362E-4E1A-810E-B419E8A2235C}"/>
                  </a:ext>
                </a:extLst>
              </p:cNvPr>
              <p:cNvSpPr/>
              <p:nvPr/>
            </p:nvSpPr>
            <p:spPr>
              <a:xfrm>
                <a:off x="2739629" y="7917180"/>
                <a:ext cx="57150" cy="47625"/>
              </a:xfrm>
              <a:custGeom>
                <a:avLst/>
                <a:gdLst>
                  <a:gd name="connsiteX0" fmla="*/ 8333 w 57150"/>
                  <a:gd name="connsiteY0" fmla="*/ 5715 h 47625"/>
                  <a:gd name="connsiteX1" fmla="*/ 7381 w 57150"/>
                  <a:gd name="connsiteY1" fmla="*/ 38100 h 47625"/>
                  <a:gd name="connsiteX2" fmla="*/ 54053 w 57150"/>
                  <a:gd name="connsiteY2" fmla="*/ 40957 h 47625"/>
                  <a:gd name="connsiteX3" fmla="*/ 43576 w 57150"/>
                  <a:gd name="connsiteY3" fmla="*/ 0 h 47625"/>
                  <a:gd name="connsiteX4" fmla="*/ 8333 w 57150"/>
                  <a:gd name="connsiteY4" fmla="*/ 571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8333" y="5715"/>
                    </a:moveTo>
                    <a:cubicBezTo>
                      <a:pt x="8333" y="5715"/>
                      <a:pt x="-9764" y="24765"/>
                      <a:pt x="7381" y="38100"/>
                    </a:cubicBezTo>
                    <a:cubicBezTo>
                      <a:pt x="23573" y="51435"/>
                      <a:pt x="46433" y="56197"/>
                      <a:pt x="54053" y="40957"/>
                    </a:cubicBezTo>
                    <a:cubicBezTo>
                      <a:pt x="60721" y="25718"/>
                      <a:pt x="56911" y="0"/>
                      <a:pt x="43576" y="0"/>
                    </a:cubicBezTo>
                    <a:cubicBezTo>
                      <a:pt x="30241" y="0"/>
                      <a:pt x="8333" y="5715"/>
                      <a:pt x="8333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3" name="Figura a mano libera: Forma 1072">
                <a:extLst>
                  <a:ext uri="{FF2B5EF4-FFF2-40B4-BE49-F238E27FC236}">
                    <a16:creationId xmlns:a16="http://schemas.microsoft.com/office/drawing/2014/main" id="{5A06C4CA-4D88-43FE-9895-E90256D5FD83}"/>
                  </a:ext>
                </a:extLst>
              </p:cNvPr>
              <p:cNvSpPr/>
              <p:nvPr/>
            </p:nvSpPr>
            <p:spPr>
              <a:xfrm>
                <a:off x="2778541" y="7850505"/>
                <a:ext cx="38100" cy="28575"/>
              </a:xfrm>
              <a:custGeom>
                <a:avLst/>
                <a:gdLst>
                  <a:gd name="connsiteX0" fmla="*/ 18951 w 38100"/>
                  <a:gd name="connsiteY0" fmla="*/ 0 h 28575"/>
                  <a:gd name="connsiteX1" fmla="*/ 5616 w 38100"/>
                  <a:gd name="connsiteY1" fmla="*/ 24765 h 28575"/>
                  <a:gd name="connsiteX2" fmla="*/ 40858 w 38100"/>
                  <a:gd name="connsiteY2" fmla="*/ 20955 h 28575"/>
                  <a:gd name="connsiteX3" fmla="*/ 18951 w 3810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8951" y="0"/>
                    </a:moveTo>
                    <a:cubicBezTo>
                      <a:pt x="18951" y="0"/>
                      <a:pt x="-12482" y="952"/>
                      <a:pt x="5616" y="24765"/>
                    </a:cubicBezTo>
                    <a:cubicBezTo>
                      <a:pt x="23714" y="47625"/>
                      <a:pt x="38001" y="34290"/>
                      <a:pt x="40858" y="20955"/>
                    </a:cubicBezTo>
                    <a:cubicBezTo>
                      <a:pt x="43716" y="6668"/>
                      <a:pt x="18951" y="0"/>
                      <a:pt x="189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4" name="Figura a mano libera: Forma 1073">
                <a:extLst>
                  <a:ext uri="{FF2B5EF4-FFF2-40B4-BE49-F238E27FC236}">
                    <a16:creationId xmlns:a16="http://schemas.microsoft.com/office/drawing/2014/main" id="{B8605DE8-C195-4E81-9F0E-482D323EE931}"/>
                  </a:ext>
                </a:extLst>
              </p:cNvPr>
              <p:cNvSpPr/>
              <p:nvPr/>
            </p:nvSpPr>
            <p:spPr>
              <a:xfrm>
                <a:off x="2929407" y="7763827"/>
                <a:ext cx="57150" cy="38100"/>
              </a:xfrm>
              <a:custGeom>
                <a:avLst/>
                <a:gdLst>
                  <a:gd name="connsiteX0" fmla="*/ 39535 w 57150"/>
                  <a:gd name="connsiteY0" fmla="*/ 5715 h 38100"/>
                  <a:gd name="connsiteX1" fmla="*/ 1435 w 57150"/>
                  <a:gd name="connsiteY1" fmla="*/ 0 h 38100"/>
                  <a:gd name="connsiteX2" fmla="*/ 17627 w 57150"/>
                  <a:gd name="connsiteY2" fmla="*/ 34290 h 38100"/>
                  <a:gd name="connsiteX3" fmla="*/ 55727 w 57150"/>
                  <a:gd name="connsiteY3" fmla="*/ 35243 h 38100"/>
                  <a:gd name="connsiteX4" fmla="*/ 39535 w 57150"/>
                  <a:gd name="connsiteY4" fmla="*/ 57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39535" y="5715"/>
                    </a:moveTo>
                    <a:lnTo>
                      <a:pt x="1435" y="0"/>
                    </a:lnTo>
                    <a:cubicBezTo>
                      <a:pt x="1435" y="0"/>
                      <a:pt x="-7138" y="24765"/>
                      <a:pt x="17627" y="34290"/>
                    </a:cubicBezTo>
                    <a:cubicBezTo>
                      <a:pt x="42392" y="43815"/>
                      <a:pt x="51917" y="47625"/>
                      <a:pt x="55727" y="35243"/>
                    </a:cubicBezTo>
                    <a:cubicBezTo>
                      <a:pt x="60490" y="22860"/>
                      <a:pt x="62395" y="3810"/>
                      <a:pt x="395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5" name="Figura a mano libera: Forma 1074">
                <a:extLst>
                  <a:ext uri="{FF2B5EF4-FFF2-40B4-BE49-F238E27FC236}">
                    <a16:creationId xmlns:a16="http://schemas.microsoft.com/office/drawing/2014/main" id="{82586613-ED30-4B0A-A381-7BCA2BFC5593}"/>
                  </a:ext>
                </a:extLst>
              </p:cNvPr>
              <p:cNvSpPr/>
              <p:nvPr/>
            </p:nvSpPr>
            <p:spPr>
              <a:xfrm>
                <a:off x="2479634" y="7734090"/>
                <a:ext cx="95250" cy="95250"/>
              </a:xfrm>
              <a:custGeom>
                <a:avLst/>
                <a:gdLst>
                  <a:gd name="connsiteX0" fmla="*/ 24488 w 95250"/>
                  <a:gd name="connsiteY0" fmla="*/ 21165 h 95250"/>
                  <a:gd name="connsiteX1" fmla="*/ 9248 w 95250"/>
                  <a:gd name="connsiteY1" fmla="*/ 46883 h 95250"/>
                  <a:gd name="connsiteX2" fmla="*/ 675 w 95250"/>
                  <a:gd name="connsiteY2" fmla="*/ 64980 h 95250"/>
                  <a:gd name="connsiteX3" fmla="*/ 20678 w 95250"/>
                  <a:gd name="connsiteY3" fmla="*/ 83077 h 95250"/>
                  <a:gd name="connsiteX4" fmla="*/ 52110 w 95250"/>
                  <a:gd name="connsiteY4" fmla="*/ 95460 h 95250"/>
                  <a:gd name="connsiteX5" fmla="*/ 94020 w 95250"/>
                  <a:gd name="connsiteY5" fmla="*/ 94508 h 95250"/>
                  <a:gd name="connsiteX6" fmla="*/ 71160 w 95250"/>
                  <a:gd name="connsiteY6" fmla="*/ 57360 h 95250"/>
                  <a:gd name="connsiteX7" fmla="*/ 67350 w 95250"/>
                  <a:gd name="connsiteY7" fmla="*/ 28785 h 95250"/>
                  <a:gd name="connsiteX8" fmla="*/ 57825 w 95250"/>
                  <a:gd name="connsiteY8" fmla="*/ 1162 h 95250"/>
                  <a:gd name="connsiteX9" fmla="*/ 24488 w 95250"/>
                  <a:gd name="connsiteY9" fmla="*/ 2116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24488" y="21165"/>
                    </a:moveTo>
                    <a:cubicBezTo>
                      <a:pt x="23535" y="24975"/>
                      <a:pt x="17820" y="41167"/>
                      <a:pt x="9248" y="46883"/>
                    </a:cubicBezTo>
                    <a:cubicBezTo>
                      <a:pt x="675" y="52597"/>
                      <a:pt x="-1230" y="55455"/>
                      <a:pt x="675" y="64980"/>
                    </a:cubicBezTo>
                    <a:cubicBezTo>
                      <a:pt x="3533" y="74505"/>
                      <a:pt x="6390" y="77362"/>
                      <a:pt x="20678" y="83077"/>
                    </a:cubicBezTo>
                    <a:cubicBezTo>
                      <a:pt x="35918" y="88792"/>
                      <a:pt x="40680" y="92602"/>
                      <a:pt x="52110" y="95460"/>
                    </a:cubicBezTo>
                    <a:cubicBezTo>
                      <a:pt x="63540" y="98317"/>
                      <a:pt x="84495" y="102127"/>
                      <a:pt x="94020" y="94508"/>
                    </a:cubicBezTo>
                    <a:cubicBezTo>
                      <a:pt x="103545" y="85935"/>
                      <a:pt x="83543" y="57360"/>
                      <a:pt x="71160" y="57360"/>
                    </a:cubicBezTo>
                    <a:cubicBezTo>
                      <a:pt x="58778" y="57360"/>
                      <a:pt x="62588" y="37358"/>
                      <a:pt x="67350" y="28785"/>
                    </a:cubicBezTo>
                    <a:cubicBezTo>
                      <a:pt x="71160" y="20212"/>
                      <a:pt x="70208" y="4020"/>
                      <a:pt x="57825" y="1162"/>
                    </a:cubicBezTo>
                    <a:cubicBezTo>
                      <a:pt x="46395" y="-1695"/>
                      <a:pt x="30203" y="-742"/>
                      <a:pt x="24488" y="211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8" name="Figura a mano libera: Forma 1077">
                <a:extLst>
                  <a:ext uri="{FF2B5EF4-FFF2-40B4-BE49-F238E27FC236}">
                    <a16:creationId xmlns:a16="http://schemas.microsoft.com/office/drawing/2014/main" id="{29A2C3BB-00F7-40E4-8CEA-DF09D5669A0F}"/>
                  </a:ext>
                </a:extLst>
              </p:cNvPr>
              <p:cNvSpPr/>
              <p:nvPr/>
            </p:nvSpPr>
            <p:spPr>
              <a:xfrm>
                <a:off x="2510344" y="7695986"/>
                <a:ext cx="38100" cy="28575"/>
              </a:xfrm>
              <a:custGeom>
                <a:avLst/>
                <a:gdLst>
                  <a:gd name="connsiteX0" fmla="*/ 13780 w 38100"/>
                  <a:gd name="connsiteY0" fmla="*/ 2119 h 28575"/>
                  <a:gd name="connsiteX1" fmla="*/ 3303 w 38100"/>
                  <a:gd name="connsiteY1" fmla="*/ 20217 h 28575"/>
                  <a:gd name="connsiteX2" fmla="*/ 29020 w 38100"/>
                  <a:gd name="connsiteY2" fmla="*/ 29742 h 28575"/>
                  <a:gd name="connsiteX3" fmla="*/ 13780 w 38100"/>
                  <a:gd name="connsiteY3" fmla="*/ 211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3780" y="2119"/>
                    </a:moveTo>
                    <a:cubicBezTo>
                      <a:pt x="13780" y="2119"/>
                      <a:pt x="-8127" y="8787"/>
                      <a:pt x="3303" y="20217"/>
                    </a:cubicBezTo>
                    <a:cubicBezTo>
                      <a:pt x="13780" y="30694"/>
                      <a:pt x="16638" y="36409"/>
                      <a:pt x="29020" y="29742"/>
                    </a:cubicBezTo>
                    <a:cubicBezTo>
                      <a:pt x="41403" y="23074"/>
                      <a:pt x="47118" y="-8358"/>
                      <a:pt x="13780" y="21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9" name="Figura a mano libera: Forma 1078">
                <a:extLst>
                  <a:ext uri="{FF2B5EF4-FFF2-40B4-BE49-F238E27FC236}">
                    <a16:creationId xmlns:a16="http://schemas.microsoft.com/office/drawing/2014/main" id="{117E443C-4AEB-4E93-8B49-9E9195BB9C76}"/>
                  </a:ext>
                </a:extLst>
              </p:cNvPr>
              <p:cNvSpPr/>
              <p:nvPr/>
            </p:nvSpPr>
            <p:spPr>
              <a:xfrm>
                <a:off x="2444650" y="7684245"/>
                <a:ext cx="47625" cy="28575"/>
              </a:xfrm>
              <a:custGeom>
                <a:avLst/>
                <a:gdLst>
                  <a:gd name="connsiteX0" fmla="*/ 15657 w 47625"/>
                  <a:gd name="connsiteY0" fmla="*/ 525 h 28575"/>
                  <a:gd name="connsiteX1" fmla="*/ 2322 w 47625"/>
                  <a:gd name="connsiteY1" fmla="*/ 20528 h 28575"/>
                  <a:gd name="connsiteX2" fmla="*/ 27087 w 47625"/>
                  <a:gd name="connsiteY2" fmla="*/ 31005 h 28575"/>
                  <a:gd name="connsiteX3" fmla="*/ 51852 w 47625"/>
                  <a:gd name="connsiteY3" fmla="*/ 5287 h 28575"/>
                  <a:gd name="connsiteX4" fmla="*/ 15657 w 47625"/>
                  <a:gd name="connsiteY4" fmla="*/ 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5657" y="525"/>
                    </a:moveTo>
                    <a:cubicBezTo>
                      <a:pt x="15657" y="525"/>
                      <a:pt x="-7203" y="11003"/>
                      <a:pt x="2322" y="20528"/>
                    </a:cubicBezTo>
                    <a:cubicBezTo>
                      <a:pt x="11847" y="30053"/>
                      <a:pt x="1369" y="32910"/>
                      <a:pt x="27087" y="31005"/>
                    </a:cubicBezTo>
                    <a:cubicBezTo>
                      <a:pt x="52804" y="30053"/>
                      <a:pt x="62329" y="12907"/>
                      <a:pt x="51852" y="5287"/>
                    </a:cubicBezTo>
                    <a:cubicBezTo>
                      <a:pt x="40422" y="-2333"/>
                      <a:pt x="15657" y="525"/>
                      <a:pt x="15657" y="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0" name="Figura a mano libera: Forma 1079">
                <a:extLst>
                  <a:ext uri="{FF2B5EF4-FFF2-40B4-BE49-F238E27FC236}">
                    <a16:creationId xmlns:a16="http://schemas.microsoft.com/office/drawing/2014/main" id="{6AACCCDA-B0EF-42B2-B68E-9DB633D8AB9C}"/>
                  </a:ext>
                </a:extLst>
              </p:cNvPr>
              <p:cNvSpPr/>
              <p:nvPr/>
            </p:nvSpPr>
            <p:spPr>
              <a:xfrm>
                <a:off x="2406027" y="7643021"/>
                <a:ext cx="38100" cy="28575"/>
              </a:xfrm>
              <a:custGeom>
                <a:avLst/>
                <a:gdLst>
                  <a:gd name="connsiteX0" fmla="*/ 21895 w 38100"/>
                  <a:gd name="connsiteY0" fmla="*/ 792 h 28575"/>
                  <a:gd name="connsiteX1" fmla="*/ 1893 w 38100"/>
                  <a:gd name="connsiteY1" fmla="*/ 23652 h 28575"/>
                  <a:gd name="connsiteX2" fmla="*/ 43802 w 38100"/>
                  <a:gd name="connsiteY2" fmla="*/ 20794 h 28575"/>
                  <a:gd name="connsiteX3" fmla="*/ 21895 w 38100"/>
                  <a:gd name="connsiteY3" fmla="*/ 79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1895" y="792"/>
                    </a:moveTo>
                    <a:cubicBezTo>
                      <a:pt x="21895" y="792"/>
                      <a:pt x="-7632" y="16031"/>
                      <a:pt x="1893" y="23652"/>
                    </a:cubicBezTo>
                    <a:cubicBezTo>
                      <a:pt x="11418" y="32224"/>
                      <a:pt x="42850" y="34129"/>
                      <a:pt x="43802" y="20794"/>
                    </a:cubicBezTo>
                    <a:cubicBezTo>
                      <a:pt x="44755" y="7459"/>
                      <a:pt x="31420" y="-3019"/>
                      <a:pt x="21895" y="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1" name="Figura a mano libera: Forma 1080">
                <a:extLst>
                  <a:ext uri="{FF2B5EF4-FFF2-40B4-BE49-F238E27FC236}">
                    <a16:creationId xmlns:a16="http://schemas.microsoft.com/office/drawing/2014/main" id="{2F7486F9-58E4-4545-B9D6-F5405E9E66F4}"/>
                  </a:ext>
                </a:extLst>
              </p:cNvPr>
              <p:cNvSpPr/>
              <p:nvPr/>
            </p:nvSpPr>
            <p:spPr>
              <a:xfrm>
                <a:off x="2544453" y="7865327"/>
                <a:ext cx="47625" cy="47625"/>
              </a:xfrm>
              <a:custGeom>
                <a:avLst/>
                <a:gdLst>
                  <a:gd name="connsiteX0" fmla="*/ 30154 w 47625"/>
                  <a:gd name="connsiteY0" fmla="*/ 418 h 47625"/>
                  <a:gd name="connsiteX1" fmla="*/ 627 w 47625"/>
                  <a:gd name="connsiteY1" fmla="*/ 26136 h 47625"/>
                  <a:gd name="connsiteX2" fmla="*/ 39679 w 47625"/>
                  <a:gd name="connsiteY2" fmla="*/ 44233 h 47625"/>
                  <a:gd name="connsiteX3" fmla="*/ 45394 w 47625"/>
                  <a:gd name="connsiteY3" fmla="*/ 19468 h 47625"/>
                  <a:gd name="connsiteX4" fmla="*/ 30154 w 47625"/>
                  <a:gd name="connsiteY4" fmla="*/ 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30154" y="418"/>
                    </a:moveTo>
                    <a:cubicBezTo>
                      <a:pt x="30154" y="418"/>
                      <a:pt x="-5088" y="7086"/>
                      <a:pt x="627" y="26136"/>
                    </a:cubicBezTo>
                    <a:cubicBezTo>
                      <a:pt x="6342" y="45186"/>
                      <a:pt x="26344" y="55663"/>
                      <a:pt x="39679" y="44233"/>
                    </a:cubicBezTo>
                    <a:cubicBezTo>
                      <a:pt x="53014" y="31851"/>
                      <a:pt x="48252" y="28993"/>
                      <a:pt x="45394" y="19468"/>
                    </a:cubicBezTo>
                    <a:cubicBezTo>
                      <a:pt x="42537" y="9943"/>
                      <a:pt x="41584" y="-2439"/>
                      <a:pt x="30154" y="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2" name="Figura a mano libera: Forma 1081">
                <a:extLst>
                  <a:ext uri="{FF2B5EF4-FFF2-40B4-BE49-F238E27FC236}">
                    <a16:creationId xmlns:a16="http://schemas.microsoft.com/office/drawing/2014/main" id="{B459768E-47BA-46E0-B0E7-C4FAB555145E}"/>
                  </a:ext>
                </a:extLst>
              </p:cNvPr>
              <p:cNvSpPr/>
              <p:nvPr/>
            </p:nvSpPr>
            <p:spPr>
              <a:xfrm>
                <a:off x="2673011" y="7977054"/>
                <a:ext cx="28575" cy="38100"/>
              </a:xfrm>
              <a:custGeom>
                <a:avLst/>
                <a:gdLst>
                  <a:gd name="connsiteX0" fmla="*/ 32089 w 28575"/>
                  <a:gd name="connsiteY0" fmla="*/ 10611 h 38100"/>
                  <a:gd name="connsiteX1" fmla="*/ 16849 w 28575"/>
                  <a:gd name="connsiteY1" fmla="*/ 2039 h 38100"/>
                  <a:gd name="connsiteX2" fmla="*/ 656 w 28575"/>
                  <a:gd name="connsiteY2" fmla="*/ 26804 h 38100"/>
                  <a:gd name="connsiteX3" fmla="*/ 26374 w 28575"/>
                  <a:gd name="connsiteY3" fmla="*/ 40139 h 38100"/>
                  <a:gd name="connsiteX4" fmla="*/ 32089 w 28575"/>
                  <a:gd name="connsiteY4" fmla="*/ 1061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2089" y="10611"/>
                    </a:moveTo>
                    <a:cubicBezTo>
                      <a:pt x="32089" y="10611"/>
                      <a:pt x="29232" y="-5581"/>
                      <a:pt x="16849" y="2039"/>
                    </a:cubicBezTo>
                    <a:cubicBezTo>
                      <a:pt x="4467" y="10611"/>
                      <a:pt x="-2201" y="14421"/>
                      <a:pt x="656" y="26804"/>
                    </a:cubicBezTo>
                    <a:cubicBezTo>
                      <a:pt x="3514" y="39186"/>
                      <a:pt x="18754" y="45854"/>
                      <a:pt x="26374" y="40139"/>
                    </a:cubicBezTo>
                    <a:cubicBezTo>
                      <a:pt x="34946" y="35376"/>
                      <a:pt x="32089" y="10611"/>
                      <a:pt x="32089" y="10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3" name="Figura a mano libera: Forma 1082">
                <a:extLst>
                  <a:ext uri="{FF2B5EF4-FFF2-40B4-BE49-F238E27FC236}">
                    <a16:creationId xmlns:a16="http://schemas.microsoft.com/office/drawing/2014/main" id="{EC1FE7CF-43DF-42C3-86B9-076843A429B1}"/>
                  </a:ext>
                </a:extLst>
              </p:cNvPr>
              <p:cNvSpPr/>
              <p:nvPr/>
            </p:nvSpPr>
            <p:spPr>
              <a:xfrm>
                <a:off x="2656335" y="7900035"/>
                <a:ext cx="28575" cy="28575"/>
              </a:xfrm>
              <a:custGeom>
                <a:avLst/>
                <a:gdLst>
                  <a:gd name="connsiteX0" fmla="*/ 19237 w 28575"/>
                  <a:gd name="connsiteY0" fmla="*/ 0 h 28575"/>
                  <a:gd name="connsiteX1" fmla="*/ 1140 w 28575"/>
                  <a:gd name="connsiteY1" fmla="*/ 22860 h 28575"/>
                  <a:gd name="connsiteX2" fmla="*/ 25905 w 28575"/>
                  <a:gd name="connsiteY2" fmla="*/ 36195 h 28575"/>
                  <a:gd name="connsiteX3" fmla="*/ 1923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237" y="0"/>
                    </a:moveTo>
                    <a:cubicBezTo>
                      <a:pt x="19237" y="0"/>
                      <a:pt x="-5528" y="9525"/>
                      <a:pt x="1140" y="22860"/>
                    </a:cubicBezTo>
                    <a:cubicBezTo>
                      <a:pt x="7807" y="36195"/>
                      <a:pt x="14475" y="36195"/>
                      <a:pt x="25905" y="36195"/>
                    </a:cubicBezTo>
                    <a:cubicBezTo>
                      <a:pt x="36382" y="36195"/>
                      <a:pt x="35430" y="0"/>
                      <a:pt x="1923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4" name="Figura a mano libera: Forma 1083">
                <a:extLst>
                  <a:ext uri="{FF2B5EF4-FFF2-40B4-BE49-F238E27FC236}">
                    <a16:creationId xmlns:a16="http://schemas.microsoft.com/office/drawing/2014/main" id="{84F4EA68-89B9-47E6-B611-E0C21183309A}"/>
                  </a:ext>
                </a:extLst>
              </p:cNvPr>
              <p:cNvSpPr/>
              <p:nvPr/>
            </p:nvSpPr>
            <p:spPr>
              <a:xfrm>
                <a:off x="2979745" y="7679055"/>
                <a:ext cx="47625" cy="28575"/>
              </a:xfrm>
              <a:custGeom>
                <a:avLst/>
                <a:gdLst>
                  <a:gd name="connsiteX0" fmla="*/ 30154 w 47625"/>
                  <a:gd name="connsiteY0" fmla="*/ 0 h 28575"/>
                  <a:gd name="connsiteX1" fmla="*/ 627 w 47625"/>
                  <a:gd name="connsiteY1" fmla="*/ 12382 h 28575"/>
                  <a:gd name="connsiteX2" fmla="*/ 18724 w 47625"/>
                  <a:gd name="connsiteY2" fmla="*/ 35243 h 28575"/>
                  <a:gd name="connsiteX3" fmla="*/ 55872 w 47625"/>
                  <a:gd name="connsiteY3" fmla="*/ 15240 h 28575"/>
                  <a:gd name="connsiteX4" fmla="*/ 30154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30154" y="0"/>
                    </a:moveTo>
                    <a:cubicBezTo>
                      <a:pt x="30154" y="0"/>
                      <a:pt x="-5088" y="952"/>
                      <a:pt x="627" y="12382"/>
                    </a:cubicBezTo>
                    <a:cubicBezTo>
                      <a:pt x="6342" y="23813"/>
                      <a:pt x="-326" y="32385"/>
                      <a:pt x="18724" y="35243"/>
                    </a:cubicBezTo>
                    <a:cubicBezTo>
                      <a:pt x="37774" y="38100"/>
                      <a:pt x="60635" y="26670"/>
                      <a:pt x="55872" y="15240"/>
                    </a:cubicBezTo>
                    <a:cubicBezTo>
                      <a:pt x="49204" y="2857"/>
                      <a:pt x="30154" y="0"/>
                      <a:pt x="3015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5" name="Figura a mano libera: Forma 1084">
                <a:extLst>
                  <a:ext uri="{FF2B5EF4-FFF2-40B4-BE49-F238E27FC236}">
                    <a16:creationId xmlns:a16="http://schemas.microsoft.com/office/drawing/2014/main" id="{D73CE7CE-DAFF-4199-B29D-DCF3D44A94A0}"/>
                  </a:ext>
                </a:extLst>
              </p:cNvPr>
              <p:cNvSpPr/>
              <p:nvPr/>
            </p:nvSpPr>
            <p:spPr>
              <a:xfrm>
                <a:off x="3023564" y="7618333"/>
                <a:ext cx="38100" cy="19050"/>
              </a:xfrm>
              <a:custGeom>
                <a:avLst/>
                <a:gdLst>
                  <a:gd name="connsiteX0" fmla="*/ 30151 w 38100"/>
                  <a:gd name="connsiteY0" fmla="*/ 1667 h 19050"/>
                  <a:gd name="connsiteX1" fmla="*/ 623 w 38100"/>
                  <a:gd name="connsiteY1" fmla="*/ 8335 h 19050"/>
                  <a:gd name="connsiteX2" fmla="*/ 26341 w 38100"/>
                  <a:gd name="connsiteY2" fmla="*/ 28337 h 19050"/>
                  <a:gd name="connsiteX3" fmla="*/ 30151 w 38100"/>
                  <a:gd name="connsiteY3" fmla="*/ 1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30151" y="1667"/>
                    </a:moveTo>
                    <a:cubicBezTo>
                      <a:pt x="30151" y="1667"/>
                      <a:pt x="4433" y="-5001"/>
                      <a:pt x="623" y="8335"/>
                    </a:cubicBezTo>
                    <a:cubicBezTo>
                      <a:pt x="-3187" y="21669"/>
                      <a:pt x="11101" y="28337"/>
                      <a:pt x="26341" y="28337"/>
                    </a:cubicBezTo>
                    <a:cubicBezTo>
                      <a:pt x="41581" y="28337"/>
                      <a:pt x="49201" y="2619"/>
                      <a:pt x="30151" y="1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6" name="Figura a mano libera: Forma 1085">
                <a:extLst>
                  <a:ext uri="{FF2B5EF4-FFF2-40B4-BE49-F238E27FC236}">
                    <a16:creationId xmlns:a16="http://schemas.microsoft.com/office/drawing/2014/main" id="{A4E4403B-7B13-47A0-AD24-05907B98C3C2}"/>
                  </a:ext>
                </a:extLst>
              </p:cNvPr>
              <p:cNvSpPr/>
              <p:nvPr/>
            </p:nvSpPr>
            <p:spPr>
              <a:xfrm>
                <a:off x="2973552" y="7443788"/>
                <a:ext cx="47625" cy="66675"/>
              </a:xfrm>
              <a:custGeom>
                <a:avLst/>
                <a:gdLst>
                  <a:gd name="connsiteX0" fmla="*/ 44920 w 47625"/>
                  <a:gd name="connsiteY0" fmla="*/ 20955 h 66675"/>
                  <a:gd name="connsiteX1" fmla="*/ 45873 w 47625"/>
                  <a:gd name="connsiteY1" fmla="*/ 67627 h 66675"/>
                  <a:gd name="connsiteX2" fmla="*/ 4916 w 47625"/>
                  <a:gd name="connsiteY2" fmla="*/ 60960 h 66675"/>
                  <a:gd name="connsiteX3" fmla="*/ 11583 w 47625"/>
                  <a:gd name="connsiteY3" fmla="*/ 0 h 66675"/>
                  <a:gd name="connsiteX4" fmla="*/ 44920 w 47625"/>
                  <a:gd name="connsiteY4" fmla="*/ 2095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66675">
                    <a:moveTo>
                      <a:pt x="44920" y="20955"/>
                    </a:moveTo>
                    <a:cubicBezTo>
                      <a:pt x="44920" y="20955"/>
                      <a:pt x="58255" y="58102"/>
                      <a:pt x="45873" y="67627"/>
                    </a:cubicBezTo>
                    <a:cubicBezTo>
                      <a:pt x="33491" y="77152"/>
                      <a:pt x="7773" y="70485"/>
                      <a:pt x="4916" y="60960"/>
                    </a:cubicBezTo>
                    <a:cubicBezTo>
                      <a:pt x="2058" y="51435"/>
                      <a:pt x="-7467" y="0"/>
                      <a:pt x="11583" y="0"/>
                    </a:cubicBezTo>
                    <a:cubicBezTo>
                      <a:pt x="30633" y="0"/>
                      <a:pt x="44920" y="20955"/>
                      <a:pt x="4492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7" name="Figura a mano libera: Forma 1086">
                <a:extLst>
                  <a:ext uri="{FF2B5EF4-FFF2-40B4-BE49-F238E27FC236}">
                    <a16:creationId xmlns:a16="http://schemas.microsoft.com/office/drawing/2014/main" id="{D126D5BD-6864-469D-93DC-1278D8C05091}"/>
                  </a:ext>
                </a:extLst>
              </p:cNvPr>
              <p:cNvSpPr/>
              <p:nvPr/>
            </p:nvSpPr>
            <p:spPr>
              <a:xfrm>
                <a:off x="3017337" y="7467600"/>
                <a:ext cx="47625" cy="19050"/>
              </a:xfrm>
              <a:custGeom>
                <a:avLst/>
                <a:gdLst>
                  <a:gd name="connsiteX0" fmla="*/ 46855 w 47625"/>
                  <a:gd name="connsiteY0" fmla="*/ 0 h 19050"/>
                  <a:gd name="connsiteX1" fmla="*/ 3040 w 47625"/>
                  <a:gd name="connsiteY1" fmla="*/ 15240 h 19050"/>
                  <a:gd name="connsiteX2" fmla="*/ 46855 w 4762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9050">
                    <a:moveTo>
                      <a:pt x="46855" y="0"/>
                    </a:moveTo>
                    <a:cubicBezTo>
                      <a:pt x="46855" y="0"/>
                      <a:pt x="-14105" y="952"/>
                      <a:pt x="3040" y="15240"/>
                    </a:cubicBezTo>
                    <a:cubicBezTo>
                      <a:pt x="21138" y="28575"/>
                      <a:pt x="72573" y="13335"/>
                      <a:pt x="46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8" name="Figura a mano libera: Forma 1087">
                <a:extLst>
                  <a:ext uri="{FF2B5EF4-FFF2-40B4-BE49-F238E27FC236}">
                    <a16:creationId xmlns:a16="http://schemas.microsoft.com/office/drawing/2014/main" id="{EB723574-196D-487D-A2F0-5FE42378D9FC}"/>
                  </a:ext>
                </a:extLst>
              </p:cNvPr>
              <p:cNvSpPr/>
              <p:nvPr/>
            </p:nvSpPr>
            <p:spPr>
              <a:xfrm>
                <a:off x="2570064" y="7302753"/>
                <a:ext cx="28575" cy="66675"/>
              </a:xfrm>
              <a:custGeom>
                <a:avLst/>
                <a:gdLst>
                  <a:gd name="connsiteX0" fmla="*/ 15973 w 28575"/>
                  <a:gd name="connsiteY0" fmla="*/ 1016 h 66675"/>
                  <a:gd name="connsiteX1" fmla="*/ 733 w 28575"/>
                  <a:gd name="connsiteY1" fmla="*/ 26734 h 66675"/>
                  <a:gd name="connsiteX2" fmla="*/ 25498 w 28575"/>
                  <a:gd name="connsiteY2" fmla="*/ 68644 h 66675"/>
                  <a:gd name="connsiteX3" fmla="*/ 35023 w 28575"/>
                  <a:gd name="connsiteY3" fmla="*/ 29591 h 66675"/>
                  <a:gd name="connsiteX4" fmla="*/ 15973 w 28575"/>
                  <a:gd name="connsiteY4" fmla="*/ 101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15973" y="1016"/>
                    </a:moveTo>
                    <a:cubicBezTo>
                      <a:pt x="15973" y="1016"/>
                      <a:pt x="-4029" y="9589"/>
                      <a:pt x="733" y="26734"/>
                    </a:cubicBezTo>
                    <a:cubicBezTo>
                      <a:pt x="6448" y="44832"/>
                      <a:pt x="25498" y="68644"/>
                      <a:pt x="25498" y="68644"/>
                    </a:cubicBezTo>
                    <a:cubicBezTo>
                      <a:pt x="25498" y="68644"/>
                      <a:pt x="35023" y="50547"/>
                      <a:pt x="35023" y="29591"/>
                    </a:cubicBezTo>
                    <a:cubicBezTo>
                      <a:pt x="35023" y="8636"/>
                      <a:pt x="19783" y="-3746"/>
                      <a:pt x="15973" y="10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89" name="Figura a mano libera: Forma 1088">
                <a:extLst>
                  <a:ext uri="{FF2B5EF4-FFF2-40B4-BE49-F238E27FC236}">
                    <a16:creationId xmlns:a16="http://schemas.microsoft.com/office/drawing/2014/main" id="{53E855D9-2E82-4D41-9A31-72541A17B1CC}"/>
                  </a:ext>
                </a:extLst>
              </p:cNvPr>
              <p:cNvSpPr/>
              <p:nvPr/>
            </p:nvSpPr>
            <p:spPr>
              <a:xfrm>
                <a:off x="2380008" y="7428586"/>
                <a:ext cx="57150" cy="57150"/>
              </a:xfrm>
              <a:custGeom>
                <a:avLst/>
                <a:gdLst>
                  <a:gd name="connsiteX0" fmla="*/ 6956 w 57150"/>
                  <a:gd name="connsiteY0" fmla="*/ 17106 h 57150"/>
                  <a:gd name="connsiteX1" fmla="*/ 1241 w 57150"/>
                  <a:gd name="connsiteY1" fmla="*/ 41871 h 57150"/>
                  <a:gd name="connsiteX2" fmla="*/ 52676 w 57150"/>
                  <a:gd name="connsiteY2" fmla="*/ 52349 h 57150"/>
                  <a:gd name="connsiteX3" fmla="*/ 49819 w 57150"/>
                  <a:gd name="connsiteY3" fmla="*/ 4724 h 57150"/>
                  <a:gd name="connsiteX4" fmla="*/ 6956 w 57150"/>
                  <a:gd name="connsiteY4" fmla="*/ 1710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6956" y="17106"/>
                    </a:moveTo>
                    <a:cubicBezTo>
                      <a:pt x="6956" y="17106"/>
                      <a:pt x="-3521" y="14249"/>
                      <a:pt x="1241" y="41871"/>
                    </a:cubicBezTo>
                    <a:cubicBezTo>
                      <a:pt x="6956" y="69494"/>
                      <a:pt x="45056" y="63778"/>
                      <a:pt x="52676" y="52349"/>
                    </a:cubicBezTo>
                    <a:cubicBezTo>
                      <a:pt x="61249" y="41871"/>
                      <a:pt x="59344" y="10439"/>
                      <a:pt x="49819" y="4724"/>
                    </a:cubicBezTo>
                    <a:cubicBezTo>
                      <a:pt x="41246" y="-991"/>
                      <a:pt x="23149" y="-5754"/>
                      <a:pt x="6956" y="171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0" name="Figura a mano libera: Forma 1089">
                <a:extLst>
                  <a:ext uri="{FF2B5EF4-FFF2-40B4-BE49-F238E27FC236}">
                    <a16:creationId xmlns:a16="http://schemas.microsoft.com/office/drawing/2014/main" id="{B83ECA6C-4E89-44C1-A05A-D1C14EAED6A9}"/>
                  </a:ext>
                </a:extLst>
              </p:cNvPr>
              <p:cNvSpPr/>
              <p:nvPr/>
            </p:nvSpPr>
            <p:spPr>
              <a:xfrm>
                <a:off x="2411553" y="7381899"/>
                <a:ext cx="28575" cy="38100"/>
              </a:xfrm>
              <a:custGeom>
                <a:avLst/>
                <a:gdLst>
                  <a:gd name="connsiteX0" fmla="*/ 1129 w 28575"/>
                  <a:gd name="connsiteY0" fmla="*/ 2834 h 38100"/>
                  <a:gd name="connsiteX1" fmla="*/ 9701 w 28575"/>
                  <a:gd name="connsiteY1" fmla="*/ 35219 h 38100"/>
                  <a:gd name="connsiteX2" fmla="*/ 35419 w 28575"/>
                  <a:gd name="connsiteY2" fmla="*/ 34266 h 38100"/>
                  <a:gd name="connsiteX3" fmla="*/ 1129 w 28575"/>
                  <a:gd name="connsiteY3" fmla="*/ 2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129" y="2834"/>
                    </a:moveTo>
                    <a:cubicBezTo>
                      <a:pt x="1129" y="2834"/>
                      <a:pt x="-4586" y="25694"/>
                      <a:pt x="9701" y="35219"/>
                    </a:cubicBezTo>
                    <a:cubicBezTo>
                      <a:pt x="23036" y="44744"/>
                      <a:pt x="31609" y="50459"/>
                      <a:pt x="35419" y="34266"/>
                    </a:cubicBezTo>
                    <a:cubicBezTo>
                      <a:pt x="39229" y="17121"/>
                      <a:pt x="12559" y="-8596"/>
                      <a:pt x="1129" y="2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1" name="Figura a mano libera: Forma 1090">
                <a:extLst>
                  <a:ext uri="{FF2B5EF4-FFF2-40B4-BE49-F238E27FC236}">
                    <a16:creationId xmlns:a16="http://schemas.microsoft.com/office/drawing/2014/main" id="{DE5BBBFE-CDA2-43AB-8229-9869B71EEDB7}"/>
                  </a:ext>
                </a:extLst>
              </p:cNvPr>
              <p:cNvSpPr/>
              <p:nvPr/>
            </p:nvSpPr>
            <p:spPr>
              <a:xfrm>
                <a:off x="2456353" y="7572014"/>
                <a:ext cx="38100" cy="38100"/>
              </a:xfrm>
              <a:custGeom>
                <a:avLst/>
                <a:gdLst>
                  <a:gd name="connsiteX0" fmla="*/ 9669 w 38100"/>
                  <a:gd name="connsiteY0" fmla="*/ 361 h 38100"/>
                  <a:gd name="connsiteX1" fmla="*/ 3001 w 38100"/>
                  <a:gd name="connsiteY1" fmla="*/ 13696 h 38100"/>
                  <a:gd name="connsiteX2" fmla="*/ 27766 w 38100"/>
                  <a:gd name="connsiteY2" fmla="*/ 41318 h 38100"/>
                  <a:gd name="connsiteX3" fmla="*/ 46816 w 38100"/>
                  <a:gd name="connsiteY3" fmla="*/ 35603 h 38100"/>
                  <a:gd name="connsiteX4" fmla="*/ 9669 w 38100"/>
                  <a:gd name="connsiteY4" fmla="*/ 3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9669" y="361"/>
                    </a:moveTo>
                    <a:cubicBezTo>
                      <a:pt x="9669" y="361"/>
                      <a:pt x="-6524" y="-3449"/>
                      <a:pt x="3001" y="13696"/>
                    </a:cubicBezTo>
                    <a:cubicBezTo>
                      <a:pt x="12526" y="30841"/>
                      <a:pt x="15384" y="35603"/>
                      <a:pt x="27766" y="41318"/>
                    </a:cubicBezTo>
                    <a:cubicBezTo>
                      <a:pt x="40149" y="47033"/>
                      <a:pt x="46816" y="49891"/>
                      <a:pt x="46816" y="35603"/>
                    </a:cubicBezTo>
                    <a:cubicBezTo>
                      <a:pt x="46816" y="21316"/>
                      <a:pt x="23004" y="1313"/>
                      <a:pt x="9669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2" name="Figura a mano libera: Forma 1091">
                <a:extLst>
                  <a:ext uri="{FF2B5EF4-FFF2-40B4-BE49-F238E27FC236}">
                    <a16:creationId xmlns:a16="http://schemas.microsoft.com/office/drawing/2014/main" id="{4398EC47-2EB8-4121-92AF-90316074E354}"/>
                  </a:ext>
                </a:extLst>
              </p:cNvPr>
              <p:cNvSpPr/>
              <p:nvPr/>
            </p:nvSpPr>
            <p:spPr>
              <a:xfrm>
                <a:off x="2729134" y="7230204"/>
                <a:ext cx="38100" cy="57150"/>
              </a:xfrm>
              <a:custGeom>
                <a:avLst/>
                <a:gdLst>
                  <a:gd name="connsiteX0" fmla="*/ 9303 w 38100"/>
                  <a:gd name="connsiteY0" fmla="*/ 5939 h 57150"/>
                  <a:gd name="connsiteX1" fmla="*/ 5493 w 38100"/>
                  <a:gd name="connsiteY1" fmla="*/ 35466 h 57150"/>
                  <a:gd name="connsiteX2" fmla="*/ 34068 w 38100"/>
                  <a:gd name="connsiteY2" fmla="*/ 64994 h 57150"/>
                  <a:gd name="connsiteX3" fmla="*/ 40736 w 38100"/>
                  <a:gd name="connsiteY3" fmla="*/ 30704 h 57150"/>
                  <a:gd name="connsiteX4" fmla="*/ 9303 w 38100"/>
                  <a:gd name="connsiteY4" fmla="*/ 59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9303" y="5939"/>
                    </a:moveTo>
                    <a:cubicBezTo>
                      <a:pt x="9303" y="5939"/>
                      <a:pt x="-8794" y="19274"/>
                      <a:pt x="5493" y="35466"/>
                    </a:cubicBezTo>
                    <a:cubicBezTo>
                      <a:pt x="18828" y="51659"/>
                      <a:pt x="34068" y="64994"/>
                      <a:pt x="34068" y="64994"/>
                    </a:cubicBezTo>
                    <a:cubicBezTo>
                      <a:pt x="34068" y="64994"/>
                      <a:pt x="43593" y="55469"/>
                      <a:pt x="40736" y="30704"/>
                    </a:cubicBezTo>
                    <a:cubicBezTo>
                      <a:pt x="36926" y="6891"/>
                      <a:pt x="20733" y="-9301"/>
                      <a:pt x="9303" y="59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3" name="Figura a mano libera: Forma 1092">
                <a:extLst>
                  <a:ext uri="{FF2B5EF4-FFF2-40B4-BE49-F238E27FC236}">
                    <a16:creationId xmlns:a16="http://schemas.microsoft.com/office/drawing/2014/main" id="{910A6654-A037-4E18-950C-75773241D53F}"/>
                  </a:ext>
                </a:extLst>
              </p:cNvPr>
              <p:cNvSpPr/>
              <p:nvPr/>
            </p:nvSpPr>
            <p:spPr>
              <a:xfrm>
                <a:off x="2630689" y="7208159"/>
                <a:ext cx="47625" cy="47625"/>
              </a:xfrm>
              <a:custGeom>
                <a:avLst/>
                <a:gdLst>
                  <a:gd name="connsiteX0" fmla="*/ 42025 w 47625"/>
                  <a:gd name="connsiteY0" fmla="*/ 361 h 47625"/>
                  <a:gd name="connsiteX1" fmla="*/ 13450 w 47625"/>
                  <a:gd name="connsiteY1" fmla="*/ 13696 h 47625"/>
                  <a:gd name="connsiteX2" fmla="*/ 6783 w 47625"/>
                  <a:gd name="connsiteY2" fmla="*/ 54653 h 47625"/>
                  <a:gd name="connsiteX3" fmla="*/ 32500 w 47625"/>
                  <a:gd name="connsiteY3" fmla="*/ 44176 h 47625"/>
                  <a:gd name="connsiteX4" fmla="*/ 42025 w 47625"/>
                  <a:gd name="connsiteY4" fmla="*/ 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025" y="361"/>
                    </a:moveTo>
                    <a:cubicBezTo>
                      <a:pt x="42025" y="361"/>
                      <a:pt x="19165" y="-3449"/>
                      <a:pt x="13450" y="13696"/>
                    </a:cubicBezTo>
                    <a:cubicBezTo>
                      <a:pt x="7735" y="30841"/>
                      <a:pt x="-9410" y="50843"/>
                      <a:pt x="6783" y="54653"/>
                    </a:cubicBezTo>
                    <a:cubicBezTo>
                      <a:pt x="22975" y="58463"/>
                      <a:pt x="16308" y="54653"/>
                      <a:pt x="32500" y="44176"/>
                    </a:cubicBezTo>
                    <a:cubicBezTo>
                      <a:pt x="48693" y="33698"/>
                      <a:pt x="61075" y="5123"/>
                      <a:pt x="42025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4" name="Figura a mano libera: Forma 1093">
                <a:extLst>
                  <a:ext uri="{FF2B5EF4-FFF2-40B4-BE49-F238E27FC236}">
                    <a16:creationId xmlns:a16="http://schemas.microsoft.com/office/drawing/2014/main" id="{56EEDB10-8E2C-4B1D-A774-89751B58E72D}"/>
                  </a:ext>
                </a:extLst>
              </p:cNvPr>
              <p:cNvSpPr/>
              <p:nvPr/>
            </p:nvSpPr>
            <p:spPr>
              <a:xfrm>
                <a:off x="2868735" y="7888902"/>
                <a:ext cx="38100" cy="38100"/>
              </a:xfrm>
              <a:custGeom>
                <a:avLst/>
                <a:gdLst>
                  <a:gd name="connsiteX0" fmla="*/ 9719 w 38100"/>
                  <a:gd name="connsiteY0" fmla="*/ 1608 h 38100"/>
                  <a:gd name="connsiteX1" fmla="*/ 5909 w 38100"/>
                  <a:gd name="connsiteY1" fmla="*/ 35898 h 38100"/>
                  <a:gd name="connsiteX2" fmla="*/ 43057 w 38100"/>
                  <a:gd name="connsiteY2" fmla="*/ 33041 h 38100"/>
                  <a:gd name="connsiteX3" fmla="*/ 9719 w 38100"/>
                  <a:gd name="connsiteY3" fmla="*/ 16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9719" y="1608"/>
                    </a:moveTo>
                    <a:cubicBezTo>
                      <a:pt x="9719" y="1608"/>
                      <a:pt x="-9331" y="29230"/>
                      <a:pt x="5909" y="35898"/>
                    </a:cubicBezTo>
                    <a:cubicBezTo>
                      <a:pt x="21149" y="42566"/>
                      <a:pt x="41152" y="51138"/>
                      <a:pt x="43057" y="33041"/>
                    </a:cubicBezTo>
                    <a:cubicBezTo>
                      <a:pt x="43057" y="14943"/>
                      <a:pt x="26864" y="-6012"/>
                      <a:pt x="9719" y="16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5" name="Figura a mano libera: Forma 1094">
                <a:extLst>
                  <a:ext uri="{FF2B5EF4-FFF2-40B4-BE49-F238E27FC236}">
                    <a16:creationId xmlns:a16="http://schemas.microsoft.com/office/drawing/2014/main" id="{91AE807A-12BD-4536-86CE-71C617D43AE5}"/>
                  </a:ext>
                </a:extLst>
              </p:cNvPr>
              <p:cNvSpPr/>
              <p:nvPr/>
            </p:nvSpPr>
            <p:spPr>
              <a:xfrm>
                <a:off x="2583157" y="7819058"/>
                <a:ext cx="28575" cy="28575"/>
              </a:xfrm>
              <a:custGeom>
                <a:avLst/>
                <a:gdLst>
                  <a:gd name="connsiteX0" fmla="*/ 21930 w 28575"/>
                  <a:gd name="connsiteY0" fmla="*/ 15 h 28575"/>
                  <a:gd name="connsiteX1" fmla="*/ 23 w 28575"/>
                  <a:gd name="connsiteY1" fmla="*/ 12397 h 28575"/>
                  <a:gd name="connsiteX2" fmla="*/ 9548 w 28575"/>
                  <a:gd name="connsiteY2" fmla="*/ 34305 h 28575"/>
                  <a:gd name="connsiteX3" fmla="*/ 35265 w 28575"/>
                  <a:gd name="connsiteY3" fmla="*/ 27637 h 28575"/>
                  <a:gd name="connsiteX4" fmla="*/ 21930 w 28575"/>
                  <a:gd name="connsiteY4" fmla="*/ 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30" y="15"/>
                    </a:moveTo>
                    <a:cubicBezTo>
                      <a:pt x="21930" y="15"/>
                      <a:pt x="23" y="-938"/>
                      <a:pt x="23" y="12397"/>
                    </a:cubicBezTo>
                    <a:cubicBezTo>
                      <a:pt x="23" y="25732"/>
                      <a:pt x="-930" y="31447"/>
                      <a:pt x="9548" y="34305"/>
                    </a:cubicBezTo>
                    <a:cubicBezTo>
                      <a:pt x="20025" y="37162"/>
                      <a:pt x="31455" y="40972"/>
                      <a:pt x="35265" y="27637"/>
                    </a:cubicBezTo>
                    <a:cubicBezTo>
                      <a:pt x="39075" y="14302"/>
                      <a:pt x="32408" y="2872"/>
                      <a:pt x="21930" y="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6" name="Figura a mano libera: Forma 1095">
                <a:extLst>
                  <a:ext uri="{FF2B5EF4-FFF2-40B4-BE49-F238E27FC236}">
                    <a16:creationId xmlns:a16="http://schemas.microsoft.com/office/drawing/2014/main" id="{45A5B15A-C96A-476B-9BDA-5250068DA9B0}"/>
                  </a:ext>
                </a:extLst>
              </p:cNvPr>
              <p:cNvSpPr/>
              <p:nvPr/>
            </p:nvSpPr>
            <p:spPr>
              <a:xfrm>
                <a:off x="2521001" y="7551166"/>
                <a:ext cx="38100" cy="38100"/>
              </a:xfrm>
              <a:custGeom>
                <a:avLst/>
                <a:gdLst>
                  <a:gd name="connsiteX0" fmla="*/ 17411 w 38100"/>
                  <a:gd name="connsiteY0" fmla="*/ 254 h 38100"/>
                  <a:gd name="connsiteX1" fmla="*/ 1219 w 38100"/>
                  <a:gd name="connsiteY1" fmla="*/ 18351 h 38100"/>
                  <a:gd name="connsiteX2" fmla="*/ 25984 w 38100"/>
                  <a:gd name="connsiteY2" fmla="*/ 40259 h 38100"/>
                  <a:gd name="connsiteX3" fmla="*/ 36461 w 38100"/>
                  <a:gd name="connsiteY3" fmla="*/ 11684 h 38100"/>
                  <a:gd name="connsiteX4" fmla="*/ 17411 w 38100"/>
                  <a:gd name="connsiteY4" fmla="*/ 2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7411" y="254"/>
                    </a:moveTo>
                    <a:cubicBezTo>
                      <a:pt x="17411" y="254"/>
                      <a:pt x="-5449" y="-3556"/>
                      <a:pt x="1219" y="18351"/>
                    </a:cubicBezTo>
                    <a:cubicBezTo>
                      <a:pt x="7886" y="40259"/>
                      <a:pt x="16459" y="40259"/>
                      <a:pt x="25984" y="40259"/>
                    </a:cubicBezTo>
                    <a:cubicBezTo>
                      <a:pt x="35509" y="40259"/>
                      <a:pt x="45986" y="18351"/>
                      <a:pt x="36461" y="11684"/>
                    </a:cubicBezTo>
                    <a:cubicBezTo>
                      <a:pt x="26936" y="5016"/>
                      <a:pt x="17411" y="254"/>
                      <a:pt x="17411" y="2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7" name="Figura a mano libera: Forma 1096">
                <a:extLst>
                  <a:ext uri="{FF2B5EF4-FFF2-40B4-BE49-F238E27FC236}">
                    <a16:creationId xmlns:a16="http://schemas.microsoft.com/office/drawing/2014/main" id="{F0C3A70E-791A-4ABF-834C-2E49DABA15AF}"/>
                  </a:ext>
                </a:extLst>
              </p:cNvPr>
              <p:cNvSpPr/>
              <p:nvPr/>
            </p:nvSpPr>
            <p:spPr>
              <a:xfrm>
                <a:off x="2421254" y="7396163"/>
                <a:ext cx="57150" cy="57150"/>
              </a:xfrm>
              <a:custGeom>
                <a:avLst/>
                <a:gdLst>
                  <a:gd name="connsiteX0" fmla="*/ 31433 w 57150"/>
                  <a:gd name="connsiteY0" fmla="*/ 0 h 57150"/>
                  <a:gd name="connsiteX1" fmla="*/ 0 w 57150"/>
                  <a:gd name="connsiteY1" fmla="*/ 20002 h 57150"/>
                  <a:gd name="connsiteX2" fmla="*/ 38100 w 57150"/>
                  <a:gd name="connsiteY2" fmla="*/ 58102 h 57150"/>
                  <a:gd name="connsiteX3" fmla="*/ 60008 w 57150"/>
                  <a:gd name="connsiteY3" fmla="*/ 20955 h 57150"/>
                  <a:gd name="connsiteX4" fmla="*/ 31433 w 5715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433" y="0"/>
                    </a:moveTo>
                    <a:cubicBezTo>
                      <a:pt x="31433" y="0"/>
                      <a:pt x="0" y="5715"/>
                      <a:pt x="0" y="20002"/>
                    </a:cubicBezTo>
                    <a:cubicBezTo>
                      <a:pt x="0" y="34290"/>
                      <a:pt x="24765" y="60960"/>
                      <a:pt x="38100" y="58102"/>
                    </a:cubicBezTo>
                    <a:cubicBezTo>
                      <a:pt x="51435" y="55245"/>
                      <a:pt x="69533" y="40005"/>
                      <a:pt x="60008" y="20955"/>
                    </a:cubicBezTo>
                    <a:cubicBezTo>
                      <a:pt x="50483" y="1905"/>
                      <a:pt x="47625" y="0"/>
                      <a:pt x="314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98" name="Figura a mano libera: Forma 1097">
                <a:extLst>
                  <a:ext uri="{FF2B5EF4-FFF2-40B4-BE49-F238E27FC236}">
                    <a16:creationId xmlns:a16="http://schemas.microsoft.com/office/drawing/2014/main" id="{9248C290-362F-4DC7-A048-621F7ACEFEEC}"/>
                  </a:ext>
                </a:extLst>
              </p:cNvPr>
              <p:cNvSpPr/>
              <p:nvPr/>
            </p:nvSpPr>
            <p:spPr>
              <a:xfrm>
                <a:off x="2559856" y="7397234"/>
                <a:ext cx="19050" cy="38100"/>
              </a:xfrm>
              <a:custGeom>
                <a:avLst/>
                <a:gdLst>
                  <a:gd name="connsiteX0" fmla="*/ 13798 w 19050"/>
                  <a:gd name="connsiteY0" fmla="*/ 834 h 38100"/>
                  <a:gd name="connsiteX1" fmla="*/ 1416 w 19050"/>
                  <a:gd name="connsiteY1" fmla="*/ 25598 h 38100"/>
                  <a:gd name="connsiteX2" fmla="*/ 23323 w 19050"/>
                  <a:gd name="connsiteY2" fmla="*/ 44648 h 38100"/>
                  <a:gd name="connsiteX3" fmla="*/ 27133 w 19050"/>
                  <a:gd name="connsiteY3" fmla="*/ 16073 h 38100"/>
                  <a:gd name="connsiteX4" fmla="*/ 13798 w 19050"/>
                  <a:gd name="connsiteY4" fmla="*/ 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3798" y="834"/>
                    </a:moveTo>
                    <a:cubicBezTo>
                      <a:pt x="13798" y="834"/>
                      <a:pt x="-5252" y="11311"/>
                      <a:pt x="1416" y="25598"/>
                    </a:cubicBezTo>
                    <a:cubicBezTo>
                      <a:pt x="8083" y="38934"/>
                      <a:pt x="23323" y="44648"/>
                      <a:pt x="23323" y="44648"/>
                    </a:cubicBezTo>
                    <a:cubicBezTo>
                      <a:pt x="23323" y="44648"/>
                      <a:pt x="29038" y="32266"/>
                      <a:pt x="27133" y="16073"/>
                    </a:cubicBezTo>
                    <a:cubicBezTo>
                      <a:pt x="26181" y="-1072"/>
                      <a:pt x="20466" y="-1072"/>
                      <a:pt x="13798" y="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099" name="Gruppo 1098">
              <a:extLst>
                <a:ext uri="{FF2B5EF4-FFF2-40B4-BE49-F238E27FC236}">
                  <a16:creationId xmlns:a16="http://schemas.microsoft.com/office/drawing/2014/main" id="{4FBD35D3-6E75-4562-B7D1-2BEF53347F92}"/>
                </a:ext>
              </a:extLst>
            </p:cNvPr>
            <p:cNvGrpSpPr/>
            <p:nvPr/>
          </p:nvGrpSpPr>
          <p:grpSpPr>
            <a:xfrm>
              <a:off x="2560046" y="6661917"/>
              <a:ext cx="1873567" cy="1562100"/>
              <a:chOff x="2560046" y="6661917"/>
              <a:chExt cx="1873567" cy="1562100"/>
            </a:xfrm>
            <a:solidFill>
              <a:schemeClr val="accent1"/>
            </a:solidFill>
          </p:grpSpPr>
          <p:sp>
            <p:nvSpPr>
              <p:cNvPr id="1100" name="Figura a mano libera: Forma 1099">
                <a:extLst>
                  <a:ext uri="{FF2B5EF4-FFF2-40B4-BE49-F238E27FC236}">
                    <a16:creationId xmlns:a16="http://schemas.microsoft.com/office/drawing/2014/main" id="{D3FDDD03-CF95-4B98-90BC-3A052BC3C775}"/>
                  </a:ext>
                </a:extLst>
              </p:cNvPr>
              <p:cNvSpPr/>
              <p:nvPr/>
            </p:nvSpPr>
            <p:spPr>
              <a:xfrm>
                <a:off x="3262991" y="7905882"/>
                <a:ext cx="38100" cy="276225"/>
              </a:xfrm>
              <a:custGeom>
                <a:avLst/>
                <a:gdLst>
                  <a:gd name="connsiteX0" fmla="*/ 3810 w 38100"/>
                  <a:gd name="connsiteY0" fmla="*/ 283845 h 276225"/>
                  <a:gd name="connsiteX1" fmla="*/ 0 w 38100"/>
                  <a:gd name="connsiteY1" fmla="*/ 283845 h 276225"/>
                  <a:gd name="connsiteX2" fmla="*/ 6667 w 38100"/>
                  <a:gd name="connsiteY2" fmla="*/ 192405 h 276225"/>
                  <a:gd name="connsiteX3" fmla="*/ 12383 w 38100"/>
                  <a:gd name="connsiteY3" fmla="*/ 159068 h 276225"/>
                  <a:gd name="connsiteX4" fmla="*/ 20955 w 38100"/>
                  <a:gd name="connsiteY4" fmla="*/ 103823 h 276225"/>
                  <a:gd name="connsiteX5" fmla="*/ 42863 w 38100"/>
                  <a:gd name="connsiteY5" fmla="*/ 0 h 276225"/>
                  <a:gd name="connsiteX6" fmla="*/ 45720 w 38100"/>
                  <a:gd name="connsiteY6" fmla="*/ 953 h 276225"/>
                  <a:gd name="connsiteX7" fmla="*/ 23813 w 38100"/>
                  <a:gd name="connsiteY7" fmla="*/ 103823 h 276225"/>
                  <a:gd name="connsiteX8" fmla="*/ 14288 w 38100"/>
                  <a:gd name="connsiteY8" fmla="*/ 159068 h 276225"/>
                  <a:gd name="connsiteX9" fmla="*/ 8572 w 38100"/>
                  <a:gd name="connsiteY9" fmla="*/ 191453 h 276225"/>
                  <a:gd name="connsiteX10" fmla="*/ 3810 w 38100"/>
                  <a:gd name="connsiteY10" fmla="*/ 28384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276225">
                    <a:moveTo>
                      <a:pt x="3810" y="283845"/>
                    </a:moveTo>
                    <a:lnTo>
                      <a:pt x="0" y="283845"/>
                    </a:lnTo>
                    <a:cubicBezTo>
                      <a:pt x="0" y="282893"/>
                      <a:pt x="3810" y="221932"/>
                      <a:pt x="6667" y="192405"/>
                    </a:cubicBezTo>
                    <a:cubicBezTo>
                      <a:pt x="7620" y="179070"/>
                      <a:pt x="10478" y="169545"/>
                      <a:pt x="12383" y="159068"/>
                    </a:cubicBezTo>
                    <a:cubicBezTo>
                      <a:pt x="15240" y="145732"/>
                      <a:pt x="19050" y="130493"/>
                      <a:pt x="20955" y="103823"/>
                    </a:cubicBezTo>
                    <a:cubicBezTo>
                      <a:pt x="24765" y="56198"/>
                      <a:pt x="42863" y="953"/>
                      <a:pt x="42863" y="0"/>
                    </a:cubicBezTo>
                    <a:lnTo>
                      <a:pt x="45720" y="953"/>
                    </a:lnTo>
                    <a:cubicBezTo>
                      <a:pt x="45720" y="1905"/>
                      <a:pt x="27622" y="57150"/>
                      <a:pt x="23813" y="103823"/>
                    </a:cubicBezTo>
                    <a:cubicBezTo>
                      <a:pt x="21908" y="130493"/>
                      <a:pt x="18097" y="145732"/>
                      <a:pt x="14288" y="159068"/>
                    </a:cubicBezTo>
                    <a:cubicBezTo>
                      <a:pt x="11430" y="169545"/>
                      <a:pt x="9525" y="179070"/>
                      <a:pt x="8572" y="191453"/>
                    </a:cubicBezTo>
                    <a:cubicBezTo>
                      <a:pt x="7620" y="221932"/>
                      <a:pt x="3810" y="282893"/>
                      <a:pt x="3810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1" name="Figura a mano libera: Forma 1100">
                <a:extLst>
                  <a:ext uri="{FF2B5EF4-FFF2-40B4-BE49-F238E27FC236}">
                    <a16:creationId xmlns:a16="http://schemas.microsoft.com/office/drawing/2014/main" id="{324EE807-71EE-4777-8108-3EE5D2ECEDC2}"/>
                  </a:ext>
                </a:extLst>
              </p:cNvPr>
              <p:cNvSpPr/>
              <p:nvPr/>
            </p:nvSpPr>
            <p:spPr>
              <a:xfrm>
                <a:off x="3311416" y="7935410"/>
                <a:ext cx="19050" cy="285750"/>
              </a:xfrm>
              <a:custGeom>
                <a:avLst/>
                <a:gdLst>
                  <a:gd name="connsiteX0" fmla="*/ 18250 w 19050"/>
                  <a:gd name="connsiteY0" fmla="*/ 291465 h 285750"/>
                  <a:gd name="connsiteX1" fmla="*/ 153 w 19050"/>
                  <a:gd name="connsiteY1" fmla="*/ 123825 h 285750"/>
                  <a:gd name="connsiteX2" fmla="*/ 3010 w 19050"/>
                  <a:gd name="connsiteY2" fmla="*/ 0 h 285750"/>
                  <a:gd name="connsiteX3" fmla="*/ 6820 w 19050"/>
                  <a:gd name="connsiteY3" fmla="*/ 0 h 285750"/>
                  <a:gd name="connsiteX4" fmla="*/ 3963 w 19050"/>
                  <a:gd name="connsiteY4" fmla="*/ 123825 h 285750"/>
                  <a:gd name="connsiteX5" fmla="*/ 22060 w 19050"/>
                  <a:gd name="connsiteY5" fmla="*/ 290513 h 285750"/>
                  <a:gd name="connsiteX6" fmla="*/ 18250 w 19050"/>
                  <a:gd name="connsiteY6" fmla="*/ 2914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0">
                    <a:moveTo>
                      <a:pt x="18250" y="291465"/>
                    </a:moveTo>
                    <a:cubicBezTo>
                      <a:pt x="18250" y="290513"/>
                      <a:pt x="2058" y="181927"/>
                      <a:pt x="153" y="123825"/>
                    </a:cubicBezTo>
                    <a:cubicBezTo>
                      <a:pt x="-800" y="65722"/>
                      <a:pt x="3010" y="952"/>
                      <a:pt x="3010" y="0"/>
                    </a:cubicBezTo>
                    <a:lnTo>
                      <a:pt x="6820" y="0"/>
                    </a:lnTo>
                    <a:cubicBezTo>
                      <a:pt x="6820" y="952"/>
                      <a:pt x="3010" y="65722"/>
                      <a:pt x="3963" y="123825"/>
                    </a:cubicBezTo>
                    <a:cubicBezTo>
                      <a:pt x="4915" y="181927"/>
                      <a:pt x="21108" y="289560"/>
                      <a:pt x="22060" y="290513"/>
                    </a:cubicBezTo>
                    <a:lnTo>
                      <a:pt x="18250" y="2914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2" name="Figura a mano libera: Forma 1101">
                <a:extLst>
                  <a:ext uri="{FF2B5EF4-FFF2-40B4-BE49-F238E27FC236}">
                    <a16:creationId xmlns:a16="http://schemas.microsoft.com/office/drawing/2014/main" id="{CB3D6ABB-2DEA-4537-82EA-3CA79D51DCAE}"/>
                  </a:ext>
                </a:extLst>
              </p:cNvPr>
              <p:cNvSpPr/>
              <p:nvPr/>
            </p:nvSpPr>
            <p:spPr>
              <a:xfrm>
                <a:off x="3380148" y="7928742"/>
                <a:ext cx="95250" cy="295275"/>
              </a:xfrm>
              <a:custGeom>
                <a:avLst/>
                <a:gdLst>
                  <a:gd name="connsiteX0" fmla="*/ 91440 w 95250"/>
                  <a:gd name="connsiteY0" fmla="*/ 301943 h 295275"/>
                  <a:gd name="connsiteX1" fmla="*/ 34290 w 95250"/>
                  <a:gd name="connsiteY1" fmla="*/ 152400 h 295275"/>
                  <a:gd name="connsiteX2" fmla="*/ 0 w 95250"/>
                  <a:gd name="connsiteY2" fmla="*/ 952 h 295275"/>
                  <a:gd name="connsiteX3" fmla="*/ 3810 w 95250"/>
                  <a:gd name="connsiteY3" fmla="*/ 0 h 295275"/>
                  <a:gd name="connsiteX4" fmla="*/ 38100 w 95250"/>
                  <a:gd name="connsiteY4" fmla="*/ 150495 h 295275"/>
                  <a:gd name="connsiteX5" fmla="*/ 95250 w 95250"/>
                  <a:gd name="connsiteY5" fmla="*/ 300038 h 295275"/>
                  <a:gd name="connsiteX6" fmla="*/ 91440 w 95250"/>
                  <a:gd name="connsiteY6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95275">
                    <a:moveTo>
                      <a:pt x="91440" y="301943"/>
                    </a:moveTo>
                    <a:cubicBezTo>
                      <a:pt x="91440" y="300990"/>
                      <a:pt x="51435" y="214313"/>
                      <a:pt x="34290" y="152400"/>
                    </a:cubicBezTo>
                    <a:cubicBezTo>
                      <a:pt x="17145" y="90488"/>
                      <a:pt x="0" y="1905"/>
                      <a:pt x="0" y="952"/>
                    </a:cubicBezTo>
                    <a:lnTo>
                      <a:pt x="3810" y="0"/>
                    </a:lnTo>
                    <a:cubicBezTo>
                      <a:pt x="3810" y="952"/>
                      <a:pt x="20003" y="88582"/>
                      <a:pt x="38100" y="150495"/>
                    </a:cubicBezTo>
                    <a:cubicBezTo>
                      <a:pt x="55245" y="212407"/>
                      <a:pt x="94298" y="299085"/>
                      <a:pt x="95250" y="300038"/>
                    </a:cubicBezTo>
                    <a:lnTo>
                      <a:pt x="91440" y="3019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3" name="Figura a mano libera: Forma 1102">
                <a:extLst>
                  <a:ext uri="{FF2B5EF4-FFF2-40B4-BE49-F238E27FC236}">
                    <a16:creationId xmlns:a16="http://schemas.microsoft.com/office/drawing/2014/main" id="{23CC4CF8-314A-4F5D-AAB0-F42C02A72A62}"/>
                  </a:ext>
                </a:extLst>
              </p:cNvPr>
              <p:cNvSpPr/>
              <p:nvPr/>
            </p:nvSpPr>
            <p:spPr>
              <a:xfrm>
                <a:off x="2995338" y="7843017"/>
                <a:ext cx="190500" cy="200025"/>
              </a:xfrm>
              <a:custGeom>
                <a:avLst/>
                <a:gdLst>
                  <a:gd name="connsiteX0" fmla="*/ 2858 w 190500"/>
                  <a:gd name="connsiteY0" fmla="*/ 208597 h 200025"/>
                  <a:gd name="connsiteX1" fmla="*/ 0 w 190500"/>
                  <a:gd name="connsiteY1" fmla="*/ 206693 h 200025"/>
                  <a:gd name="connsiteX2" fmla="*/ 100013 w 190500"/>
                  <a:gd name="connsiteY2" fmla="*/ 92393 h 200025"/>
                  <a:gd name="connsiteX3" fmla="*/ 189548 w 190500"/>
                  <a:gd name="connsiteY3" fmla="*/ 0 h 200025"/>
                  <a:gd name="connsiteX4" fmla="*/ 192405 w 190500"/>
                  <a:gd name="connsiteY4" fmla="*/ 1905 h 200025"/>
                  <a:gd name="connsiteX5" fmla="*/ 101918 w 190500"/>
                  <a:gd name="connsiteY5" fmla="*/ 95250 h 200025"/>
                  <a:gd name="connsiteX6" fmla="*/ 2858 w 190500"/>
                  <a:gd name="connsiteY6" fmla="*/ 20859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00025">
                    <a:moveTo>
                      <a:pt x="2858" y="208597"/>
                    </a:moveTo>
                    <a:lnTo>
                      <a:pt x="0" y="206693"/>
                    </a:lnTo>
                    <a:cubicBezTo>
                      <a:pt x="0" y="205740"/>
                      <a:pt x="45720" y="131445"/>
                      <a:pt x="100013" y="92393"/>
                    </a:cubicBezTo>
                    <a:cubicBezTo>
                      <a:pt x="153353" y="53340"/>
                      <a:pt x="188595" y="952"/>
                      <a:pt x="189548" y="0"/>
                    </a:cubicBezTo>
                    <a:lnTo>
                      <a:pt x="192405" y="1905"/>
                    </a:lnTo>
                    <a:cubicBezTo>
                      <a:pt x="192405" y="2857"/>
                      <a:pt x="156210" y="55245"/>
                      <a:pt x="101918" y="95250"/>
                    </a:cubicBezTo>
                    <a:cubicBezTo>
                      <a:pt x="48578" y="133350"/>
                      <a:pt x="3810" y="207645"/>
                      <a:pt x="2858" y="208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4" name="Figura a mano libera: Forma 1103">
                <a:extLst>
                  <a:ext uri="{FF2B5EF4-FFF2-40B4-BE49-F238E27FC236}">
                    <a16:creationId xmlns:a16="http://schemas.microsoft.com/office/drawing/2014/main" id="{80C1F29B-7BDD-4D8E-8852-D25D15B4DDC1}"/>
                  </a:ext>
                </a:extLst>
              </p:cNvPr>
              <p:cNvSpPr/>
              <p:nvPr/>
            </p:nvSpPr>
            <p:spPr>
              <a:xfrm>
                <a:off x="2911519" y="7833492"/>
                <a:ext cx="257175" cy="161925"/>
              </a:xfrm>
              <a:custGeom>
                <a:avLst/>
                <a:gdLst>
                  <a:gd name="connsiteX0" fmla="*/ 1905 w 257175"/>
                  <a:gd name="connsiteY0" fmla="*/ 168593 h 161925"/>
                  <a:gd name="connsiteX1" fmla="*/ 0 w 257175"/>
                  <a:gd name="connsiteY1" fmla="*/ 165735 h 161925"/>
                  <a:gd name="connsiteX2" fmla="*/ 140970 w 257175"/>
                  <a:gd name="connsiteY2" fmla="*/ 76200 h 161925"/>
                  <a:gd name="connsiteX3" fmla="*/ 260985 w 257175"/>
                  <a:gd name="connsiteY3" fmla="*/ 0 h 161925"/>
                  <a:gd name="connsiteX4" fmla="*/ 262890 w 257175"/>
                  <a:gd name="connsiteY4" fmla="*/ 2857 h 161925"/>
                  <a:gd name="connsiteX5" fmla="*/ 143827 w 257175"/>
                  <a:gd name="connsiteY5" fmla="*/ 79057 h 161925"/>
                  <a:gd name="connsiteX6" fmla="*/ 1905 w 257175"/>
                  <a:gd name="connsiteY6" fmla="*/ 16859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61925">
                    <a:moveTo>
                      <a:pt x="1905" y="168593"/>
                    </a:moveTo>
                    <a:lnTo>
                      <a:pt x="0" y="165735"/>
                    </a:lnTo>
                    <a:cubicBezTo>
                      <a:pt x="952" y="165735"/>
                      <a:pt x="74295" y="121920"/>
                      <a:pt x="140970" y="76200"/>
                    </a:cubicBezTo>
                    <a:cubicBezTo>
                      <a:pt x="208597" y="30480"/>
                      <a:pt x="260032" y="0"/>
                      <a:pt x="260985" y="0"/>
                    </a:cubicBezTo>
                    <a:lnTo>
                      <a:pt x="262890" y="2857"/>
                    </a:lnTo>
                    <a:cubicBezTo>
                      <a:pt x="261938" y="2857"/>
                      <a:pt x="210502" y="33338"/>
                      <a:pt x="143827" y="79057"/>
                    </a:cubicBezTo>
                    <a:cubicBezTo>
                      <a:pt x="76200" y="124777"/>
                      <a:pt x="2857" y="167640"/>
                      <a:pt x="1905" y="168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5" name="Figura a mano libera: Forma 1104">
                <a:extLst>
                  <a:ext uri="{FF2B5EF4-FFF2-40B4-BE49-F238E27FC236}">
                    <a16:creationId xmlns:a16="http://schemas.microsoft.com/office/drawing/2014/main" id="{774CC8C1-B5D1-4594-A53C-03C088869F78}"/>
                  </a:ext>
                </a:extLst>
              </p:cNvPr>
              <p:cNvSpPr/>
              <p:nvPr/>
            </p:nvSpPr>
            <p:spPr>
              <a:xfrm>
                <a:off x="2901041" y="7827777"/>
                <a:ext cx="257175" cy="142875"/>
              </a:xfrm>
              <a:custGeom>
                <a:avLst/>
                <a:gdLst>
                  <a:gd name="connsiteX0" fmla="*/ 953 w 257175"/>
                  <a:gd name="connsiteY0" fmla="*/ 146685 h 142875"/>
                  <a:gd name="connsiteX1" fmla="*/ 0 w 257175"/>
                  <a:gd name="connsiteY1" fmla="*/ 143828 h 142875"/>
                  <a:gd name="connsiteX2" fmla="*/ 140017 w 257175"/>
                  <a:gd name="connsiteY2" fmla="*/ 73343 h 142875"/>
                  <a:gd name="connsiteX3" fmla="*/ 257175 w 257175"/>
                  <a:gd name="connsiteY3" fmla="*/ 0 h 142875"/>
                  <a:gd name="connsiteX4" fmla="*/ 259080 w 257175"/>
                  <a:gd name="connsiteY4" fmla="*/ 2858 h 142875"/>
                  <a:gd name="connsiteX5" fmla="*/ 141922 w 257175"/>
                  <a:gd name="connsiteY5" fmla="*/ 76200 h 142875"/>
                  <a:gd name="connsiteX6" fmla="*/ 953 w 257175"/>
                  <a:gd name="connsiteY6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42875">
                    <a:moveTo>
                      <a:pt x="953" y="146685"/>
                    </a:moveTo>
                    <a:lnTo>
                      <a:pt x="0" y="143828"/>
                    </a:lnTo>
                    <a:cubicBezTo>
                      <a:pt x="953" y="143828"/>
                      <a:pt x="68580" y="116205"/>
                      <a:pt x="140017" y="73343"/>
                    </a:cubicBezTo>
                    <a:cubicBezTo>
                      <a:pt x="211455" y="30480"/>
                      <a:pt x="256222" y="0"/>
                      <a:pt x="257175" y="0"/>
                    </a:cubicBezTo>
                    <a:lnTo>
                      <a:pt x="259080" y="2858"/>
                    </a:lnTo>
                    <a:cubicBezTo>
                      <a:pt x="259080" y="2858"/>
                      <a:pt x="213360" y="33338"/>
                      <a:pt x="141922" y="76200"/>
                    </a:cubicBezTo>
                    <a:cubicBezTo>
                      <a:pt x="70485" y="119063"/>
                      <a:pt x="1905" y="146685"/>
                      <a:pt x="953" y="14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06" name="Figura a mano libera: Forma 1105">
                <a:extLst>
                  <a:ext uri="{FF2B5EF4-FFF2-40B4-BE49-F238E27FC236}">
                    <a16:creationId xmlns:a16="http://schemas.microsoft.com/office/drawing/2014/main" id="{4042B886-A0C1-4E64-9AEF-A92DA5992AF0}"/>
                  </a:ext>
                </a:extLst>
              </p:cNvPr>
              <p:cNvSpPr/>
              <p:nvPr/>
            </p:nvSpPr>
            <p:spPr>
              <a:xfrm>
                <a:off x="2659106" y="7810632"/>
                <a:ext cx="457200" cy="228600"/>
              </a:xfrm>
              <a:custGeom>
                <a:avLst/>
                <a:gdLst>
                  <a:gd name="connsiteX0" fmla="*/ 1905 w 457200"/>
                  <a:gd name="connsiteY0" fmla="*/ 237173 h 228600"/>
                  <a:gd name="connsiteX1" fmla="*/ 0 w 457200"/>
                  <a:gd name="connsiteY1" fmla="*/ 234315 h 228600"/>
                  <a:gd name="connsiteX2" fmla="*/ 301942 w 457200"/>
                  <a:gd name="connsiteY2" fmla="*/ 76200 h 228600"/>
                  <a:gd name="connsiteX3" fmla="*/ 461963 w 457200"/>
                  <a:gd name="connsiteY3" fmla="*/ 953 h 228600"/>
                  <a:gd name="connsiteX4" fmla="*/ 462915 w 457200"/>
                  <a:gd name="connsiteY4" fmla="*/ 1905 h 228600"/>
                  <a:gd name="connsiteX5" fmla="*/ 462915 w 457200"/>
                  <a:gd name="connsiteY5" fmla="*/ 1905 h 228600"/>
                  <a:gd name="connsiteX6" fmla="*/ 463867 w 457200"/>
                  <a:gd name="connsiteY6" fmla="*/ 0 h 228600"/>
                  <a:gd name="connsiteX7" fmla="*/ 464820 w 457200"/>
                  <a:gd name="connsiteY7" fmla="*/ 1905 h 228600"/>
                  <a:gd name="connsiteX8" fmla="*/ 302895 w 457200"/>
                  <a:gd name="connsiteY8" fmla="*/ 79057 h 228600"/>
                  <a:gd name="connsiteX9" fmla="*/ 1905 w 457200"/>
                  <a:gd name="connsiteY9" fmla="*/ 23717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228600">
                    <a:moveTo>
                      <a:pt x="1905" y="237173"/>
                    </a:moveTo>
                    <a:lnTo>
                      <a:pt x="0" y="234315"/>
                    </a:lnTo>
                    <a:cubicBezTo>
                      <a:pt x="952" y="233363"/>
                      <a:pt x="138113" y="149543"/>
                      <a:pt x="301942" y="76200"/>
                    </a:cubicBezTo>
                    <a:cubicBezTo>
                      <a:pt x="447675" y="11430"/>
                      <a:pt x="460057" y="1905"/>
                      <a:pt x="461963" y="953"/>
                    </a:cubicBezTo>
                    <a:lnTo>
                      <a:pt x="462915" y="1905"/>
                    </a:lnTo>
                    <a:lnTo>
                      <a:pt x="462915" y="1905"/>
                    </a:lnTo>
                    <a:lnTo>
                      <a:pt x="463867" y="0"/>
                    </a:lnTo>
                    <a:lnTo>
                      <a:pt x="464820" y="1905"/>
                    </a:lnTo>
                    <a:cubicBezTo>
                      <a:pt x="464820" y="3810"/>
                      <a:pt x="464820" y="8573"/>
                      <a:pt x="302895" y="79057"/>
                    </a:cubicBezTo>
                    <a:cubicBezTo>
                      <a:pt x="139065" y="152400"/>
                      <a:pt x="2857" y="237173"/>
                      <a:pt x="1905" y="237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107" name="Gruppo 1106">
                <a:extLst>
                  <a:ext uri="{FF2B5EF4-FFF2-40B4-BE49-F238E27FC236}">
                    <a16:creationId xmlns:a16="http://schemas.microsoft.com/office/drawing/2014/main" id="{8D6A887D-AFE5-40C0-9893-27EC41E15FE8}"/>
                  </a:ext>
                </a:extLst>
              </p:cNvPr>
              <p:cNvGrpSpPr/>
              <p:nvPr/>
            </p:nvGrpSpPr>
            <p:grpSpPr>
              <a:xfrm>
                <a:off x="2560046" y="6661917"/>
                <a:ext cx="1873567" cy="1454468"/>
                <a:chOff x="2560046" y="6661917"/>
                <a:chExt cx="1873567" cy="1454468"/>
              </a:xfrm>
              <a:grpFill/>
            </p:grpSpPr>
            <p:sp>
              <p:nvSpPr>
                <p:cNvPr id="1108" name="Figura a mano libera: Forma 1107">
                  <a:extLst>
                    <a:ext uri="{FF2B5EF4-FFF2-40B4-BE49-F238E27FC236}">
                      <a16:creationId xmlns:a16="http://schemas.microsoft.com/office/drawing/2014/main" id="{001AE8A4-F41F-492B-93CF-75ACAA608D92}"/>
                    </a:ext>
                  </a:extLst>
                </p:cNvPr>
                <p:cNvSpPr/>
                <p:nvPr/>
              </p:nvSpPr>
              <p:spPr>
                <a:xfrm>
                  <a:off x="3842640" y="7705857"/>
                  <a:ext cx="323850" cy="57150"/>
                </a:xfrm>
                <a:custGeom>
                  <a:avLst/>
                  <a:gdLst>
                    <a:gd name="connsiteX0" fmla="*/ 8996 w 323850"/>
                    <a:gd name="connsiteY0" fmla="*/ 61913 h 57150"/>
                    <a:gd name="connsiteX1" fmla="*/ 423 w 323850"/>
                    <a:gd name="connsiteY1" fmla="*/ 60007 h 57150"/>
                    <a:gd name="connsiteX2" fmla="*/ 423 w 323850"/>
                    <a:gd name="connsiteY2" fmla="*/ 57150 h 57150"/>
                    <a:gd name="connsiteX3" fmla="*/ 3281 w 323850"/>
                    <a:gd name="connsiteY3" fmla="*/ 59055 h 57150"/>
                    <a:gd name="connsiteX4" fmla="*/ 2328 w 323850"/>
                    <a:gd name="connsiteY4" fmla="*/ 58103 h 57150"/>
                    <a:gd name="connsiteX5" fmla="*/ 4233 w 323850"/>
                    <a:gd name="connsiteY5" fmla="*/ 58103 h 57150"/>
                    <a:gd name="connsiteX6" fmla="*/ 4233 w 323850"/>
                    <a:gd name="connsiteY6" fmla="*/ 57150 h 57150"/>
                    <a:gd name="connsiteX7" fmla="*/ 89958 w 323850"/>
                    <a:gd name="connsiteY7" fmla="*/ 46673 h 57150"/>
                    <a:gd name="connsiteX8" fmla="*/ 326178 w 323850"/>
                    <a:gd name="connsiteY8" fmla="*/ 0 h 57150"/>
                    <a:gd name="connsiteX9" fmla="*/ 327131 w 323850"/>
                    <a:gd name="connsiteY9" fmla="*/ 3810 h 57150"/>
                    <a:gd name="connsiteX10" fmla="*/ 90911 w 323850"/>
                    <a:gd name="connsiteY10" fmla="*/ 50482 h 57150"/>
                    <a:gd name="connsiteX11" fmla="*/ 8996 w 323850"/>
                    <a:gd name="connsiteY11" fmla="*/ 619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3850" h="57150">
                      <a:moveTo>
                        <a:pt x="8996" y="61913"/>
                      </a:moveTo>
                      <a:cubicBezTo>
                        <a:pt x="1376" y="61913"/>
                        <a:pt x="423" y="60960"/>
                        <a:pt x="423" y="60007"/>
                      </a:cubicBezTo>
                      <a:cubicBezTo>
                        <a:pt x="-529" y="59055"/>
                        <a:pt x="423" y="58103"/>
                        <a:pt x="423" y="57150"/>
                      </a:cubicBezTo>
                      <a:lnTo>
                        <a:pt x="3281" y="59055"/>
                      </a:lnTo>
                      <a:lnTo>
                        <a:pt x="2328" y="58103"/>
                      </a:lnTo>
                      <a:lnTo>
                        <a:pt x="4233" y="58103"/>
                      </a:lnTo>
                      <a:cubicBezTo>
                        <a:pt x="4233" y="58103"/>
                        <a:pt x="4233" y="57150"/>
                        <a:pt x="4233" y="57150"/>
                      </a:cubicBezTo>
                      <a:cubicBezTo>
                        <a:pt x="5186" y="58103"/>
                        <a:pt x="14711" y="60960"/>
                        <a:pt x="89958" y="46673"/>
                      </a:cubicBezTo>
                      <a:cubicBezTo>
                        <a:pt x="182351" y="29528"/>
                        <a:pt x="325226" y="953"/>
                        <a:pt x="326178" y="0"/>
                      </a:cubicBezTo>
                      <a:lnTo>
                        <a:pt x="327131" y="3810"/>
                      </a:lnTo>
                      <a:cubicBezTo>
                        <a:pt x="326178" y="3810"/>
                        <a:pt x="183303" y="32385"/>
                        <a:pt x="90911" y="50482"/>
                      </a:cubicBezTo>
                      <a:cubicBezTo>
                        <a:pt x="40428" y="59055"/>
                        <a:pt x="18521" y="61913"/>
                        <a:pt x="8996" y="619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09" name="Figura a mano libera: Forma 1108">
                  <a:extLst>
                    <a:ext uri="{FF2B5EF4-FFF2-40B4-BE49-F238E27FC236}">
                      <a16:creationId xmlns:a16="http://schemas.microsoft.com/office/drawing/2014/main" id="{458B3991-688B-42FA-B9E5-8F865AAC11AC}"/>
                    </a:ext>
                  </a:extLst>
                </p:cNvPr>
                <p:cNvSpPr/>
                <p:nvPr/>
              </p:nvSpPr>
              <p:spPr>
                <a:xfrm>
                  <a:off x="3851636" y="7621085"/>
                  <a:ext cx="390525" cy="95250"/>
                </a:xfrm>
                <a:custGeom>
                  <a:avLst/>
                  <a:gdLst>
                    <a:gd name="connsiteX0" fmla="*/ 953 w 390525"/>
                    <a:gd name="connsiteY0" fmla="*/ 101917 h 95250"/>
                    <a:gd name="connsiteX1" fmla="*/ 0 w 390525"/>
                    <a:gd name="connsiteY1" fmla="*/ 98107 h 95250"/>
                    <a:gd name="connsiteX2" fmla="*/ 147638 w 390525"/>
                    <a:gd name="connsiteY2" fmla="*/ 70485 h 95250"/>
                    <a:gd name="connsiteX3" fmla="*/ 183833 w 390525"/>
                    <a:gd name="connsiteY3" fmla="*/ 62865 h 95250"/>
                    <a:gd name="connsiteX4" fmla="*/ 288608 w 390525"/>
                    <a:gd name="connsiteY4" fmla="*/ 38100 h 95250"/>
                    <a:gd name="connsiteX5" fmla="*/ 397193 w 390525"/>
                    <a:gd name="connsiteY5" fmla="*/ 0 h 95250"/>
                    <a:gd name="connsiteX6" fmla="*/ 398145 w 390525"/>
                    <a:gd name="connsiteY6" fmla="*/ 2857 h 95250"/>
                    <a:gd name="connsiteX7" fmla="*/ 289560 w 390525"/>
                    <a:gd name="connsiteY7" fmla="*/ 40957 h 95250"/>
                    <a:gd name="connsiteX8" fmla="*/ 183833 w 390525"/>
                    <a:gd name="connsiteY8" fmla="*/ 65722 h 95250"/>
                    <a:gd name="connsiteX9" fmla="*/ 147638 w 390525"/>
                    <a:gd name="connsiteY9" fmla="*/ 73342 h 95250"/>
                    <a:gd name="connsiteX10" fmla="*/ 953 w 390525"/>
                    <a:gd name="connsiteY10" fmla="*/ 1019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95250">
                      <a:moveTo>
                        <a:pt x="953" y="101917"/>
                      </a:moveTo>
                      <a:lnTo>
                        <a:pt x="0" y="98107"/>
                      </a:lnTo>
                      <a:cubicBezTo>
                        <a:pt x="953" y="98107"/>
                        <a:pt x="64770" y="88582"/>
                        <a:pt x="147638" y="70485"/>
                      </a:cubicBezTo>
                      <a:cubicBezTo>
                        <a:pt x="160973" y="67627"/>
                        <a:pt x="173355" y="64770"/>
                        <a:pt x="183833" y="62865"/>
                      </a:cubicBezTo>
                      <a:cubicBezTo>
                        <a:pt x="239078" y="51435"/>
                        <a:pt x="260033" y="46672"/>
                        <a:pt x="288608" y="38100"/>
                      </a:cubicBezTo>
                      <a:cubicBezTo>
                        <a:pt x="321945" y="27622"/>
                        <a:pt x="396240" y="0"/>
                        <a:pt x="397193" y="0"/>
                      </a:cubicBezTo>
                      <a:lnTo>
                        <a:pt x="398145" y="2857"/>
                      </a:lnTo>
                      <a:cubicBezTo>
                        <a:pt x="397193" y="2857"/>
                        <a:pt x="322898" y="30480"/>
                        <a:pt x="289560" y="40957"/>
                      </a:cubicBezTo>
                      <a:cubicBezTo>
                        <a:pt x="260985" y="50482"/>
                        <a:pt x="240030" y="54292"/>
                        <a:pt x="183833" y="65722"/>
                      </a:cubicBezTo>
                      <a:cubicBezTo>
                        <a:pt x="173355" y="67627"/>
                        <a:pt x="160973" y="70485"/>
                        <a:pt x="147638" y="73342"/>
                      </a:cubicBezTo>
                      <a:cubicBezTo>
                        <a:pt x="65723" y="92392"/>
                        <a:pt x="953" y="101917"/>
                        <a:pt x="953" y="1019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10" name="Figura a mano libera: Forma 1109">
                  <a:extLst>
                    <a:ext uri="{FF2B5EF4-FFF2-40B4-BE49-F238E27FC236}">
                      <a16:creationId xmlns:a16="http://schemas.microsoft.com/office/drawing/2014/main" id="{F79D5DFC-B1FC-457F-88C4-BD4DA32BB421}"/>
                    </a:ext>
                  </a:extLst>
                </p:cNvPr>
                <p:cNvSpPr/>
                <p:nvPr/>
              </p:nvSpPr>
              <p:spPr>
                <a:xfrm>
                  <a:off x="3938313" y="7583937"/>
                  <a:ext cx="495300" cy="142875"/>
                </a:xfrm>
                <a:custGeom>
                  <a:avLst/>
                  <a:gdLst>
                    <a:gd name="connsiteX0" fmla="*/ 0 w 495300"/>
                    <a:gd name="connsiteY0" fmla="*/ 146685 h 142875"/>
                    <a:gd name="connsiteX1" fmla="*/ 0 w 495300"/>
                    <a:gd name="connsiteY1" fmla="*/ 142875 h 142875"/>
                    <a:gd name="connsiteX2" fmla="*/ 188595 w 495300"/>
                    <a:gd name="connsiteY2" fmla="*/ 110490 h 142875"/>
                    <a:gd name="connsiteX3" fmla="*/ 495300 w 495300"/>
                    <a:gd name="connsiteY3" fmla="*/ 0 h 142875"/>
                    <a:gd name="connsiteX4" fmla="*/ 496253 w 495300"/>
                    <a:gd name="connsiteY4" fmla="*/ 2857 h 142875"/>
                    <a:gd name="connsiteX5" fmla="*/ 188595 w 495300"/>
                    <a:gd name="connsiteY5" fmla="*/ 113348 h 142875"/>
                    <a:gd name="connsiteX6" fmla="*/ 0 w 495300"/>
                    <a:gd name="connsiteY6" fmla="*/ 14668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300" h="142875">
                      <a:moveTo>
                        <a:pt x="0" y="146685"/>
                      </a:moveTo>
                      <a:lnTo>
                        <a:pt x="0" y="142875"/>
                      </a:lnTo>
                      <a:cubicBezTo>
                        <a:pt x="953" y="142875"/>
                        <a:pt x="121920" y="127635"/>
                        <a:pt x="188595" y="110490"/>
                      </a:cubicBezTo>
                      <a:cubicBezTo>
                        <a:pt x="255270" y="93345"/>
                        <a:pt x="493395" y="952"/>
                        <a:pt x="495300" y="0"/>
                      </a:cubicBezTo>
                      <a:lnTo>
                        <a:pt x="496253" y="2857"/>
                      </a:lnTo>
                      <a:cubicBezTo>
                        <a:pt x="493395" y="3810"/>
                        <a:pt x="256222" y="95250"/>
                        <a:pt x="188595" y="113348"/>
                      </a:cubicBezTo>
                      <a:cubicBezTo>
                        <a:pt x="121920" y="131445"/>
                        <a:pt x="953" y="145732"/>
                        <a:pt x="0" y="146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11" name="Figura a mano libera: Forma 1110">
                  <a:extLst>
                    <a:ext uri="{FF2B5EF4-FFF2-40B4-BE49-F238E27FC236}">
                      <a16:creationId xmlns:a16="http://schemas.microsoft.com/office/drawing/2014/main" id="{EE5F1C72-2B89-4E5F-A07D-9F1E7EDD3065}"/>
                    </a:ext>
                  </a:extLst>
                </p:cNvPr>
                <p:cNvSpPr/>
                <p:nvPr/>
              </p:nvSpPr>
              <p:spPr>
                <a:xfrm>
                  <a:off x="3820204" y="7783962"/>
                  <a:ext cx="609600" cy="9525"/>
                </a:xfrm>
                <a:custGeom>
                  <a:avLst/>
                  <a:gdLst>
                    <a:gd name="connsiteX0" fmla="*/ 609600 w 609600"/>
                    <a:gd name="connsiteY0" fmla="*/ 15240 h 9525"/>
                    <a:gd name="connsiteX1" fmla="*/ 440055 w 609600"/>
                    <a:gd name="connsiteY1" fmla="*/ 5715 h 9525"/>
                    <a:gd name="connsiteX2" fmla="*/ 274320 w 609600"/>
                    <a:gd name="connsiteY2" fmla="*/ 4762 h 9525"/>
                    <a:gd name="connsiteX3" fmla="*/ 174307 w 609600"/>
                    <a:gd name="connsiteY3" fmla="*/ 5715 h 9525"/>
                    <a:gd name="connsiteX4" fmla="*/ 0 w 609600"/>
                    <a:gd name="connsiteY4" fmla="*/ 5715 h 9525"/>
                    <a:gd name="connsiteX5" fmla="*/ 0 w 609600"/>
                    <a:gd name="connsiteY5" fmla="*/ 1905 h 9525"/>
                    <a:gd name="connsiteX6" fmla="*/ 174307 w 609600"/>
                    <a:gd name="connsiteY6" fmla="*/ 1905 h 9525"/>
                    <a:gd name="connsiteX7" fmla="*/ 274320 w 609600"/>
                    <a:gd name="connsiteY7" fmla="*/ 952 h 9525"/>
                    <a:gd name="connsiteX8" fmla="*/ 440055 w 609600"/>
                    <a:gd name="connsiteY8" fmla="*/ 1905 h 9525"/>
                    <a:gd name="connsiteX9" fmla="*/ 609600 w 609600"/>
                    <a:gd name="connsiteY9" fmla="*/ 11430 h 9525"/>
                    <a:gd name="connsiteX10" fmla="*/ 609600 w 609600"/>
                    <a:gd name="connsiteY10" fmla="*/ 1524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600" h="9525">
                      <a:moveTo>
                        <a:pt x="609600" y="15240"/>
                      </a:moveTo>
                      <a:cubicBezTo>
                        <a:pt x="608647" y="15240"/>
                        <a:pt x="515303" y="11430"/>
                        <a:pt x="440055" y="5715"/>
                      </a:cubicBezTo>
                      <a:cubicBezTo>
                        <a:pt x="390525" y="1905"/>
                        <a:pt x="334328" y="2857"/>
                        <a:pt x="274320" y="4762"/>
                      </a:cubicBezTo>
                      <a:cubicBezTo>
                        <a:pt x="241935" y="5715"/>
                        <a:pt x="209550" y="5715"/>
                        <a:pt x="174307" y="5715"/>
                      </a:cubicBezTo>
                      <a:lnTo>
                        <a:pt x="0" y="5715"/>
                      </a:lnTo>
                      <a:lnTo>
                        <a:pt x="0" y="1905"/>
                      </a:lnTo>
                      <a:lnTo>
                        <a:pt x="174307" y="1905"/>
                      </a:lnTo>
                      <a:cubicBezTo>
                        <a:pt x="208597" y="1905"/>
                        <a:pt x="241935" y="952"/>
                        <a:pt x="274320" y="952"/>
                      </a:cubicBezTo>
                      <a:cubicBezTo>
                        <a:pt x="334328" y="0"/>
                        <a:pt x="390525" y="-952"/>
                        <a:pt x="440055" y="1905"/>
                      </a:cubicBezTo>
                      <a:cubicBezTo>
                        <a:pt x="515303" y="7620"/>
                        <a:pt x="608647" y="11430"/>
                        <a:pt x="609600" y="11430"/>
                      </a:cubicBezTo>
                      <a:lnTo>
                        <a:pt x="609600" y="15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12" name="Figura a mano libera: Forma 1111">
                  <a:extLst>
                    <a:ext uri="{FF2B5EF4-FFF2-40B4-BE49-F238E27FC236}">
                      <a16:creationId xmlns:a16="http://schemas.microsoft.com/office/drawing/2014/main" id="{FC813D0F-297F-4398-9651-49838A78AEE9}"/>
                    </a:ext>
                  </a:extLst>
                </p:cNvPr>
                <p:cNvSpPr/>
                <p:nvPr/>
              </p:nvSpPr>
              <p:spPr>
                <a:xfrm>
                  <a:off x="3835444" y="7768722"/>
                  <a:ext cx="409575" cy="9525"/>
                </a:xfrm>
                <a:custGeom>
                  <a:avLst/>
                  <a:gdLst>
                    <a:gd name="connsiteX0" fmla="*/ 0 w 409575"/>
                    <a:gd name="connsiteY0" fmla="*/ 7620 h 0"/>
                    <a:gd name="connsiteX1" fmla="*/ 0 w 409575"/>
                    <a:gd name="connsiteY1" fmla="*/ 3810 h 0"/>
                    <a:gd name="connsiteX2" fmla="*/ 177165 w 409575"/>
                    <a:gd name="connsiteY2" fmla="*/ 2857 h 0"/>
                    <a:gd name="connsiteX3" fmla="*/ 418147 w 409575"/>
                    <a:gd name="connsiteY3" fmla="*/ 0 h 0"/>
                    <a:gd name="connsiteX4" fmla="*/ 418147 w 409575"/>
                    <a:gd name="connsiteY4" fmla="*/ 3810 h 0"/>
                    <a:gd name="connsiteX5" fmla="*/ 177165 w 409575"/>
                    <a:gd name="connsiteY5" fmla="*/ 6667 h 0"/>
                    <a:gd name="connsiteX6" fmla="*/ 0 w 409575"/>
                    <a:gd name="connsiteY6" fmla="*/ 762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575">
                      <a:moveTo>
                        <a:pt x="0" y="7620"/>
                      </a:moveTo>
                      <a:lnTo>
                        <a:pt x="0" y="3810"/>
                      </a:lnTo>
                      <a:cubicBezTo>
                        <a:pt x="953" y="3810"/>
                        <a:pt x="80963" y="2857"/>
                        <a:pt x="177165" y="2857"/>
                      </a:cubicBezTo>
                      <a:cubicBezTo>
                        <a:pt x="272415" y="2857"/>
                        <a:pt x="416242" y="0"/>
                        <a:pt x="418147" y="0"/>
                      </a:cubicBezTo>
                      <a:lnTo>
                        <a:pt x="418147" y="3810"/>
                      </a:lnTo>
                      <a:cubicBezTo>
                        <a:pt x="416242" y="3810"/>
                        <a:pt x="273367" y="6667"/>
                        <a:pt x="177165" y="6667"/>
                      </a:cubicBezTo>
                      <a:cubicBezTo>
                        <a:pt x="81915" y="6667"/>
                        <a:pt x="953" y="7620"/>
                        <a:pt x="0" y="76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13" name="Figura a mano libera: Forma 1112">
                  <a:extLst>
                    <a:ext uri="{FF2B5EF4-FFF2-40B4-BE49-F238E27FC236}">
                      <a16:creationId xmlns:a16="http://schemas.microsoft.com/office/drawing/2014/main" id="{516137CA-4E6E-401A-85F3-73EC15A5380B}"/>
                    </a:ext>
                  </a:extLst>
                </p:cNvPr>
                <p:cNvSpPr/>
                <p:nvPr/>
              </p:nvSpPr>
              <p:spPr>
                <a:xfrm>
                  <a:off x="3727811" y="7803012"/>
                  <a:ext cx="333375" cy="95250"/>
                </a:xfrm>
                <a:custGeom>
                  <a:avLst/>
                  <a:gdLst>
                    <a:gd name="connsiteX0" fmla="*/ 339090 w 333375"/>
                    <a:gd name="connsiteY0" fmla="*/ 96202 h 95250"/>
                    <a:gd name="connsiteX1" fmla="*/ 148590 w 333375"/>
                    <a:gd name="connsiteY1" fmla="*/ 44768 h 95250"/>
                    <a:gd name="connsiteX2" fmla="*/ 0 w 333375"/>
                    <a:gd name="connsiteY2" fmla="*/ 2857 h 95250"/>
                    <a:gd name="connsiteX3" fmla="*/ 953 w 333375"/>
                    <a:gd name="connsiteY3" fmla="*/ 0 h 95250"/>
                    <a:gd name="connsiteX4" fmla="*/ 148590 w 333375"/>
                    <a:gd name="connsiteY4" fmla="*/ 41910 h 95250"/>
                    <a:gd name="connsiteX5" fmla="*/ 339090 w 333375"/>
                    <a:gd name="connsiteY5" fmla="*/ 93345 h 95250"/>
                    <a:gd name="connsiteX6" fmla="*/ 339090 w 333375"/>
                    <a:gd name="connsiteY6" fmla="*/ 96202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95250">
                      <a:moveTo>
                        <a:pt x="339090" y="96202"/>
                      </a:moveTo>
                      <a:cubicBezTo>
                        <a:pt x="338138" y="96202"/>
                        <a:pt x="255270" y="72390"/>
                        <a:pt x="148590" y="44768"/>
                      </a:cubicBezTo>
                      <a:cubicBezTo>
                        <a:pt x="41910" y="16193"/>
                        <a:pt x="953" y="2857"/>
                        <a:pt x="0" y="2857"/>
                      </a:cubicBezTo>
                      <a:lnTo>
                        <a:pt x="953" y="0"/>
                      </a:lnTo>
                      <a:cubicBezTo>
                        <a:pt x="953" y="0"/>
                        <a:pt x="42863" y="14288"/>
                        <a:pt x="148590" y="41910"/>
                      </a:cubicBezTo>
                      <a:cubicBezTo>
                        <a:pt x="254318" y="70485"/>
                        <a:pt x="338138" y="93345"/>
                        <a:pt x="339090" y="93345"/>
                      </a:cubicBezTo>
                      <a:lnTo>
                        <a:pt x="339090" y="962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14" name="Figura a mano libera: Forma 1113">
                  <a:extLst>
                    <a:ext uri="{FF2B5EF4-FFF2-40B4-BE49-F238E27FC236}">
                      <a16:creationId xmlns:a16="http://schemas.microsoft.com/office/drawing/2014/main" id="{385F7C86-E58E-479E-B4F2-3316B1A2B53A}"/>
                    </a:ext>
                  </a:extLst>
                </p:cNvPr>
                <p:cNvSpPr/>
                <p:nvPr/>
              </p:nvSpPr>
              <p:spPr>
                <a:xfrm>
                  <a:off x="4190726" y="7825872"/>
                  <a:ext cx="152400" cy="28575"/>
                </a:xfrm>
                <a:custGeom>
                  <a:avLst/>
                  <a:gdLst>
                    <a:gd name="connsiteX0" fmla="*/ 156210 w 152400"/>
                    <a:gd name="connsiteY0" fmla="*/ 32385 h 28575"/>
                    <a:gd name="connsiteX1" fmla="*/ 123825 w 152400"/>
                    <a:gd name="connsiteY1" fmla="*/ 26670 h 28575"/>
                    <a:gd name="connsiteX2" fmla="*/ 0 w 152400"/>
                    <a:gd name="connsiteY2" fmla="*/ 3810 h 28575"/>
                    <a:gd name="connsiteX3" fmla="*/ 953 w 152400"/>
                    <a:gd name="connsiteY3" fmla="*/ 0 h 28575"/>
                    <a:gd name="connsiteX4" fmla="*/ 124778 w 152400"/>
                    <a:gd name="connsiteY4" fmla="*/ 22860 h 28575"/>
                    <a:gd name="connsiteX5" fmla="*/ 158115 w 152400"/>
                    <a:gd name="connsiteY5" fmla="*/ 28575 h 28575"/>
                    <a:gd name="connsiteX6" fmla="*/ 156210 w 152400"/>
                    <a:gd name="connsiteY6" fmla="*/ 3238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28575">
                      <a:moveTo>
                        <a:pt x="156210" y="32385"/>
                      </a:moveTo>
                      <a:cubicBezTo>
                        <a:pt x="156210" y="32385"/>
                        <a:pt x="146685" y="29527"/>
                        <a:pt x="123825" y="26670"/>
                      </a:cubicBezTo>
                      <a:cubicBezTo>
                        <a:pt x="100965" y="23813"/>
                        <a:pt x="953" y="3810"/>
                        <a:pt x="0" y="3810"/>
                      </a:cubicBezTo>
                      <a:lnTo>
                        <a:pt x="953" y="0"/>
                      </a:lnTo>
                      <a:cubicBezTo>
                        <a:pt x="1905" y="0"/>
                        <a:pt x="101918" y="20002"/>
                        <a:pt x="124778" y="22860"/>
                      </a:cubicBezTo>
                      <a:cubicBezTo>
                        <a:pt x="147638" y="25717"/>
                        <a:pt x="157163" y="28575"/>
                        <a:pt x="158115" y="28575"/>
                      </a:cubicBezTo>
                      <a:lnTo>
                        <a:pt x="156210" y="323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15" name="Figura a mano libera: Forma 1114">
                  <a:extLst>
                    <a:ext uri="{FF2B5EF4-FFF2-40B4-BE49-F238E27FC236}">
                      <a16:creationId xmlns:a16="http://schemas.microsoft.com/office/drawing/2014/main" id="{3E0CD067-0D4E-4835-ADDB-3002A2F6AACF}"/>
                    </a:ext>
                  </a:extLst>
                </p:cNvPr>
                <p:cNvSpPr/>
                <p:nvPr/>
              </p:nvSpPr>
              <p:spPr>
                <a:xfrm>
                  <a:off x="3935456" y="7575364"/>
                  <a:ext cx="342900" cy="95250"/>
                </a:xfrm>
                <a:custGeom>
                  <a:avLst/>
                  <a:gdLst>
                    <a:gd name="connsiteX0" fmla="*/ 953 w 342900"/>
                    <a:gd name="connsiteY0" fmla="*/ 95250 h 95250"/>
                    <a:gd name="connsiteX1" fmla="*/ 0 w 342900"/>
                    <a:gd name="connsiteY1" fmla="*/ 91440 h 95250"/>
                    <a:gd name="connsiteX2" fmla="*/ 152400 w 342900"/>
                    <a:gd name="connsiteY2" fmla="*/ 57150 h 95250"/>
                    <a:gd name="connsiteX3" fmla="*/ 343853 w 342900"/>
                    <a:gd name="connsiteY3" fmla="*/ 0 h 95250"/>
                    <a:gd name="connsiteX4" fmla="*/ 344805 w 342900"/>
                    <a:gd name="connsiteY4" fmla="*/ 2858 h 95250"/>
                    <a:gd name="connsiteX5" fmla="*/ 153353 w 342900"/>
                    <a:gd name="connsiteY5" fmla="*/ 60008 h 95250"/>
                    <a:gd name="connsiteX6" fmla="*/ 953 w 3429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900" h="95250">
                      <a:moveTo>
                        <a:pt x="953" y="95250"/>
                      </a:moveTo>
                      <a:lnTo>
                        <a:pt x="0" y="91440"/>
                      </a:lnTo>
                      <a:cubicBezTo>
                        <a:pt x="953" y="91440"/>
                        <a:pt x="67628" y="80010"/>
                        <a:pt x="152400" y="57150"/>
                      </a:cubicBezTo>
                      <a:cubicBezTo>
                        <a:pt x="237172" y="34290"/>
                        <a:pt x="342900" y="0"/>
                        <a:pt x="343853" y="0"/>
                      </a:cubicBezTo>
                      <a:lnTo>
                        <a:pt x="344805" y="2858"/>
                      </a:lnTo>
                      <a:cubicBezTo>
                        <a:pt x="343853" y="2858"/>
                        <a:pt x="238125" y="37148"/>
                        <a:pt x="153353" y="60008"/>
                      </a:cubicBezTo>
                      <a:cubicBezTo>
                        <a:pt x="68580" y="83820"/>
                        <a:pt x="1905" y="95250"/>
                        <a:pt x="953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16" name="Figura a mano libera: Forma 1115">
                  <a:extLst>
                    <a:ext uri="{FF2B5EF4-FFF2-40B4-BE49-F238E27FC236}">
                      <a16:creationId xmlns:a16="http://schemas.microsoft.com/office/drawing/2014/main" id="{43FC2236-9EF4-4ADA-ADF3-192F773451A6}"/>
                    </a:ext>
                  </a:extLst>
                </p:cNvPr>
                <p:cNvSpPr/>
                <p:nvPr/>
              </p:nvSpPr>
              <p:spPr>
                <a:xfrm>
                  <a:off x="3555409" y="7943982"/>
                  <a:ext cx="180975" cy="133350"/>
                </a:xfrm>
                <a:custGeom>
                  <a:avLst/>
                  <a:gdLst>
                    <a:gd name="connsiteX0" fmla="*/ 182880 w 180975"/>
                    <a:gd name="connsiteY0" fmla="*/ 141923 h 133350"/>
                    <a:gd name="connsiteX1" fmla="*/ 83820 w 180975"/>
                    <a:gd name="connsiteY1" fmla="*/ 77153 h 133350"/>
                    <a:gd name="connsiteX2" fmla="*/ 0 w 180975"/>
                    <a:gd name="connsiteY2" fmla="*/ 953 h 133350"/>
                    <a:gd name="connsiteX3" fmla="*/ 3810 w 180975"/>
                    <a:gd name="connsiteY3" fmla="*/ 0 h 133350"/>
                    <a:gd name="connsiteX4" fmla="*/ 85725 w 180975"/>
                    <a:gd name="connsiteY4" fmla="*/ 73343 h 133350"/>
                    <a:gd name="connsiteX5" fmla="*/ 185738 w 180975"/>
                    <a:gd name="connsiteY5" fmla="*/ 139065 h 133350"/>
                    <a:gd name="connsiteX6" fmla="*/ 182880 w 180975"/>
                    <a:gd name="connsiteY6" fmla="*/ 14192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133350">
                      <a:moveTo>
                        <a:pt x="182880" y="141923"/>
                      </a:moveTo>
                      <a:cubicBezTo>
                        <a:pt x="182880" y="141923"/>
                        <a:pt x="158115" y="114300"/>
                        <a:pt x="83820" y="77153"/>
                      </a:cubicBezTo>
                      <a:cubicBezTo>
                        <a:pt x="9525" y="39053"/>
                        <a:pt x="0" y="2857"/>
                        <a:pt x="0" y="953"/>
                      </a:cubicBezTo>
                      <a:lnTo>
                        <a:pt x="3810" y="0"/>
                      </a:lnTo>
                      <a:cubicBezTo>
                        <a:pt x="3810" y="0"/>
                        <a:pt x="13335" y="36195"/>
                        <a:pt x="85725" y="73343"/>
                      </a:cubicBezTo>
                      <a:cubicBezTo>
                        <a:pt x="160020" y="111443"/>
                        <a:pt x="184785" y="138113"/>
                        <a:pt x="185738" y="139065"/>
                      </a:cubicBezTo>
                      <a:lnTo>
                        <a:pt x="182880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17" name="Figura a mano libera: Forma 1116">
                  <a:extLst>
                    <a:ext uri="{FF2B5EF4-FFF2-40B4-BE49-F238E27FC236}">
                      <a16:creationId xmlns:a16="http://schemas.microsoft.com/office/drawing/2014/main" id="{316231EB-5381-4BBA-9647-AF32F25CE8CB}"/>
                    </a:ext>
                  </a:extLst>
                </p:cNvPr>
                <p:cNvSpPr/>
                <p:nvPr/>
              </p:nvSpPr>
              <p:spPr>
                <a:xfrm>
                  <a:off x="3587794" y="7925885"/>
                  <a:ext cx="314325" cy="190500"/>
                </a:xfrm>
                <a:custGeom>
                  <a:avLst/>
                  <a:gdLst>
                    <a:gd name="connsiteX0" fmla="*/ 317182 w 314325"/>
                    <a:gd name="connsiteY0" fmla="*/ 197167 h 190500"/>
                    <a:gd name="connsiteX1" fmla="*/ 213360 w 314325"/>
                    <a:gd name="connsiteY1" fmla="*/ 156210 h 190500"/>
                    <a:gd name="connsiteX2" fmla="*/ 169545 w 314325"/>
                    <a:gd name="connsiteY2" fmla="*/ 127635 h 190500"/>
                    <a:gd name="connsiteX3" fmla="*/ 95250 w 314325"/>
                    <a:gd name="connsiteY3" fmla="*/ 78105 h 190500"/>
                    <a:gd name="connsiteX4" fmla="*/ 0 w 314325"/>
                    <a:gd name="connsiteY4" fmla="*/ 1905 h 190500"/>
                    <a:gd name="connsiteX5" fmla="*/ 2857 w 314325"/>
                    <a:gd name="connsiteY5" fmla="*/ 0 h 190500"/>
                    <a:gd name="connsiteX6" fmla="*/ 97155 w 314325"/>
                    <a:gd name="connsiteY6" fmla="*/ 76200 h 190500"/>
                    <a:gd name="connsiteX7" fmla="*/ 171450 w 314325"/>
                    <a:gd name="connsiteY7" fmla="*/ 125730 h 190500"/>
                    <a:gd name="connsiteX8" fmla="*/ 215265 w 314325"/>
                    <a:gd name="connsiteY8" fmla="*/ 153352 h 190500"/>
                    <a:gd name="connsiteX9" fmla="*/ 318135 w 314325"/>
                    <a:gd name="connsiteY9" fmla="*/ 194310 h 190500"/>
                    <a:gd name="connsiteX10" fmla="*/ 317182 w 314325"/>
                    <a:gd name="connsiteY10" fmla="*/ 197167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325" h="190500">
                      <a:moveTo>
                        <a:pt x="317182" y="197167"/>
                      </a:moveTo>
                      <a:cubicBezTo>
                        <a:pt x="316230" y="197167"/>
                        <a:pt x="240982" y="171450"/>
                        <a:pt x="213360" y="156210"/>
                      </a:cubicBezTo>
                      <a:cubicBezTo>
                        <a:pt x="200025" y="148590"/>
                        <a:pt x="187642" y="140017"/>
                        <a:pt x="169545" y="127635"/>
                      </a:cubicBezTo>
                      <a:cubicBezTo>
                        <a:pt x="151447" y="115252"/>
                        <a:pt x="128588" y="99060"/>
                        <a:pt x="95250" y="78105"/>
                      </a:cubicBezTo>
                      <a:cubicBezTo>
                        <a:pt x="30480" y="38100"/>
                        <a:pt x="0" y="1905"/>
                        <a:pt x="0" y="1905"/>
                      </a:cubicBezTo>
                      <a:lnTo>
                        <a:pt x="2857" y="0"/>
                      </a:lnTo>
                      <a:cubicBezTo>
                        <a:pt x="2857" y="0"/>
                        <a:pt x="33338" y="35242"/>
                        <a:pt x="97155" y="76200"/>
                      </a:cubicBezTo>
                      <a:cubicBezTo>
                        <a:pt x="130492" y="97155"/>
                        <a:pt x="153353" y="113347"/>
                        <a:pt x="171450" y="125730"/>
                      </a:cubicBezTo>
                      <a:cubicBezTo>
                        <a:pt x="188595" y="138113"/>
                        <a:pt x="201930" y="146685"/>
                        <a:pt x="215265" y="153352"/>
                      </a:cubicBezTo>
                      <a:cubicBezTo>
                        <a:pt x="241935" y="167640"/>
                        <a:pt x="317182" y="193357"/>
                        <a:pt x="318135" y="194310"/>
                      </a:cubicBezTo>
                      <a:lnTo>
                        <a:pt x="317182" y="1971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18" name="Figura a mano libera: Forma 1117">
                  <a:extLst>
                    <a:ext uri="{FF2B5EF4-FFF2-40B4-BE49-F238E27FC236}">
                      <a16:creationId xmlns:a16="http://schemas.microsoft.com/office/drawing/2014/main" id="{CAC92ADE-32FF-413A-B78E-46D667C79216}"/>
                    </a:ext>
                  </a:extLst>
                </p:cNvPr>
                <p:cNvSpPr/>
                <p:nvPr/>
              </p:nvSpPr>
              <p:spPr>
                <a:xfrm>
                  <a:off x="3626846" y="7931600"/>
                  <a:ext cx="304800" cy="133350"/>
                </a:xfrm>
                <a:custGeom>
                  <a:avLst/>
                  <a:gdLst>
                    <a:gd name="connsiteX0" fmla="*/ 306705 w 304800"/>
                    <a:gd name="connsiteY0" fmla="*/ 140018 h 133350"/>
                    <a:gd name="connsiteX1" fmla="*/ 230505 w 304800"/>
                    <a:gd name="connsiteY1" fmla="*/ 121920 h 133350"/>
                    <a:gd name="connsiteX2" fmla="*/ 222885 w 304800"/>
                    <a:gd name="connsiteY2" fmla="*/ 120015 h 133350"/>
                    <a:gd name="connsiteX3" fmla="*/ 106680 w 304800"/>
                    <a:gd name="connsiteY3" fmla="*/ 74295 h 133350"/>
                    <a:gd name="connsiteX4" fmla="*/ 0 w 304800"/>
                    <a:gd name="connsiteY4" fmla="*/ 2857 h 133350"/>
                    <a:gd name="connsiteX5" fmla="*/ 2857 w 304800"/>
                    <a:gd name="connsiteY5" fmla="*/ 0 h 133350"/>
                    <a:gd name="connsiteX6" fmla="*/ 108585 w 304800"/>
                    <a:gd name="connsiteY6" fmla="*/ 70485 h 133350"/>
                    <a:gd name="connsiteX7" fmla="*/ 223838 w 304800"/>
                    <a:gd name="connsiteY7" fmla="*/ 116205 h 133350"/>
                    <a:gd name="connsiteX8" fmla="*/ 231457 w 304800"/>
                    <a:gd name="connsiteY8" fmla="*/ 118110 h 133350"/>
                    <a:gd name="connsiteX9" fmla="*/ 307657 w 304800"/>
                    <a:gd name="connsiteY9" fmla="*/ 136207 h 133350"/>
                    <a:gd name="connsiteX10" fmla="*/ 306705 w 304800"/>
                    <a:gd name="connsiteY10" fmla="*/ 14001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33350">
                      <a:moveTo>
                        <a:pt x="306705" y="140018"/>
                      </a:moveTo>
                      <a:cubicBezTo>
                        <a:pt x="306705" y="140018"/>
                        <a:pt x="259080" y="130493"/>
                        <a:pt x="230505" y="121920"/>
                      </a:cubicBezTo>
                      <a:lnTo>
                        <a:pt x="222885" y="120015"/>
                      </a:lnTo>
                      <a:cubicBezTo>
                        <a:pt x="197167" y="112395"/>
                        <a:pt x="171450" y="105727"/>
                        <a:pt x="106680" y="74295"/>
                      </a:cubicBezTo>
                      <a:cubicBezTo>
                        <a:pt x="36195" y="40957"/>
                        <a:pt x="952" y="3810"/>
                        <a:pt x="0" y="2857"/>
                      </a:cubicBezTo>
                      <a:lnTo>
                        <a:pt x="2857" y="0"/>
                      </a:lnTo>
                      <a:cubicBezTo>
                        <a:pt x="2857" y="0"/>
                        <a:pt x="39052" y="37148"/>
                        <a:pt x="108585" y="70485"/>
                      </a:cubicBezTo>
                      <a:cubicBezTo>
                        <a:pt x="172402" y="100965"/>
                        <a:pt x="199072" y="108585"/>
                        <a:pt x="223838" y="116205"/>
                      </a:cubicBezTo>
                      <a:lnTo>
                        <a:pt x="231457" y="118110"/>
                      </a:lnTo>
                      <a:cubicBezTo>
                        <a:pt x="260032" y="125730"/>
                        <a:pt x="306705" y="135255"/>
                        <a:pt x="307657" y="136207"/>
                      </a:cubicBezTo>
                      <a:lnTo>
                        <a:pt x="306705" y="1400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19" name="Figura a mano libera: Forma 1118">
                  <a:extLst>
                    <a:ext uri="{FF2B5EF4-FFF2-40B4-BE49-F238E27FC236}">
                      <a16:creationId xmlns:a16="http://schemas.microsoft.com/office/drawing/2014/main" id="{AD65D7E8-495D-4A25-AF4D-D4C24A403A0E}"/>
                    </a:ext>
                  </a:extLst>
                </p:cNvPr>
                <p:cNvSpPr/>
                <p:nvPr/>
              </p:nvSpPr>
              <p:spPr>
                <a:xfrm>
                  <a:off x="3629704" y="7923027"/>
                  <a:ext cx="333375" cy="85725"/>
                </a:xfrm>
                <a:custGeom>
                  <a:avLst/>
                  <a:gdLst>
                    <a:gd name="connsiteX0" fmla="*/ 341947 w 333375"/>
                    <a:gd name="connsiteY0" fmla="*/ 90488 h 85725"/>
                    <a:gd name="connsiteX1" fmla="*/ 224790 w 333375"/>
                    <a:gd name="connsiteY1" fmla="*/ 83820 h 85725"/>
                    <a:gd name="connsiteX2" fmla="*/ 103822 w 333375"/>
                    <a:gd name="connsiteY2" fmla="*/ 52388 h 85725"/>
                    <a:gd name="connsiteX3" fmla="*/ 0 w 333375"/>
                    <a:gd name="connsiteY3" fmla="*/ 2858 h 85725"/>
                    <a:gd name="connsiteX4" fmla="*/ 1905 w 333375"/>
                    <a:gd name="connsiteY4" fmla="*/ 0 h 85725"/>
                    <a:gd name="connsiteX5" fmla="*/ 104775 w 333375"/>
                    <a:gd name="connsiteY5" fmla="*/ 48578 h 85725"/>
                    <a:gd name="connsiteX6" fmla="*/ 225743 w 333375"/>
                    <a:gd name="connsiteY6" fmla="*/ 80010 h 85725"/>
                    <a:gd name="connsiteX7" fmla="*/ 341947 w 333375"/>
                    <a:gd name="connsiteY7" fmla="*/ 86678 h 85725"/>
                    <a:gd name="connsiteX8" fmla="*/ 341947 w 333375"/>
                    <a:gd name="connsiteY8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375" h="85725">
                      <a:moveTo>
                        <a:pt x="341947" y="90488"/>
                      </a:moveTo>
                      <a:cubicBezTo>
                        <a:pt x="340995" y="90488"/>
                        <a:pt x="260985" y="90488"/>
                        <a:pt x="224790" y="83820"/>
                      </a:cubicBezTo>
                      <a:cubicBezTo>
                        <a:pt x="186690" y="77153"/>
                        <a:pt x="173355" y="74295"/>
                        <a:pt x="103822" y="52388"/>
                      </a:cubicBezTo>
                      <a:cubicBezTo>
                        <a:pt x="33338" y="30480"/>
                        <a:pt x="0" y="3810"/>
                        <a:pt x="0" y="2858"/>
                      </a:cubicBezTo>
                      <a:lnTo>
                        <a:pt x="1905" y="0"/>
                      </a:lnTo>
                      <a:cubicBezTo>
                        <a:pt x="1905" y="0"/>
                        <a:pt x="35243" y="27623"/>
                        <a:pt x="104775" y="48578"/>
                      </a:cubicBezTo>
                      <a:cubicBezTo>
                        <a:pt x="174307" y="69533"/>
                        <a:pt x="187643" y="72390"/>
                        <a:pt x="225743" y="80010"/>
                      </a:cubicBezTo>
                      <a:cubicBezTo>
                        <a:pt x="261938" y="86678"/>
                        <a:pt x="341947" y="86678"/>
                        <a:pt x="341947" y="86678"/>
                      </a:cubicBezTo>
                      <a:lnTo>
                        <a:pt x="341947" y="90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0" name="Figura a mano libera: Forma 1119">
                  <a:extLst>
                    <a:ext uri="{FF2B5EF4-FFF2-40B4-BE49-F238E27FC236}">
                      <a16:creationId xmlns:a16="http://schemas.microsoft.com/office/drawing/2014/main" id="{0D7176BC-C869-483A-A05A-1055C69655D5}"/>
                    </a:ext>
                  </a:extLst>
                </p:cNvPr>
                <p:cNvSpPr/>
                <p:nvPr/>
              </p:nvSpPr>
              <p:spPr>
                <a:xfrm>
                  <a:off x="3629704" y="7918264"/>
                  <a:ext cx="371475" cy="57150"/>
                </a:xfrm>
                <a:custGeom>
                  <a:avLst/>
                  <a:gdLst>
                    <a:gd name="connsiteX0" fmla="*/ 286703 w 371475"/>
                    <a:gd name="connsiteY0" fmla="*/ 60960 h 57150"/>
                    <a:gd name="connsiteX1" fmla="*/ 256222 w 371475"/>
                    <a:gd name="connsiteY1" fmla="*/ 60008 h 57150"/>
                    <a:gd name="connsiteX2" fmla="*/ 227647 w 371475"/>
                    <a:gd name="connsiteY2" fmla="*/ 58103 h 57150"/>
                    <a:gd name="connsiteX3" fmla="*/ 95250 w 371475"/>
                    <a:gd name="connsiteY3" fmla="*/ 40005 h 57150"/>
                    <a:gd name="connsiteX4" fmla="*/ 0 w 371475"/>
                    <a:gd name="connsiteY4" fmla="*/ 953 h 57150"/>
                    <a:gd name="connsiteX5" fmla="*/ 2857 w 371475"/>
                    <a:gd name="connsiteY5" fmla="*/ 0 h 57150"/>
                    <a:gd name="connsiteX6" fmla="*/ 95250 w 371475"/>
                    <a:gd name="connsiteY6" fmla="*/ 37148 h 57150"/>
                    <a:gd name="connsiteX7" fmla="*/ 226695 w 371475"/>
                    <a:gd name="connsiteY7" fmla="*/ 55245 h 57150"/>
                    <a:gd name="connsiteX8" fmla="*/ 255270 w 371475"/>
                    <a:gd name="connsiteY8" fmla="*/ 57150 h 57150"/>
                    <a:gd name="connsiteX9" fmla="*/ 379095 w 371475"/>
                    <a:gd name="connsiteY9" fmla="*/ 53340 h 57150"/>
                    <a:gd name="connsiteX10" fmla="*/ 379095 w 371475"/>
                    <a:gd name="connsiteY10" fmla="*/ 57150 h 57150"/>
                    <a:gd name="connsiteX11" fmla="*/ 286703 w 371475"/>
                    <a:gd name="connsiteY11" fmla="*/ 609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75" h="57150">
                      <a:moveTo>
                        <a:pt x="286703" y="60960"/>
                      </a:moveTo>
                      <a:cubicBezTo>
                        <a:pt x="276225" y="60960"/>
                        <a:pt x="265747" y="60960"/>
                        <a:pt x="256222" y="60008"/>
                      </a:cubicBezTo>
                      <a:cubicBezTo>
                        <a:pt x="246697" y="59055"/>
                        <a:pt x="237172" y="58103"/>
                        <a:pt x="227647" y="58103"/>
                      </a:cubicBezTo>
                      <a:cubicBezTo>
                        <a:pt x="196215" y="56198"/>
                        <a:pt x="162878" y="53340"/>
                        <a:pt x="95250" y="40005"/>
                      </a:cubicBezTo>
                      <a:cubicBezTo>
                        <a:pt x="8572" y="21908"/>
                        <a:pt x="0" y="1905"/>
                        <a:pt x="0" y="953"/>
                      </a:cubicBezTo>
                      <a:lnTo>
                        <a:pt x="2857" y="0"/>
                      </a:lnTo>
                      <a:cubicBezTo>
                        <a:pt x="2857" y="0"/>
                        <a:pt x="11430" y="20003"/>
                        <a:pt x="95250" y="37148"/>
                      </a:cubicBezTo>
                      <a:cubicBezTo>
                        <a:pt x="162878" y="50483"/>
                        <a:pt x="195263" y="53340"/>
                        <a:pt x="226695" y="55245"/>
                      </a:cubicBezTo>
                      <a:cubicBezTo>
                        <a:pt x="236220" y="56198"/>
                        <a:pt x="244793" y="56198"/>
                        <a:pt x="255270" y="57150"/>
                      </a:cubicBezTo>
                      <a:cubicBezTo>
                        <a:pt x="299085" y="60960"/>
                        <a:pt x="378143" y="53340"/>
                        <a:pt x="379095" y="53340"/>
                      </a:cubicBezTo>
                      <a:lnTo>
                        <a:pt x="379095" y="57150"/>
                      </a:lnTo>
                      <a:cubicBezTo>
                        <a:pt x="380047" y="55245"/>
                        <a:pt x="329565" y="60960"/>
                        <a:pt x="286703" y="60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1" name="Figura a mano libera: Forma 1120">
                  <a:extLst>
                    <a:ext uri="{FF2B5EF4-FFF2-40B4-BE49-F238E27FC236}">
                      <a16:creationId xmlns:a16="http://schemas.microsoft.com/office/drawing/2014/main" id="{A4306347-09CE-4A76-9E02-CAD9BBD4159B}"/>
                    </a:ext>
                  </a:extLst>
                </p:cNvPr>
                <p:cNvSpPr/>
                <p:nvPr/>
              </p:nvSpPr>
              <p:spPr>
                <a:xfrm>
                  <a:off x="2820079" y="7770627"/>
                  <a:ext cx="314325" cy="123825"/>
                </a:xfrm>
                <a:custGeom>
                  <a:avLst/>
                  <a:gdLst>
                    <a:gd name="connsiteX0" fmla="*/ 953 w 314325"/>
                    <a:gd name="connsiteY0" fmla="*/ 125730 h 123825"/>
                    <a:gd name="connsiteX1" fmla="*/ 0 w 314325"/>
                    <a:gd name="connsiteY1" fmla="*/ 122873 h 123825"/>
                    <a:gd name="connsiteX2" fmla="*/ 212408 w 314325"/>
                    <a:gd name="connsiteY2" fmla="*/ 49530 h 123825"/>
                    <a:gd name="connsiteX3" fmla="*/ 318135 w 314325"/>
                    <a:gd name="connsiteY3" fmla="*/ 4763 h 123825"/>
                    <a:gd name="connsiteX4" fmla="*/ 316230 w 314325"/>
                    <a:gd name="connsiteY4" fmla="*/ 3810 h 123825"/>
                    <a:gd name="connsiteX5" fmla="*/ 316230 w 314325"/>
                    <a:gd name="connsiteY5" fmla="*/ 0 h 123825"/>
                    <a:gd name="connsiteX6" fmla="*/ 320992 w 314325"/>
                    <a:gd name="connsiteY6" fmla="*/ 3810 h 123825"/>
                    <a:gd name="connsiteX7" fmla="*/ 213360 w 314325"/>
                    <a:gd name="connsiteY7" fmla="*/ 52388 h 123825"/>
                    <a:gd name="connsiteX8" fmla="*/ 953 w 314325"/>
                    <a:gd name="connsiteY8" fmla="*/ 12573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123825">
                      <a:moveTo>
                        <a:pt x="953" y="125730"/>
                      </a:moveTo>
                      <a:lnTo>
                        <a:pt x="0" y="122873"/>
                      </a:lnTo>
                      <a:cubicBezTo>
                        <a:pt x="953" y="122873"/>
                        <a:pt x="78105" y="93345"/>
                        <a:pt x="212408" y="49530"/>
                      </a:cubicBezTo>
                      <a:cubicBezTo>
                        <a:pt x="313372" y="16193"/>
                        <a:pt x="318135" y="6668"/>
                        <a:pt x="318135" y="4763"/>
                      </a:cubicBezTo>
                      <a:cubicBezTo>
                        <a:pt x="318135" y="4763"/>
                        <a:pt x="317183" y="3810"/>
                        <a:pt x="316230" y="3810"/>
                      </a:cubicBezTo>
                      <a:lnTo>
                        <a:pt x="316230" y="0"/>
                      </a:lnTo>
                      <a:cubicBezTo>
                        <a:pt x="316230" y="0"/>
                        <a:pt x="320992" y="953"/>
                        <a:pt x="320992" y="3810"/>
                      </a:cubicBezTo>
                      <a:cubicBezTo>
                        <a:pt x="320992" y="6668"/>
                        <a:pt x="321945" y="16193"/>
                        <a:pt x="213360" y="52388"/>
                      </a:cubicBezTo>
                      <a:cubicBezTo>
                        <a:pt x="78105" y="96203"/>
                        <a:pt x="1905" y="124778"/>
                        <a:pt x="953" y="1257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2" name="Figura a mano libera: Forma 1121">
                  <a:extLst>
                    <a:ext uri="{FF2B5EF4-FFF2-40B4-BE49-F238E27FC236}">
                      <a16:creationId xmlns:a16="http://schemas.microsoft.com/office/drawing/2014/main" id="{A16832BB-05E8-4FB6-B711-18C3363B009B}"/>
                    </a:ext>
                  </a:extLst>
                </p:cNvPr>
                <p:cNvSpPr/>
                <p:nvPr/>
              </p:nvSpPr>
              <p:spPr>
                <a:xfrm>
                  <a:off x="3773531" y="7040060"/>
                  <a:ext cx="409575" cy="438150"/>
                </a:xfrm>
                <a:custGeom>
                  <a:avLst/>
                  <a:gdLst>
                    <a:gd name="connsiteX0" fmla="*/ 1905 w 409575"/>
                    <a:gd name="connsiteY0" fmla="*/ 438150 h 438150"/>
                    <a:gd name="connsiteX1" fmla="*/ 0 w 409575"/>
                    <a:gd name="connsiteY1" fmla="*/ 435292 h 438150"/>
                    <a:gd name="connsiteX2" fmla="*/ 120967 w 409575"/>
                    <a:gd name="connsiteY2" fmla="*/ 327660 h 438150"/>
                    <a:gd name="connsiteX3" fmla="*/ 210503 w 409575"/>
                    <a:gd name="connsiteY3" fmla="*/ 224790 h 438150"/>
                    <a:gd name="connsiteX4" fmla="*/ 281940 w 409575"/>
                    <a:gd name="connsiteY4" fmla="*/ 140017 h 438150"/>
                    <a:gd name="connsiteX5" fmla="*/ 408622 w 409575"/>
                    <a:gd name="connsiteY5" fmla="*/ 0 h 438150"/>
                    <a:gd name="connsiteX6" fmla="*/ 411480 w 409575"/>
                    <a:gd name="connsiteY6" fmla="*/ 1905 h 438150"/>
                    <a:gd name="connsiteX7" fmla="*/ 284797 w 409575"/>
                    <a:gd name="connsiteY7" fmla="*/ 141922 h 438150"/>
                    <a:gd name="connsiteX8" fmla="*/ 214313 w 409575"/>
                    <a:gd name="connsiteY8" fmla="*/ 225742 h 438150"/>
                    <a:gd name="connsiteX9" fmla="*/ 124778 w 409575"/>
                    <a:gd name="connsiteY9" fmla="*/ 329565 h 438150"/>
                    <a:gd name="connsiteX10" fmla="*/ 1905 w 409575"/>
                    <a:gd name="connsiteY10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75" h="438150">
                      <a:moveTo>
                        <a:pt x="1905" y="438150"/>
                      </a:moveTo>
                      <a:lnTo>
                        <a:pt x="0" y="435292"/>
                      </a:lnTo>
                      <a:cubicBezTo>
                        <a:pt x="953" y="435292"/>
                        <a:pt x="60007" y="386715"/>
                        <a:pt x="120967" y="327660"/>
                      </a:cubicBezTo>
                      <a:cubicBezTo>
                        <a:pt x="154305" y="295275"/>
                        <a:pt x="182880" y="259080"/>
                        <a:pt x="210503" y="224790"/>
                      </a:cubicBezTo>
                      <a:cubicBezTo>
                        <a:pt x="233363" y="196215"/>
                        <a:pt x="256222" y="166688"/>
                        <a:pt x="281940" y="140017"/>
                      </a:cubicBezTo>
                      <a:cubicBezTo>
                        <a:pt x="337185" y="81915"/>
                        <a:pt x="407670" y="952"/>
                        <a:pt x="408622" y="0"/>
                      </a:cubicBezTo>
                      <a:lnTo>
                        <a:pt x="411480" y="1905"/>
                      </a:lnTo>
                      <a:cubicBezTo>
                        <a:pt x="410528" y="2857"/>
                        <a:pt x="340042" y="83820"/>
                        <a:pt x="284797" y="141922"/>
                      </a:cubicBezTo>
                      <a:cubicBezTo>
                        <a:pt x="260032" y="168592"/>
                        <a:pt x="237172" y="196215"/>
                        <a:pt x="214313" y="225742"/>
                      </a:cubicBezTo>
                      <a:cubicBezTo>
                        <a:pt x="186690" y="260985"/>
                        <a:pt x="158115" y="296227"/>
                        <a:pt x="124778" y="329565"/>
                      </a:cubicBezTo>
                      <a:cubicBezTo>
                        <a:pt x="62865" y="389572"/>
                        <a:pt x="2857" y="438150"/>
                        <a:pt x="1905" y="438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3" name="Figura a mano libera: Forma 1122">
                  <a:extLst>
                    <a:ext uri="{FF2B5EF4-FFF2-40B4-BE49-F238E27FC236}">
                      <a16:creationId xmlns:a16="http://schemas.microsoft.com/office/drawing/2014/main" id="{8ADD12D4-EA0F-45AD-860E-98CB7E0A61EB}"/>
                    </a:ext>
                  </a:extLst>
                </p:cNvPr>
                <p:cNvSpPr/>
                <p:nvPr/>
              </p:nvSpPr>
              <p:spPr>
                <a:xfrm>
                  <a:off x="3774484" y="6990530"/>
                  <a:ext cx="409575" cy="457200"/>
                </a:xfrm>
                <a:custGeom>
                  <a:avLst/>
                  <a:gdLst>
                    <a:gd name="connsiteX0" fmla="*/ 1905 w 409575"/>
                    <a:gd name="connsiteY0" fmla="*/ 463868 h 457200"/>
                    <a:gd name="connsiteX1" fmla="*/ 0 w 409575"/>
                    <a:gd name="connsiteY1" fmla="*/ 461010 h 457200"/>
                    <a:gd name="connsiteX2" fmla="*/ 80010 w 409575"/>
                    <a:gd name="connsiteY2" fmla="*/ 382905 h 457200"/>
                    <a:gd name="connsiteX3" fmla="*/ 131445 w 409575"/>
                    <a:gd name="connsiteY3" fmla="*/ 314325 h 457200"/>
                    <a:gd name="connsiteX4" fmla="*/ 198120 w 409575"/>
                    <a:gd name="connsiteY4" fmla="*/ 228600 h 457200"/>
                    <a:gd name="connsiteX5" fmla="*/ 254317 w 409575"/>
                    <a:gd name="connsiteY5" fmla="*/ 158115 h 457200"/>
                    <a:gd name="connsiteX6" fmla="*/ 316230 w 409575"/>
                    <a:gd name="connsiteY6" fmla="*/ 82868 h 457200"/>
                    <a:gd name="connsiteX7" fmla="*/ 410527 w 409575"/>
                    <a:gd name="connsiteY7" fmla="*/ 0 h 457200"/>
                    <a:gd name="connsiteX8" fmla="*/ 412432 w 409575"/>
                    <a:gd name="connsiteY8" fmla="*/ 2857 h 457200"/>
                    <a:gd name="connsiteX9" fmla="*/ 319088 w 409575"/>
                    <a:gd name="connsiteY9" fmla="*/ 85725 h 457200"/>
                    <a:gd name="connsiteX10" fmla="*/ 257175 w 409575"/>
                    <a:gd name="connsiteY10" fmla="*/ 160020 h 457200"/>
                    <a:gd name="connsiteX11" fmla="*/ 200977 w 409575"/>
                    <a:gd name="connsiteY11" fmla="*/ 230505 h 457200"/>
                    <a:gd name="connsiteX12" fmla="*/ 134302 w 409575"/>
                    <a:gd name="connsiteY12" fmla="*/ 316230 h 457200"/>
                    <a:gd name="connsiteX13" fmla="*/ 82867 w 409575"/>
                    <a:gd name="connsiteY13" fmla="*/ 385763 h 457200"/>
                    <a:gd name="connsiteX14" fmla="*/ 1905 w 409575"/>
                    <a:gd name="connsiteY14" fmla="*/ 463868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575" h="457200">
                      <a:moveTo>
                        <a:pt x="1905" y="463868"/>
                      </a:moveTo>
                      <a:lnTo>
                        <a:pt x="0" y="461010"/>
                      </a:lnTo>
                      <a:cubicBezTo>
                        <a:pt x="0" y="461010"/>
                        <a:pt x="31432" y="443865"/>
                        <a:pt x="80010" y="382905"/>
                      </a:cubicBezTo>
                      <a:cubicBezTo>
                        <a:pt x="100013" y="357188"/>
                        <a:pt x="116205" y="335280"/>
                        <a:pt x="131445" y="314325"/>
                      </a:cubicBezTo>
                      <a:cubicBezTo>
                        <a:pt x="154305" y="282893"/>
                        <a:pt x="173355" y="256222"/>
                        <a:pt x="198120" y="228600"/>
                      </a:cubicBezTo>
                      <a:cubicBezTo>
                        <a:pt x="217170" y="207645"/>
                        <a:pt x="236220" y="182880"/>
                        <a:pt x="254317" y="158115"/>
                      </a:cubicBezTo>
                      <a:cubicBezTo>
                        <a:pt x="277177" y="127635"/>
                        <a:pt x="299085" y="99060"/>
                        <a:pt x="316230" y="82868"/>
                      </a:cubicBezTo>
                      <a:cubicBezTo>
                        <a:pt x="346710" y="54293"/>
                        <a:pt x="409575" y="0"/>
                        <a:pt x="410527" y="0"/>
                      </a:cubicBezTo>
                      <a:lnTo>
                        <a:pt x="412432" y="2857"/>
                      </a:lnTo>
                      <a:cubicBezTo>
                        <a:pt x="411480" y="3810"/>
                        <a:pt x="349567" y="57150"/>
                        <a:pt x="319088" y="85725"/>
                      </a:cubicBezTo>
                      <a:cubicBezTo>
                        <a:pt x="301942" y="101918"/>
                        <a:pt x="280035" y="130493"/>
                        <a:pt x="257175" y="160020"/>
                      </a:cubicBezTo>
                      <a:cubicBezTo>
                        <a:pt x="239077" y="184785"/>
                        <a:pt x="220027" y="209550"/>
                        <a:pt x="200977" y="230505"/>
                      </a:cubicBezTo>
                      <a:cubicBezTo>
                        <a:pt x="176213" y="259080"/>
                        <a:pt x="157163" y="285750"/>
                        <a:pt x="134302" y="316230"/>
                      </a:cubicBezTo>
                      <a:cubicBezTo>
                        <a:pt x="119063" y="338138"/>
                        <a:pt x="102870" y="360045"/>
                        <a:pt x="82867" y="385763"/>
                      </a:cubicBezTo>
                      <a:cubicBezTo>
                        <a:pt x="34290" y="446722"/>
                        <a:pt x="3810" y="462915"/>
                        <a:pt x="1905" y="4638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4" name="Figura a mano libera: Forma 1123">
                  <a:extLst>
                    <a:ext uri="{FF2B5EF4-FFF2-40B4-BE49-F238E27FC236}">
                      <a16:creationId xmlns:a16="http://schemas.microsoft.com/office/drawing/2014/main" id="{CF99C7AF-5CE0-48D1-BA20-A55DADB6642B}"/>
                    </a:ext>
                  </a:extLst>
                </p:cNvPr>
                <p:cNvSpPr/>
                <p:nvPr/>
              </p:nvSpPr>
              <p:spPr>
                <a:xfrm>
                  <a:off x="3875448" y="6960050"/>
                  <a:ext cx="295275" cy="333375"/>
                </a:xfrm>
                <a:custGeom>
                  <a:avLst/>
                  <a:gdLst>
                    <a:gd name="connsiteX0" fmla="*/ 2858 w 295275"/>
                    <a:gd name="connsiteY0" fmla="*/ 336232 h 333375"/>
                    <a:gd name="connsiteX1" fmla="*/ 0 w 295275"/>
                    <a:gd name="connsiteY1" fmla="*/ 334327 h 333375"/>
                    <a:gd name="connsiteX2" fmla="*/ 104775 w 295275"/>
                    <a:gd name="connsiteY2" fmla="*/ 210502 h 333375"/>
                    <a:gd name="connsiteX3" fmla="*/ 178118 w 295275"/>
                    <a:gd name="connsiteY3" fmla="*/ 123825 h 333375"/>
                    <a:gd name="connsiteX4" fmla="*/ 233363 w 295275"/>
                    <a:gd name="connsiteY4" fmla="*/ 60007 h 333375"/>
                    <a:gd name="connsiteX5" fmla="*/ 293370 w 295275"/>
                    <a:gd name="connsiteY5" fmla="*/ 0 h 333375"/>
                    <a:gd name="connsiteX6" fmla="*/ 296228 w 295275"/>
                    <a:gd name="connsiteY6" fmla="*/ 2857 h 333375"/>
                    <a:gd name="connsiteX7" fmla="*/ 236220 w 295275"/>
                    <a:gd name="connsiteY7" fmla="*/ 62865 h 333375"/>
                    <a:gd name="connsiteX8" fmla="*/ 180975 w 295275"/>
                    <a:gd name="connsiteY8" fmla="*/ 126682 h 333375"/>
                    <a:gd name="connsiteX9" fmla="*/ 107633 w 295275"/>
                    <a:gd name="connsiteY9" fmla="*/ 213360 h 333375"/>
                    <a:gd name="connsiteX10" fmla="*/ 2858 w 295275"/>
                    <a:gd name="connsiteY10" fmla="*/ 336232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275" h="333375">
                      <a:moveTo>
                        <a:pt x="2858" y="336232"/>
                      </a:moveTo>
                      <a:lnTo>
                        <a:pt x="0" y="334327"/>
                      </a:lnTo>
                      <a:cubicBezTo>
                        <a:pt x="0" y="333375"/>
                        <a:pt x="45720" y="278130"/>
                        <a:pt x="104775" y="210502"/>
                      </a:cubicBezTo>
                      <a:cubicBezTo>
                        <a:pt x="132398" y="179070"/>
                        <a:pt x="157163" y="149543"/>
                        <a:pt x="178118" y="123825"/>
                      </a:cubicBezTo>
                      <a:cubicBezTo>
                        <a:pt x="202883" y="94298"/>
                        <a:pt x="221933" y="70485"/>
                        <a:pt x="233363" y="60007"/>
                      </a:cubicBezTo>
                      <a:cubicBezTo>
                        <a:pt x="255270" y="40005"/>
                        <a:pt x="292418" y="952"/>
                        <a:pt x="293370" y="0"/>
                      </a:cubicBezTo>
                      <a:lnTo>
                        <a:pt x="296228" y="2857"/>
                      </a:lnTo>
                      <a:cubicBezTo>
                        <a:pt x="296228" y="2857"/>
                        <a:pt x="258128" y="42863"/>
                        <a:pt x="236220" y="62865"/>
                      </a:cubicBezTo>
                      <a:cubicBezTo>
                        <a:pt x="224790" y="73343"/>
                        <a:pt x="205740" y="97155"/>
                        <a:pt x="180975" y="126682"/>
                      </a:cubicBezTo>
                      <a:cubicBezTo>
                        <a:pt x="159068" y="152400"/>
                        <a:pt x="135255" y="181927"/>
                        <a:pt x="107633" y="213360"/>
                      </a:cubicBezTo>
                      <a:cubicBezTo>
                        <a:pt x="47625" y="279082"/>
                        <a:pt x="2858" y="335280"/>
                        <a:pt x="2858" y="3362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5" name="Figura a mano libera: Forma 1124">
                  <a:extLst>
                    <a:ext uri="{FF2B5EF4-FFF2-40B4-BE49-F238E27FC236}">
                      <a16:creationId xmlns:a16="http://schemas.microsoft.com/office/drawing/2014/main" id="{3A84C09A-8082-4923-B50A-90D348726D6E}"/>
                    </a:ext>
                  </a:extLst>
                </p:cNvPr>
                <p:cNvSpPr/>
                <p:nvPr/>
              </p:nvSpPr>
              <p:spPr>
                <a:xfrm>
                  <a:off x="3405866" y="6843844"/>
                  <a:ext cx="57150" cy="285750"/>
                </a:xfrm>
                <a:custGeom>
                  <a:avLst/>
                  <a:gdLst>
                    <a:gd name="connsiteX0" fmla="*/ 52388 w 57150"/>
                    <a:gd name="connsiteY0" fmla="*/ 289560 h 285750"/>
                    <a:gd name="connsiteX1" fmla="*/ 48578 w 57150"/>
                    <a:gd name="connsiteY1" fmla="*/ 288607 h 285750"/>
                    <a:gd name="connsiteX2" fmla="*/ 51435 w 57150"/>
                    <a:gd name="connsiteY2" fmla="*/ 153353 h 285750"/>
                    <a:gd name="connsiteX3" fmla="*/ 0 w 57150"/>
                    <a:gd name="connsiteY3" fmla="*/ 1905 h 285750"/>
                    <a:gd name="connsiteX4" fmla="*/ 2857 w 57150"/>
                    <a:gd name="connsiteY4" fmla="*/ 0 h 285750"/>
                    <a:gd name="connsiteX5" fmla="*/ 55245 w 57150"/>
                    <a:gd name="connsiteY5" fmla="*/ 153353 h 285750"/>
                    <a:gd name="connsiteX6" fmla="*/ 52388 w 57150"/>
                    <a:gd name="connsiteY6" fmla="*/ 28956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285750">
                      <a:moveTo>
                        <a:pt x="52388" y="289560"/>
                      </a:moveTo>
                      <a:lnTo>
                        <a:pt x="48578" y="288607"/>
                      </a:lnTo>
                      <a:cubicBezTo>
                        <a:pt x="48578" y="287655"/>
                        <a:pt x="59055" y="236220"/>
                        <a:pt x="51435" y="153353"/>
                      </a:cubicBezTo>
                      <a:cubicBezTo>
                        <a:pt x="43815" y="70485"/>
                        <a:pt x="0" y="2857"/>
                        <a:pt x="0" y="1905"/>
                      </a:cubicBezTo>
                      <a:lnTo>
                        <a:pt x="2857" y="0"/>
                      </a:lnTo>
                      <a:cubicBezTo>
                        <a:pt x="2857" y="953"/>
                        <a:pt x="46672" y="69532"/>
                        <a:pt x="55245" y="153353"/>
                      </a:cubicBezTo>
                      <a:cubicBezTo>
                        <a:pt x="62865" y="237173"/>
                        <a:pt x="52388" y="288607"/>
                        <a:pt x="52388" y="2895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6" name="Figura a mano libera: Forma 1125">
                  <a:extLst>
                    <a:ext uri="{FF2B5EF4-FFF2-40B4-BE49-F238E27FC236}">
                      <a16:creationId xmlns:a16="http://schemas.microsoft.com/office/drawing/2014/main" id="{9F3B83A8-92BC-4DB4-8819-CB4752EA0B5F}"/>
                    </a:ext>
                  </a:extLst>
                </p:cNvPr>
                <p:cNvSpPr/>
                <p:nvPr/>
              </p:nvSpPr>
              <p:spPr>
                <a:xfrm>
                  <a:off x="3490638" y="6662869"/>
                  <a:ext cx="57150" cy="476250"/>
                </a:xfrm>
                <a:custGeom>
                  <a:avLst/>
                  <a:gdLst>
                    <a:gd name="connsiteX0" fmla="*/ 2858 w 57150"/>
                    <a:gd name="connsiteY0" fmla="*/ 479107 h 476250"/>
                    <a:gd name="connsiteX1" fmla="*/ 0 w 57150"/>
                    <a:gd name="connsiteY1" fmla="*/ 478155 h 476250"/>
                    <a:gd name="connsiteX2" fmla="*/ 45720 w 57150"/>
                    <a:gd name="connsiteY2" fmla="*/ 231457 h 476250"/>
                    <a:gd name="connsiteX3" fmla="*/ 59055 w 57150"/>
                    <a:gd name="connsiteY3" fmla="*/ 0 h 476250"/>
                    <a:gd name="connsiteX4" fmla="*/ 62865 w 57150"/>
                    <a:gd name="connsiteY4" fmla="*/ 0 h 476250"/>
                    <a:gd name="connsiteX5" fmla="*/ 49530 w 57150"/>
                    <a:gd name="connsiteY5" fmla="*/ 231457 h 476250"/>
                    <a:gd name="connsiteX6" fmla="*/ 2858 w 57150"/>
                    <a:gd name="connsiteY6" fmla="*/ 479107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0">
                      <a:moveTo>
                        <a:pt x="2858" y="479107"/>
                      </a:moveTo>
                      <a:lnTo>
                        <a:pt x="0" y="478155"/>
                      </a:lnTo>
                      <a:cubicBezTo>
                        <a:pt x="0" y="476250"/>
                        <a:pt x="43815" y="327660"/>
                        <a:pt x="45720" y="231457"/>
                      </a:cubicBezTo>
                      <a:cubicBezTo>
                        <a:pt x="48578" y="134303"/>
                        <a:pt x="59055" y="1905"/>
                        <a:pt x="59055" y="0"/>
                      </a:cubicBezTo>
                      <a:lnTo>
                        <a:pt x="62865" y="0"/>
                      </a:lnTo>
                      <a:cubicBezTo>
                        <a:pt x="62865" y="953"/>
                        <a:pt x="52388" y="134303"/>
                        <a:pt x="49530" y="231457"/>
                      </a:cubicBezTo>
                      <a:cubicBezTo>
                        <a:pt x="46672" y="327660"/>
                        <a:pt x="2858" y="477203"/>
                        <a:pt x="2858" y="4791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7" name="Figura a mano libera: Forma 1126">
                  <a:extLst>
                    <a:ext uri="{FF2B5EF4-FFF2-40B4-BE49-F238E27FC236}">
                      <a16:creationId xmlns:a16="http://schemas.microsoft.com/office/drawing/2014/main" id="{973A1F54-CF85-46F7-8CE6-0F7354B35DE2}"/>
                    </a:ext>
                  </a:extLst>
                </p:cNvPr>
                <p:cNvSpPr/>
                <p:nvPr/>
              </p:nvSpPr>
              <p:spPr>
                <a:xfrm>
                  <a:off x="3514451" y="6661917"/>
                  <a:ext cx="104775" cy="476250"/>
                </a:xfrm>
                <a:custGeom>
                  <a:avLst/>
                  <a:gdLst>
                    <a:gd name="connsiteX0" fmla="*/ 2858 w 104775"/>
                    <a:gd name="connsiteY0" fmla="*/ 482918 h 476250"/>
                    <a:gd name="connsiteX1" fmla="*/ 0 w 104775"/>
                    <a:gd name="connsiteY1" fmla="*/ 481013 h 476250"/>
                    <a:gd name="connsiteX2" fmla="*/ 80963 w 104775"/>
                    <a:gd name="connsiteY2" fmla="*/ 269557 h 476250"/>
                    <a:gd name="connsiteX3" fmla="*/ 108585 w 104775"/>
                    <a:gd name="connsiteY3" fmla="*/ 0 h 476250"/>
                    <a:gd name="connsiteX4" fmla="*/ 112395 w 104775"/>
                    <a:gd name="connsiteY4" fmla="*/ 0 h 476250"/>
                    <a:gd name="connsiteX5" fmla="*/ 84772 w 104775"/>
                    <a:gd name="connsiteY5" fmla="*/ 269557 h 476250"/>
                    <a:gd name="connsiteX6" fmla="*/ 2858 w 104775"/>
                    <a:gd name="connsiteY6" fmla="*/ 482918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75" h="476250">
                      <a:moveTo>
                        <a:pt x="2858" y="482918"/>
                      </a:moveTo>
                      <a:lnTo>
                        <a:pt x="0" y="481013"/>
                      </a:lnTo>
                      <a:cubicBezTo>
                        <a:pt x="953" y="480060"/>
                        <a:pt x="70485" y="344805"/>
                        <a:pt x="80963" y="269557"/>
                      </a:cubicBezTo>
                      <a:cubicBezTo>
                        <a:pt x="91440" y="194310"/>
                        <a:pt x="107633" y="2857"/>
                        <a:pt x="108585" y="0"/>
                      </a:cubicBezTo>
                      <a:lnTo>
                        <a:pt x="112395" y="0"/>
                      </a:lnTo>
                      <a:cubicBezTo>
                        <a:pt x="112395" y="1905"/>
                        <a:pt x="96203" y="194310"/>
                        <a:pt x="84772" y="269557"/>
                      </a:cubicBezTo>
                      <a:cubicBezTo>
                        <a:pt x="74295" y="345757"/>
                        <a:pt x="3810" y="481013"/>
                        <a:pt x="2858" y="4829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8" name="Figura a mano libera: Forma 1127">
                  <a:extLst>
                    <a:ext uri="{FF2B5EF4-FFF2-40B4-BE49-F238E27FC236}">
                      <a16:creationId xmlns:a16="http://schemas.microsoft.com/office/drawing/2014/main" id="{5FC5D622-EFFE-4C48-AA26-12BB1F84C59F}"/>
                    </a:ext>
                  </a:extLst>
                </p:cNvPr>
                <p:cNvSpPr/>
                <p:nvPr/>
              </p:nvSpPr>
              <p:spPr>
                <a:xfrm>
                  <a:off x="3512546" y="6812412"/>
                  <a:ext cx="238125" cy="371475"/>
                </a:xfrm>
                <a:custGeom>
                  <a:avLst/>
                  <a:gdLst>
                    <a:gd name="connsiteX0" fmla="*/ 2857 w 238125"/>
                    <a:gd name="connsiteY0" fmla="*/ 373380 h 371475"/>
                    <a:gd name="connsiteX1" fmla="*/ 0 w 238125"/>
                    <a:gd name="connsiteY1" fmla="*/ 372427 h 371475"/>
                    <a:gd name="connsiteX2" fmla="*/ 127635 w 238125"/>
                    <a:gd name="connsiteY2" fmla="*/ 160020 h 371475"/>
                    <a:gd name="connsiteX3" fmla="*/ 241935 w 238125"/>
                    <a:gd name="connsiteY3" fmla="*/ 0 h 371475"/>
                    <a:gd name="connsiteX4" fmla="*/ 244792 w 238125"/>
                    <a:gd name="connsiteY4" fmla="*/ 1905 h 371475"/>
                    <a:gd name="connsiteX5" fmla="*/ 130492 w 238125"/>
                    <a:gd name="connsiteY5" fmla="*/ 162877 h 371475"/>
                    <a:gd name="connsiteX6" fmla="*/ 2857 w 238125"/>
                    <a:gd name="connsiteY6" fmla="*/ 37338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2857" y="373380"/>
                      </a:moveTo>
                      <a:lnTo>
                        <a:pt x="0" y="372427"/>
                      </a:lnTo>
                      <a:cubicBezTo>
                        <a:pt x="952" y="371475"/>
                        <a:pt x="58102" y="240982"/>
                        <a:pt x="127635" y="160020"/>
                      </a:cubicBezTo>
                      <a:cubicBezTo>
                        <a:pt x="197167" y="79057"/>
                        <a:pt x="240982" y="952"/>
                        <a:pt x="241935" y="0"/>
                      </a:cubicBezTo>
                      <a:lnTo>
                        <a:pt x="244792" y="1905"/>
                      </a:lnTo>
                      <a:cubicBezTo>
                        <a:pt x="244792" y="2857"/>
                        <a:pt x="200025" y="81915"/>
                        <a:pt x="130492" y="162877"/>
                      </a:cubicBezTo>
                      <a:cubicBezTo>
                        <a:pt x="60007" y="241935"/>
                        <a:pt x="2857" y="371475"/>
                        <a:pt x="2857" y="373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29" name="Figura a mano libera: Forma 1128">
                  <a:extLst>
                    <a:ext uri="{FF2B5EF4-FFF2-40B4-BE49-F238E27FC236}">
                      <a16:creationId xmlns:a16="http://schemas.microsoft.com/office/drawing/2014/main" id="{E1703812-81FA-4B03-964B-9895F478B8A2}"/>
                    </a:ext>
                  </a:extLst>
                </p:cNvPr>
                <p:cNvSpPr/>
                <p:nvPr/>
              </p:nvSpPr>
              <p:spPr>
                <a:xfrm>
                  <a:off x="2881038" y="6858132"/>
                  <a:ext cx="238125" cy="495300"/>
                </a:xfrm>
                <a:custGeom>
                  <a:avLst/>
                  <a:gdLst>
                    <a:gd name="connsiteX0" fmla="*/ 241935 w 238125"/>
                    <a:gd name="connsiteY0" fmla="*/ 496253 h 495300"/>
                    <a:gd name="connsiteX1" fmla="*/ 133350 w 238125"/>
                    <a:gd name="connsiteY1" fmla="*/ 283845 h 495300"/>
                    <a:gd name="connsiteX2" fmla="*/ 0 w 238125"/>
                    <a:gd name="connsiteY2" fmla="*/ 953 h 495300"/>
                    <a:gd name="connsiteX3" fmla="*/ 2858 w 238125"/>
                    <a:gd name="connsiteY3" fmla="*/ 0 h 495300"/>
                    <a:gd name="connsiteX4" fmla="*/ 136208 w 238125"/>
                    <a:gd name="connsiteY4" fmla="*/ 282893 h 495300"/>
                    <a:gd name="connsiteX5" fmla="*/ 244793 w 238125"/>
                    <a:gd name="connsiteY5" fmla="*/ 495300 h 495300"/>
                    <a:gd name="connsiteX6" fmla="*/ 241935 w 238125"/>
                    <a:gd name="connsiteY6" fmla="*/ 49625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495300">
                      <a:moveTo>
                        <a:pt x="241935" y="496253"/>
                      </a:moveTo>
                      <a:cubicBezTo>
                        <a:pt x="241935" y="495300"/>
                        <a:pt x="202883" y="418148"/>
                        <a:pt x="133350" y="283845"/>
                      </a:cubicBezTo>
                      <a:cubicBezTo>
                        <a:pt x="63818" y="149543"/>
                        <a:pt x="953" y="2857"/>
                        <a:pt x="0" y="953"/>
                      </a:cubicBezTo>
                      <a:lnTo>
                        <a:pt x="2858" y="0"/>
                      </a:lnTo>
                      <a:cubicBezTo>
                        <a:pt x="3810" y="1905"/>
                        <a:pt x="65723" y="148590"/>
                        <a:pt x="136208" y="282893"/>
                      </a:cubicBezTo>
                      <a:cubicBezTo>
                        <a:pt x="205740" y="417195"/>
                        <a:pt x="244793" y="494348"/>
                        <a:pt x="244793" y="495300"/>
                      </a:cubicBezTo>
                      <a:lnTo>
                        <a:pt x="241935" y="4962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0" name="Figura a mano libera: Forma 1129">
                  <a:extLst>
                    <a:ext uri="{FF2B5EF4-FFF2-40B4-BE49-F238E27FC236}">
                      <a16:creationId xmlns:a16="http://schemas.microsoft.com/office/drawing/2014/main" id="{4B436904-9190-4944-875A-455A8B11BA12}"/>
                    </a:ext>
                  </a:extLst>
                </p:cNvPr>
                <p:cNvSpPr/>
                <p:nvPr/>
              </p:nvSpPr>
              <p:spPr>
                <a:xfrm>
                  <a:off x="2926758" y="6840987"/>
                  <a:ext cx="276225" cy="514350"/>
                </a:xfrm>
                <a:custGeom>
                  <a:avLst/>
                  <a:gdLst>
                    <a:gd name="connsiteX0" fmla="*/ 275273 w 276225"/>
                    <a:gd name="connsiteY0" fmla="*/ 518160 h 514350"/>
                    <a:gd name="connsiteX1" fmla="*/ 247650 w 276225"/>
                    <a:gd name="connsiteY1" fmla="*/ 458152 h 514350"/>
                    <a:gd name="connsiteX2" fmla="*/ 130492 w 276225"/>
                    <a:gd name="connsiteY2" fmla="*/ 224790 h 514350"/>
                    <a:gd name="connsiteX3" fmla="*/ 0 w 276225"/>
                    <a:gd name="connsiteY3" fmla="*/ 1905 h 514350"/>
                    <a:gd name="connsiteX4" fmla="*/ 2858 w 276225"/>
                    <a:gd name="connsiteY4" fmla="*/ 0 h 514350"/>
                    <a:gd name="connsiteX5" fmla="*/ 133350 w 276225"/>
                    <a:gd name="connsiteY5" fmla="*/ 222885 h 514350"/>
                    <a:gd name="connsiteX6" fmla="*/ 250508 w 276225"/>
                    <a:gd name="connsiteY6" fmla="*/ 457200 h 514350"/>
                    <a:gd name="connsiteX7" fmla="*/ 277178 w 276225"/>
                    <a:gd name="connsiteY7" fmla="*/ 517207 h 514350"/>
                    <a:gd name="connsiteX8" fmla="*/ 275273 w 276225"/>
                    <a:gd name="connsiteY8" fmla="*/ 51816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" h="514350">
                      <a:moveTo>
                        <a:pt x="275273" y="518160"/>
                      </a:moveTo>
                      <a:cubicBezTo>
                        <a:pt x="275273" y="518160"/>
                        <a:pt x="253365" y="471488"/>
                        <a:pt x="247650" y="458152"/>
                      </a:cubicBezTo>
                      <a:cubicBezTo>
                        <a:pt x="242888" y="444818"/>
                        <a:pt x="209550" y="374332"/>
                        <a:pt x="130492" y="224790"/>
                      </a:cubicBezTo>
                      <a:cubicBezTo>
                        <a:pt x="52388" y="77152"/>
                        <a:pt x="953" y="2857"/>
                        <a:pt x="0" y="1905"/>
                      </a:cubicBezTo>
                      <a:lnTo>
                        <a:pt x="2858" y="0"/>
                      </a:lnTo>
                      <a:cubicBezTo>
                        <a:pt x="3810" y="952"/>
                        <a:pt x="55245" y="75248"/>
                        <a:pt x="133350" y="222885"/>
                      </a:cubicBezTo>
                      <a:cubicBezTo>
                        <a:pt x="212408" y="372427"/>
                        <a:pt x="244792" y="443865"/>
                        <a:pt x="250508" y="457200"/>
                      </a:cubicBezTo>
                      <a:cubicBezTo>
                        <a:pt x="256223" y="470535"/>
                        <a:pt x="277178" y="516255"/>
                        <a:pt x="277178" y="517207"/>
                      </a:cubicBezTo>
                      <a:lnTo>
                        <a:pt x="275273" y="5181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1" name="Figura a mano libera: Forma 1130">
                  <a:extLst>
                    <a:ext uri="{FF2B5EF4-FFF2-40B4-BE49-F238E27FC236}">
                      <a16:creationId xmlns:a16="http://schemas.microsoft.com/office/drawing/2014/main" id="{E32F35EA-FD9F-482F-A915-83183B3A313E}"/>
                    </a:ext>
                  </a:extLst>
                </p:cNvPr>
                <p:cNvSpPr/>
                <p:nvPr/>
              </p:nvSpPr>
              <p:spPr>
                <a:xfrm>
                  <a:off x="2853416" y="6944810"/>
                  <a:ext cx="257175" cy="400050"/>
                </a:xfrm>
                <a:custGeom>
                  <a:avLst/>
                  <a:gdLst>
                    <a:gd name="connsiteX0" fmla="*/ 256222 w 257175"/>
                    <a:gd name="connsiteY0" fmla="*/ 403860 h 400050"/>
                    <a:gd name="connsiteX1" fmla="*/ 122872 w 257175"/>
                    <a:gd name="connsiteY1" fmla="*/ 221932 h 400050"/>
                    <a:gd name="connsiteX2" fmla="*/ 0 w 257175"/>
                    <a:gd name="connsiteY2" fmla="*/ 952 h 400050"/>
                    <a:gd name="connsiteX3" fmla="*/ 2858 w 257175"/>
                    <a:gd name="connsiteY3" fmla="*/ 0 h 400050"/>
                    <a:gd name="connsiteX4" fmla="*/ 124778 w 257175"/>
                    <a:gd name="connsiteY4" fmla="*/ 220027 h 400050"/>
                    <a:gd name="connsiteX5" fmla="*/ 258128 w 257175"/>
                    <a:gd name="connsiteY5" fmla="*/ 402907 h 400050"/>
                    <a:gd name="connsiteX6" fmla="*/ 256222 w 257175"/>
                    <a:gd name="connsiteY6" fmla="*/ 40386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400050">
                      <a:moveTo>
                        <a:pt x="256222" y="403860"/>
                      </a:moveTo>
                      <a:cubicBezTo>
                        <a:pt x="256222" y="402907"/>
                        <a:pt x="214313" y="329565"/>
                        <a:pt x="122872" y="221932"/>
                      </a:cubicBezTo>
                      <a:cubicBezTo>
                        <a:pt x="31433" y="114300"/>
                        <a:pt x="0" y="1905"/>
                        <a:pt x="0" y="952"/>
                      </a:cubicBezTo>
                      <a:lnTo>
                        <a:pt x="2858" y="0"/>
                      </a:lnTo>
                      <a:cubicBezTo>
                        <a:pt x="2858" y="952"/>
                        <a:pt x="33338" y="112395"/>
                        <a:pt x="124778" y="220027"/>
                      </a:cubicBezTo>
                      <a:cubicBezTo>
                        <a:pt x="216217" y="327660"/>
                        <a:pt x="258128" y="401955"/>
                        <a:pt x="258128" y="402907"/>
                      </a:cubicBezTo>
                      <a:lnTo>
                        <a:pt x="256222" y="4038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2" name="Figura a mano libera: Forma 1131">
                  <a:extLst>
                    <a:ext uri="{FF2B5EF4-FFF2-40B4-BE49-F238E27FC236}">
                      <a16:creationId xmlns:a16="http://schemas.microsoft.com/office/drawing/2014/main" id="{3ED369DF-088B-4664-8673-CBF9D9D43E86}"/>
                    </a:ext>
                  </a:extLst>
                </p:cNvPr>
                <p:cNvSpPr/>
                <p:nvPr/>
              </p:nvSpPr>
              <p:spPr>
                <a:xfrm>
                  <a:off x="2560046" y="7153407"/>
                  <a:ext cx="485775" cy="476250"/>
                </a:xfrm>
                <a:custGeom>
                  <a:avLst/>
                  <a:gdLst>
                    <a:gd name="connsiteX0" fmla="*/ 484823 w 485775"/>
                    <a:gd name="connsiteY0" fmla="*/ 476250 h 476250"/>
                    <a:gd name="connsiteX1" fmla="*/ 402908 w 485775"/>
                    <a:gd name="connsiteY1" fmla="*/ 438150 h 476250"/>
                    <a:gd name="connsiteX2" fmla="*/ 333375 w 485775"/>
                    <a:gd name="connsiteY2" fmla="*/ 382905 h 476250"/>
                    <a:gd name="connsiteX3" fmla="*/ 244792 w 485775"/>
                    <a:gd name="connsiteY3" fmla="*/ 296228 h 476250"/>
                    <a:gd name="connsiteX4" fmla="*/ 0 w 485775"/>
                    <a:gd name="connsiteY4" fmla="*/ 1905 h 476250"/>
                    <a:gd name="connsiteX5" fmla="*/ 2858 w 485775"/>
                    <a:gd name="connsiteY5" fmla="*/ 0 h 476250"/>
                    <a:gd name="connsiteX6" fmla="*/ 247650 w 485775"/>
                    <a:gd name="connsiteY6" fmla="*/ 293370 h 476250"/>
                    <a:gd name="connsiteX7" fmla="*/ 336233 w 485775"/>
                    <a:gd name="connsiteY7" fmla="*/ 380048 h 476250"/>
                    <a:gd name="connsiteX8" fmla="*/ 404813 w 485775"/>
                    <a:gd name="connsiteY8" fmla="*/ 434340 h 476250"/>
                    <a:gd name="connsiteX9" fmla="*/ 486728 w 485775"/>
                    <a:gd name="connsiteY9" fmla="*/ 472440 h 476250"/>
                    <a:gd name="connsiteX10" fmla="*/ 484823 w 4857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775" h="476250">
                      <a:moveTo>
                        <a:pt x="484823" y="476250"/>
                      </a:moveTo>
                      <a:cubicBezTo>
                        <a:pt x="484823" y="476250"/>
                        <a:pt x="454342" y="461963"/>
                        <a:pt x="402908" y="438150"/>
                      </a:cubicBezTo>
                      <a:cubicBezTo>
                        <a:pt x="371475" y="422910"/>
                        <a:pt x="360998" y="412432"/>
                        <a:pt x="333375" y="382905"/>
                      </a:cubicBezTo>
                      <a:cubicBezTo>
                        <a:pt x="314325" y="363855"/>
                        <a:pt x="289560" y="337185"/>
                        <a:pt x="244792" y="296228"/>
                      </a:cubicBezTo>
                      <a:cubicBezTo>
                        <a:pt x="134303" y="194310"/>
                        <a:pt x="953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37160" y="191453"/>
                        <a:pt x="247650" y="293370"/>
                      </a:cubicBezTo>
                      <a:cubicBezTo>
                        <a:pt x="291465" y="334328"/>
                        <a:pt x="317183" y="360998"/>
                        <a:pt x="336233" y="380048"/>
                      </a:cubicBezTo>
                      <a:cubicBezTo>
                        <a:pt x="363855" y="408623"/>
                        <a:pt x="374333" y="419100"/>
                        <a:pt x="404813" y="434340"/>
                      </a:cubicBezTo>
                      <a:cubicBezTo>
                        <a:pt x="456248" y="458153"/>
                        <a:pt x="485775" y="472440"/>
                        <a:pt x="486728" y="472440"/>
                      </a:cubicBezTo>
                      <a:lnTo>
                        <a:pt x="484823" y="4762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3" name="Figura a mano libera: Forma 1132">
                  <a:extLst>
                    <a:ext uri="{FF2B5EF4-FFF2-40B4-BE49-F238E27FC236}">
                      <a16:creationId xmlns:a16="http://schemas.microsoft.com/office/drawing/2014/main" id="{486F0E16-93F6-46AB-8370-1C65599B4DB6}"/>
                    </a:ext>
                  </a:extLst>
                </p:cNvPr>
                <p:cNvSpPr/>
                <p:nvPr/>
              </p:nvSpPr>
              <p:spPr>
                <a:xfrm>
                  <a:off x="2595288" y="7119117"/>
                  <a:ext cx="390525" cy="390525"/>
                </a:xfrm>
                <a:custGeom>
                  <a:avLst/>
                  <a:gdLst>
                    <a:gd name="connsiteX0" fmla="*/ 395288 w 390525"/>
                    <a:gd name="connsiteY0" fmla="*/ 396240 h 390525"/>
                    <a:gd name="connsiteX1" fmla="*/ 215265 w 390525"/>
                    <a:gd name="connsiteY1" fmla="*/ 249555 h 390525"/>
                    <a:gd name="connsiteX2" fmla="*/ 0 w 390525"/>
                    <a:gd name="connsiteY2" fmla="*/ 1905 h 390525"/>
                    <a:gd name="connsiteX3" fmla="*/ 2858 w 390525"/>
                    <a:gd name="connsiteY3" fmla="*/ 0 h 390525"/>
                    <a:gd name="connsiteX4" fmla="*/ 217170 w 390525"/>
                    <a:gd name="connsiteY4" fmla="*/ 247650 h 390525"/>
                    <a:gd name="connsiteX5" fmla="*/ 396240 w 390525"/>
                    <a:gd name="connsiteY5" fmla="*/ 394335 h 390525"/>
                    <a:gd name="connsiteX6" fmla="*/ 395288 w 390525"/>
                    <a:gd name="connsiteY6" fmla="*/ 39624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390525">
                      <a:moveTo>
                        <a:pt x="395288" y="396240"/>
                      </a:moveTo>
                      <a:cubicBezTo>
                        <a:pt x="394335" y="395288"/>
                        <a:pt x="290513" y="329565"/>
                        <a:pt x="215265" y="249555"/>
                      </a:cubicBezTo>
                      <a:cubicBezTo>
                        <a:pt x="140018" y="168593"/>
                        <a:pt x="1905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41923" y="166688"/>
                        <a:pt x="217170" y="247650"/>
                      </a:cubicBezTo>
                      <a:cubicBezTo>
                        <a:pt x="292418" y="327660"/>
                        <a:pt x="395288" y="393382"/>
                        <a:pt x="396240" y="394335"/>
                      </a:cubicBezTo>
                      <a:lnTo>
                        <a:pt x="395288" y="396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4" name="Figura a mano libera: Forma 1133">
                  <a:extLst>
                    <a:ext uri="{FF2B5EF4-FFF2-40B4-BE49-F238E27FC236}">
                      <a16:creationId xmlns:a16="http://schemas.microsoft.com/office/drawing/2014/main" id="{5799B061-FD9C-4E70-9785-D025AEA298D3}"/>
                    </a:ext>
                  </a:extLst>
                </p:cNvPr>
                <p:cNvSpPr/>
                <p:nvPr/>
              </p:nvSpPr>
              <p:spPr>
                <a:xfrm>
                  <a:off x="2612433" y="7348669"/>
                  <a:ext cx="428625" cy="295275"/>
                </a:xfrm>
                <a:custGeom>
                  <a:avLst/>
                  <a:gdLst>
                    <a:gd name="connsiteX0" fmla="*/ 430530 w 428625"/>
                    <a:gd name="connsiteY0" fmla="*/ 302895 h 295275"/>
                    <a:gd name="connsiteX1" fmla="*/ 247650 w 428625"/>
                    <a:gd name="connsiteY1" fmla="*/ 220980 h 295275"/>
                    <a:gd name="connsiteX2" fmla="*/ 0 w 428625"/>
                    <a:gd name="connsiteY2" fmla="*/ 2857 h 295275"/>
                    <a:gd name="connsiteX3" fmla="*/ 1905 w 428625"/>
                    <a:gd name="connsiteY3" fmla="*/ 0 h 295275"/>
                    <a:gd name="connsiteX4" fmla="*/ 249555 w 428625"/>
                    <a:gd name="connsiteY4" fmla="*/ 217170 h 295275"/>
                    <a:gd name="connsiteX5" fmla="*/ 431483 w 428625"/>
                    <a:gd name="connsiteY5" fmla="*/ 298132 h 295275"/>
                    <a:gd name="connsiteX6" fmla="*/ 430530 w 428625"/>
                    <a:gd name="connsiteY6" fmla="*/ 30289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5" h="295275">
                      <a:moveTo>
                        <a:pt x="430530" y="302895"/>
                      </a:moveTo>
                      <a:cubicBezTo>
                        <a:pt x="429578" y="302895"/>
                        <a:pt x="322898" y="278130"/>
                        <a:pt x="247650" y="220980"/>
                      </a:cubicBezTo>
                      <a:cubicBezTo>
                        <a:pt x="172403" y="164782"/>
                        <a:pt x="1905" y="4763"/>
                        <a:pt x="0" y="2857"/>
                      </a:cubicBezTo>
                      <a:lnTo>
                        <a:pt x="1905" y="0"/>
                      </a:lnTo>
                      <a:cubicBezTo>
                        <a:pt x="3810" y="1905"/>
                        <a:pt x="174308" y="160973"/>
                        <a:pt x="249555" y="217170"/>
                      </a:cubicBezTo>
                      <a:cubicBezTo>
                        <a:pt x="324803" y="273368"/>
                        <a:pt x="429578" y="298132"/>
                        <a:pt x="431483" y="298132"/>
                      </a:cubicBezTo>
                      <a:lnTo>
                        <a:pt x="430530" y="3028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5" name="Figura a mano libera: Forma 1134">
                  <a:extLst>
                    <a:ext uri="{FF2B5EF4-FFF2-40B4-BE49-F238E27FC236}">
                      <a16:creationId xmlns:a16="http://schemas.microsoft.com/office/drawing/2014/main" id="{6FEF7F9C-6F2F-4E1B-B2FD-CAEBB2E4127E}"/>
                    </a:ext>
                  </a:extLst>
                </p:cNvPr>
                <p:cNvSpPr/>
                <p:nvPr/>
              </p:nvSpPr>
              <p:spPr>
                <a:xfrm>
                  <a:off x="2676251" y="7512500"/>
                  <a:ext cx="390525" cy="180975"/>
                </a:xfrm>
                <a:custGeom>
                  <a:avLst/>
                  <a:gdLst>
                    <a:gd name="connsiteX0" fmla="*/ 394335 w 390525"/>
                    <a:gd name="connsiteY0" fmla="*/ 187643 h 180975"/>
                    <a:gd name="connsiteX1" fmla="*/ 239078 w 390525"/>
                    <a:gd name="connsiteY1" fmla="*/ 149543 h 180975"/>
                    <a:gd name="connsiteX2" fmla="*/ 0 w 390525"/>
                    <a:gd name="connsiteY2" fmla="*/ 2857 h 180975"/>
                    <a:gd name="connsiteX3" fmla="*/ 1905 w 390525"/>
                    <a:gd name="connsiteY3" fmla="*/ 0 h 180975"/>
                    <a:gd name="connsiteX4" fmla="*/ 240983 w 390525"/>
                    <a:gd name="connsiteY4" fmla="*/ 146685 h 180975"/>
                    <a:gd name="connsiteX5" fmla="*/ 395288 w 390525"/>
                    <a:gd name="connsiteY5" fmla="*/ 184785 h 180975"/>
                    <a:gd name="connsiteX6" fmla="*/ 395288 w 390525"/>
                    <a:gd name="connsiteY6" fmla="*/ 187643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180975">
                      <a:moveTo>
                        <a:pt x="394335" y="187643"/>
                      </a:moveTo>
                      <a:cubicBezTo>
                        <a:pt x="393383" y="187643"/>
                        <a:pt x="320040" y="187643"/>
                        <a:pt x="239078" y="149543"/>
                      </a:cubicBezTo>
                      <a:cubicBezTo>
                        <a:pt x="158115" y="111443"/>
                        <a:pt x="953" y="3810"/>
                        <a:pt x="0" y="2857"/>
                      </a:cubicBezTo>
                      <a:lnTo>
                        <a:pt x="1905" y="0"/>
                      </a:lnTo>
                      <a:cubicBezTo>
                        <a:pt x="3810" y="952"/>
                        <a:pt x="160020" y="109538"/>
                        <a:pt x="240983" y="146685"/>
                      </a:cubicBezTo>
                      <a:cubicBezTo>
                        <a:pt x="320993" y="183832"/>
                        <a:pt x="394335" y="184785"/>
                        <a:pt x="395288" y="184785"/>
                      </a:cubicBezTo>
                      <a:lnTo>
                        <a:pt x="395288" y="1876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6" name="Figura a mano libera: Forma 1135">
                  <a:extLst>
                    <a:ext uri="{FF2B5EF4-FFF2-40B4-BE49-F238E27FC236}">
                      <a16:creationId xmlns:a16="http://schemas.microsoft.com/office/drawing/2014/main" id="{D198521E-9A4C-43D5-B65C-DC969A849FF1}"/>
                    </a:ext>
                  </a:extLst>
                </p:cNvPr>
                <p:cNvSpPr/>
                <p:nvPr/>
              </p:nvSpPr>
              <p:spPr>
                <a:xfrm>
                  <a:off x="3834491" y="7165789"/>
                  <a:ext cx="419100" cy="285750"/>
                </a:xfrm>
                <a:custGeom>
                  <a:avLst/>
                  <a:gdLst>
                    <a:gd name="connsiteX0" fmla="*/ 0 w 419100"/>
                    <a:gd name="connsiteY0" fmla="*/ 286703 h 285750"/>
                    <a:gd name="connsiteX1" fmla="*/ 0 w 419100"/>
                    <a:gd name="connsiteY1" fmla="*/ 282893 h 285750"/>
                    <a:gd name="connsiteX2" fmla="*/ 41910 w 419100"/>
                    <a:gd name="connsiteY2" fmla="*/ 248603 h 285750"/>
                    <a:gd name="connsiteX3" fmla="*/ 172403 w 419100"/>
                    <a:gd name="connsiteY3" fmla="*/ 141923 h 285750"/>
                    <a:gd name="connsiteX4" fmla="*/ 420053 w 419100"/>
                    <a:gd name="connsiteY4" fmla="*/ 0 h 285750"/>
                    <a:gd name="connsiteX5" fmla="*/ 421957 w 419100"/>
                    <a:gd name="connsiteY5" fmla="*/ 2858 h 285750"/>
                    <a:gd name="connsiteX6" fmla="*/ 174307 w 419100"/>
                    <a:gd name="connsiteY6" fmla="*/ 143828 h 285750"/>
                    <a:gd name="connsiteX7" fmla="*/ 43815 w 419100"/>
                    <a:gd name="connsiteY7" fmla="*/ 250508 h 285750"/>
                    <a:gd name="connsiteX8" fmla="*/ 0 w 419100"/>
                    <a:gd name="connsiteY8" fmla="*/ 286703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285750">
                      <a:moveTo>
                        <a:pt x="0" y="286703"/>
                      </a:moveTo>
                      <a:lnTo>
                        <a:pt x="0" y="282893"/>
                      </a:lnTo>
                      <a:cubicBezTo>
                        <a:pt x="3810" y="282893"/>
                        <a:pt x="20955" y="267653"/>
                        <a:pt x="41910" y="248603"/>
                      </a:cubicBezTo>
                      <a:cubicBezTo>
                        <a:pt x="72390" y="221933"/>
                        <a:pt x="118110" y="180023"/>
                        <a:pt x="172403" y="141923"/>
                      </a:cubicBezTo>
                      <a:cubicBezTo>
                        <a:pt x="266700" y="74295"/>
                        <a:pt x="418147" y="953"/>
                        <a:pt x="420053" y="0"/>
                      </a:cubicBezTo>
                      <a:lnTo>
                        <a:pt x="421957" y="2858"/>
                      </a:lnTo>
                      <a:cubicBezTo>
                        <a:pt x="420053" y="3810"/>
                        <a:pt x="268605" y="77153"/>
                        <a:pt x="174307" y="143828"/>
                      </a:cubicBezTo>
                      <a:cubicBezTo>
                        <a:pt x="120015" y="182880"/>
                        <a:pt x="74295" y="223838"/>
                        <a:pt x="43815" y="250508"/>
                      </a:cubicBezTo>
                      <a:cubicBezTo>
                        <a:pt x="17145" y="276225"/>
                        <a:pt x="4763" y="286703"/>
                        <a:pt x="0" y="2867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137" name="Figura a mano libera: Forma 1136">
                  <a:extLst>
                    <a:ext uri="{FF2B5EF4-FFF2-40B4-BE49-F238E27FC236}">
                      <a16:creationId xmlns:a16="http://schemas.microsoft.com/office/drawing/2014/main" id="{F01BF1A1-1EC6-4022-8547-F0B09F4FE08B}"/>
                    </a:ext>
                  </a:extLst>
                </p:cNvPr>
                <p:cNvSpPr/>
                <p:nvPr/>
              </p:nvSpPr>
              <p:spPr>
                <a:xfrm>
                  <a:off x="3318236" y="6971480"/>
                  <a:ext cx="123825" cy="161925"/>
                </a:xfrm>
                <a:custGeom>
                  <a:avLst/>
                  <a:gdLst>
                    <a:gd name="connsiteX0" fmla="*/ 128587 w 123825"/>
                    <a:gd name="connsiteY0" fmla="*/ 164782 h 161925"/>
                    <a:gd name="connsiteX1" fmla="*/ 124777 w 123825"/>
                    <a:gd name="connsiteY1" fmla="*/ 164782 h 161925"/>
                    <a:gd name="connsiteX2" fmla="*/ 89535 w 123825"/>
                    <a:gd name="connsiteY2" fmla="*/ 73343 h 161925"/>
                    <a:gd name="connsiteX3" fmla="*/ 0 w 123825"/>
                    <a:gd name="connsiteY3" fmla="*/ 2857 h 161925"/>
                    <a:gd name="connsiteX4" fmla="*/ 1905 w 123825"/>
                    <a:gd name="connsiteY4" fmla="*/ 0 h 161925"/>
                    <a:gd name="connsiteX5" fmla="*/ 92392 w 123825"/>
                    <a:gd name="connsiteY5" fmla="*/ 71438 h 161925"/>
                    <a:gd name="connsiteX6" fmla="*/ 128587 w 123825"/>
                    <a:gd name="connsiteY6" fmla="*/ 164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161925">
                      <a:moveTo>
                        <a:pt x="128587" y="164782"/>
                      </a:moveTo>
                      <a:lnTo>
                        <a:pt x="124777" y="164782"/>
                      </a:lnTo>
                      <a:cubicBezTo>
                        <a:pt x="124777" y="163830"/>
                        <a:pt x="129540" y="116205"/>
                        <a:pt x="89535" y="73343"/>
                      </a:cubicBezTo>
                      <a:cubicBezTo>
                        <a:pt x="49530" y="30480"/>
                        <a:pt x="952" y="2857"/>
                        <a:pt x="0" y="2857"/>
                      </a:cubicBezTo>
                      <a:lnTo>
                        <a:pt x="1905" y="0"/>
                      </a:lnTo>
                      <a:cubicBezTo>
                        <a:pt x="2858" y="0"/>
                        <a:pt x="51435" y="27622"/>
                        <a:pt x="92392" y="71438"/>
                      </a:cubicBezTo>
                      <a:cubicBezTo>
                        <a:pt x="134302" y="114300"/>
                        <a:pt x="129540" y="163830"/>
                        <a:pt x="128587" y="164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1138" name="Figura a mano libera: Forma 1137">
              <a:extLst>
                <a:ext uri="{FF2B5EF4-FFF2-40B4-BE49-F238E27FC236}">
                  <a16:creationId xmlns:a16="http://schemas.microsoft.com/office/drawing/2014/main" id="{02D330B4-11BD-4910-8DA4-05BDF15FA85A}"/>
                </a:ext>
              </a:extLst>
            </p:cNvPr>
            <p:cNvSpPr/>
            <p:nvPr/>
          </p:nvSpPr>
          <p:spPr>
            <a:xfrm>
              <a:off x="1707014" y="7457249"/>
              <a:ext cx="1701985" cy="1485225"/>
            </a:xfrm>
            <a:custGeom>
              <a:avLst/>
              <a:gdLst>
                <a:gd name="connsiteX0" fmla="*/ 840821 w 1701985"/>
                <a:gd name="connsiteY0" fmla="*/ 911646 h 1485225"/>
                <a:gd name="connsiteX1" fmla="*/ 840851 w 1701985"/>
                <a:gd name="connsiteY1" fmla="*/ 914862 h 1485225"/>
                <a:gd name="connsiteX2" fmla="*/ 842111 w 1701985"/>
                <a:gd name="connsiteY2" fmla="*/ 914658 h 1485225"/>
                <a:gd name="connsiteX3" fmla="*/ 779040 w 1701985"/>
                <a:gd name="connsiteY3" fmla="*/ 744802 h 1485225"/>
                <a:gd name="connsiteX4" fmla="*/ 745111 w 1701985"/>
                <a:gd name="connsiteY4" fmla="*/ 771169 h 1485225"/>
                <a:gd name="connsiteX5" fmla="*/ 803502 w 1701985"/>
                <a:gd name="connsiteY5" fmla="*/ 846778 h 1485225"/>
                <a:gd name="connsiteX6" fmla="*/ 798678 w 1701985"/>
                <a:gd name="connsiteY6" fmla="*/ 855393 h 1485225"/>
                <a:gd name="connsiteX7" fmla="*/ 785179 w 1701985"/>
                <a:gd name="connsiteY7" fmla="*/ 878582 h 1485225"/>
                <a:gd name="connsiteX8" fmla="*/ 835037 w 1701985"/>
                <a:gd name="connsiteY8" fmla="*/ 897939 h 1485225"/>
                <a:gd name="connsiteX9" fmla="*/ 831772 w 1701985"/>
                <a:gd name="connsiteY9" fmla="*/ 890133 h 1485225"/>
                <a:gd name="connsiteX10" fmla="*/ 829219 w 1701985"/>
                <a:gd name="connsiteY10" fmla="*/ 883925 h 1485225"/>
                <a:gd name="connsiteX11" fmla="*/ 861488 w 1701985"/>
                <a:gd name="connsiteY11" fmla="*/ 883076 h 1485225"/>
                <a:gd name="connsiteX12" fmla="*/ 853032 w 1701985"/>
                <a:gd name="connsiteY12" fmla="*/ 801058 h 1485225"/>
                <a:gd name="connsiteX13" fmla="*/ 861634 w 1701985"/>
                <a:gd name="connsiteY13" fmla="*/ 791250 h 1485225"/>
                <a:gd name="connsiteX14" fmla="*/ 880350 w 1701985"/>
                <a:gd name="connsiteY14" fmla="*/ 770904 h 1485225"/>
                <a:gd name="connsiteX15" fmla="*/ 866337 w 1701985"/>
                <a:gd name="connsiteY15" fmla="*/ 776010 h 1485225"/>
                <a:gd name="connsiteX16" fmla="*/ 854937 w 1701985"/>
                <a:gd name="connsiteY16" fmla="*/ 780103 h 1485225"/>
                <a:gd name="connsiteX17" fmla="*/ 601572 w 1701985"/>
                <a:gd name="connsiteY17" fmla="*/ 6 h 1485225"/>
                <a:gd name="connsiteX18" fmla="*/ 698727 w 1701985"/>
                <a:gd name="connsiteY18" fmla="*/ 125736 h 1485225"/>
                <a:gd name="connsiteX19" fmla="*/ 825409 w 1701985"/>
                <a:gd name="connsiteY19" fmla="*/ 341953 h 1485225"/>
                <a:gd name="connsiteX20" fmla="*/ 844458 w 1701985"/>
                <a:gd name="connsiteY20" fmla="*/ 385859 h 1485225"/>
                <a:gd name="connsiteX21" fmla="*/ 851127 w 1701985"/>
                <a:gd name="connsiteY21" fmla="*/ 364813 h 1485225"/>
                <a:gd name="connsiteX22" fmla="*/ 965427 w 1701985"/>
                <a:gd name="connsiteY22" fmla="*/ 205745 h 1485225"/>
                <a:gd name="connsiteX23" fmla="*/ 1120685 w 1701985"/>
                <a:gd name="connsiteY23" fmla="*/ 73348 h 1485225"/>
                <a:gd name="connsiteX24" fmla="*/ 1184264 w 1701985"/>
                <a:gd name="connsiteY24" fmla="*/ 46559 h 1485225"/>
                <a:gd name="connsiteX25" fmla="*/ 1229269 w 1701985"/>
                <a:gd name="connsiteY25" fmla="*/ 59061 h 1485225"/>
                <a:gd name="connsiteX26" fmla="*/ 1261655 w 1701985"/>
                <a:gd name="connsiteY26" fmla="*/ 92398 h 1485225"/>
                <a:gd name="connsiteX27" fmla="*/ 1308327 w 1701985"/>
                <a:gd name="connsiteY27" fmla="*/ 171455 h 1485225"/>
                <a:gd name="connsiteX28" fmla="*/ 1248319 w 1701985"/>
                <a:gd name="connsiteY28" fmla="*/ 370528 h 1485225"/>
                <a:gd name="connsiteX29" fmla="*/ 1227364 w 1701985"/>
                <a:gd name="connsiteY29" fmla="*/ 484828 h 1485225"/>
                <a:gd name="connsiteX30" fmla="*/ 1226215 w 1701985"/>
                <a:gd name="connsiteY30" fmla="*/ 488689 h 1485225"/>
                <a:gd name="connsiteX31" fmla="*/ 1252800 w 1701985"/>
                <a:gd name="connsiteY31" fmla="*/ 474573 h 1485225"/>
                <a:gd name="connsiteX32" fmla="*/ 1308327 w 1701985"/>
                <a:gd name="connsiteY32" fmla="*/ 457205 h 1485225"/>
                <a:gd name="connsiteX33" fmla="*/ 1474062 w 1701985"/>
                <a:gd name="connsiteY33" fmla="*/ 453395 h 1485225"/>
                <a:gd name="connsiteX34" fmla="*/ 1556930 w 1701985"/>
                <a:gd name="connsiteY34" fmla="*/ 435298 h 1485225"/>
                <a:gd name="connsiteX35" fmla="*/ 1621700 w 1701985"/>
                <a:gd name="connsiteY35" fmla="*/ 456253 h 1485225"/>
                <a:gd name="connsiteX36" fmla="*/ 1635987 w 1701985"/>
                <a:gd name="connsiteY36" fmla="*/ 520070 h 1485225"/>
                <a:gd name="connsiteX37" fmla="*/ 1601697 w 1701985"/>
                <a:gd name="connsiteY37" fmla="*/ 630561 h 1485225"/>
                <a:gd name="connsiteX38" fmla="*/ 1571217 w 1701985"/>
                <a:gd name="connsiteY38" fmla="*/ 705808 h 1485225"/>
                <a:gd name="connsiteX39" fmla="*/ 1481682 w 1701985"/>
                <a:gd name="connsiteY39" fmla="*/ 787723 h 1485225"/>
                <a:gd name="connsiteX40" fmla="*/ 1408340 w 1701985"/>
                <a:gd name="connsiteY40" fmla="*/ 790580 h 1485225"/>
                <a:gd name="connsiteX41" fmla="*/ 1439772 w 1701985"/>
                <a:gd name="connsiteY41" fmla="*/ 826775 h 1485225"/>
                <a:gd name="connsiteX42" fmla="*/ 1432390 w 1701985"/>
                <a:gd name="connsiteY42" fmla="*/ 861303 h 1485225"/>
                <a:gd name="connsiteX43" fmla="*/ 1416140 w 1701985"/>
                <a:gd name="connsiteY43" fmla="*/ 873706 h 1485225"/>
                <a:gd name="connsiteX44" fmla="*/ 1458076 w 1701985"/>
                <a:gd name="connsiteY44" fmla="*/ 881080 h 1485225"/>
                <a:gd name="connsiteX45" fmla="*/ 1522639 w 1701985"/>
                <a:gd name="connsiteY45" fmla="*/ 899165 h 1485225"/>
                <a:gd name="connsiteX46" fmla="*/ 1684564 w 1701985"/>
                <a:gd name="connsiteY46" fmla="*/ 1004893 h 1485225"/>
                <a:gd name="connsiteX47" fmla="*/ 1692184 w 1701985"/>
                <a:gd name="connsiteY47" fmla="*/ 1073473 h 1485225"/>
                <a:gd name="connsiteX48" fmla="*/ 1600744 w 1701985"/>
                <a:gd name="connsiteY48" fmla="*/ 1152530 h 1485225"/>
                <a:gd name="connsiteX49" fmla="*/ 1477872 w 1701985"/>
                <a:gd name="connsiteY49" fmla="*/ 1213490 h 1485225"/>
                <a:gd name="connsiteX50" fmla="*/ 1310232 w 1701985"/>
                <a:gd name="connsiteY50" fmla="*/ 1223015 h 1485225"/>
                <a:gd name="connsiteX51" fmla="*/ 1210558 w 1701985"/>
                <a:gd name="connsiteY51" fmla="*/ 1203558 h 1485225"/>
                <a:gd name="connsiteX52" fmla="*/ 1219387 w 1701985"/>
                <a:gd name="connsiteY52" fmla="*/ 1212895 h 1485225"/>
                <a:gd name="connsiteX53" fmla="*/ 1237842 w 1701985"/>
                <a:gd name="connsiteY53" fmla="*/ 1263973 h 1485225"/>
                <a:gd name="connsiteX54" fmla="*/ 1334044 w 1701985"/>
                <a:gd name="connsiteY54" fmla="*/ 1327790 h 1485225"/>
                <a:gd name="connsiteX55" fmla="*/ 1303564 w 1701985"/>
                <a:gd name="connsiteY55" fmla="*/ 1393513 h 1485225"/>
                <a:gd name="connsiteX56" fmla="*/ 1204504 w 1701985"/>
                <a:gd name="connsiteY56" fmla="*/ 1476381 h 1485225"/>
                <a:gd name="connsiteX57" fmla="*/ 1054962 w 1701985"/>
                <a:gd name="connsiteY57" fmla="*/ 1463998 h 1485225"/>
                <a:gd name="connsiteX58" fmla="*/ 869224 w 1701985"/>
                <a:gd name="connsiteY58" fmla="*/ 1360175 h 1485225"/>
                <a:gd name="connsiteX59" fmla="*/ 827880 w 1701985"/>
                <a:gd name="connsiteY59" fmla="*/ 1316524 h 1485225"/>
                <a:gd name="connsiteX60" fmla="*/ 818479 w 1701985"/>
                <a:gd name="connsiteY60" fmla="*/ 1295632 h 1485225"/>
                <a:gd name="connsiteX61" fmla="*/ 816704 w 1701985"/>
                <a:gd name="connsiteY61" fmla="*/ 1305631 h 1485225"/>
                <a:gd name="connsiteX62" fmla="*/ 773975 w 1701985"/>
                <a:gd name="connsiteY62" fmla="*/ 1443996 h 1485225"/>
                <a:gd name="connsiteX63" fmla="*/ 620622 w 1701985"/>
                <a:gd name="connsiteY63" fmla="*/ 1454474 h 1485225"/>
                <a:gd name="connsiteX64" fmla="*/ 481557 w 1701985"/>
                <a:gd name="connsiteY64" fmla="*/ 1280166 h 1485225"/>
                <a:gd name="connsiteX65" fmla="*/ 466466 w 1701985"/>
                <a:gd name="connsiteY65" fmla="*/ 1247409 h 1485225"/>
                <a:gd name="connsiteX66" fmla="*/ 465298 w 1701985"/>
                <a:gd name="connsiteY66" fmla="*/ 1245307 h 1485225"/>
                <a:gd name="connsiteX67" fmla="*/ 461513 w 1701985"/>
                <a:gd name="connsiteY67" fmla="*/ 1247331 h 1485225"/>
                <a:gd name="connsiteX68" fmla="*/ 431074 w 1701985"/>
                <a:gd name="connsiteY68" fmla="*/ 1256353 h 1485225"/>
                <a:gd name="connsiteX69" fmla="*/ 170089 w 1701985"/>
                <a:gd name="connsiteY69" fmla="*/ 1247781 h 1485225"/>
                <a:gd name="connsiteX70" fmla="*/ 17689 w 1701985"/>
                <a:gd name="connsiteY70" fmla="*/ 1141101 h 1485225"/>
                <a:gd name="connsiteX71" fmla="*/ 112939 w 1701985"/>
                <a:gd name="connsiteY71" fmla="*/ 964889 h 1485225"/>
                <a:gd name="connsiteX72" fmla="*/ 294867 w 1701985"/>
                <a:gd name="connsiteY72" fmla="*/ 830586 h 1485225"/>
                <a:gd name="connsiteX73" fmla="*/ 348207 w 1701985"/>
                <a:gd name="connsiteY73" fmla="*/ 815346 h 1485225"/>
                <a:gd name="connsiteX74" fmla="*/ 414971 w 1701985"/>
                <a:gd name="connsiteY74" fmla="*/ 801207 h 1485225"/>
                <a:gd name="connsiteX75" fmla="*/ 424481 w 1701985"/>
                <a:gd name="connsiteY75" fmla="*/ 799572 h 1485225"/>
                <a:gd name="connsiteX76" fmla="*/ 416236 w 1701985"/>
                <a:gd name="connsiteY76" fmla="*/ 793810 h 1485225"/>
                <a:gd name="connsiteX77" fmla="*/ 371067 w 1701985"/>
                <a:gd name="connsiteY77" fmla="*/ 758196 h 1485225"/>
                <a:gd name="connsiteX78" fmla="*/ 227240 w 1701985"/>
                <a:gd name="connsiteY78" fmla="*/ 609606 h 1485225"/>
                <a:gd name="connsiteX79" fmla="*/ 186282 w 1701985"/>
                <a:gd name="connsiteY79" fmla="*/ 321951 h 1485225"/>
                <a:gd name="connsiteX80" fmla="*/ 251052 w 1701985"/>
                <a:gd name="connsiteY80" fmla="*/ 178124 h 1485225"/>
                <a:gd name="connsiteX81" fmla="*/ 350112 w 1701985"/>
                <a:gd name="connsiteY81" fmla="*/ 188601 h 1485225"/>
                <a:gd name="connsiteX82" fmla="*/ 394612 w 1701985"/>
                <a:gd name="connsiteY82" fmla="*/ 221045 h 1485225"/>
                <a:gd name="connsiteX83" fmla="*/ 423394 w 1701985"/>
                <a:gd name="connsiteY83" fmla="*/ 250741 h 1485225"/>
                <a:gd name="connsiteX84" fmla="*/ 426594 w 1701985"/>
                <a:gd name="connsiteY84" fmla="*/ 227043 h 1485225"/>
                <a:gd name="connsiteX85" fmla="*/ 443457 w 1701985"/>
                <a:gd name="connsiteY85" fmla="*/ 155263 h 1485225"/>
                <a:gd name="connsiteX86" fmla="*/ 517752 w 1701985"/>
                <a:gd name="connsiteY86" fmla="*/ 20961 h 1485225"/>
                <a:gd name="connsiteX87" fmla="*/ 601572 w 1701985"/>
                <a:gd name="connsiteY87" fmla="*/ 6 h 14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01985" h="1485225">
                  <a:moveTo>
                    <a:pt x="840821" y="911646"/>
                  </a:moveTo>
                  <a:lnTo>
                    <a:pt x="840851" y="914862"/>
                  </a:lnTo>
                  <a:lnTo>
                    <a:pt x="842111" y="914658"/>
                  </a:lnTo>
                  <a:close/>
                  <a:moveTo>
                    <a:pt x="779040" y="744802"/>
                  </a:moveTo>
                  <a:lnTo>
                    <a:pt x="745111" y="771169"/>
                  </a:lnTo>
                  <a:lnTo>
                    <a:pt x="803502" y="846778"/>
                  </a:lnTo>
                  <a:cubicBezTo>
                    <a:pt x="803502" y="846778"/>
                    <a:pt x="801820" y="849859"/>
                    <a:pt x="798678" y="855393"/>
                  </a:cubicBezTo>
                  <a:lnTo>
                    <a:pt x="785179" y="878582"/>
                  </a:lnTo>
                  <a:lnTo>
                    <a:pt x="835037" y="897939"/>
                  </a:lnTo>
                  <a:lnTo>
                    <a:pt x="831772" y="890133"/>
                  </a:lnTo>
                  <a:cubicBezTo>
                    <a:pt x="830127" y="886157"/>
                    <a:pt x="829219" y="883925"/>
                    <a:pt x="829219" y="883925"/>
                  </a:cubicBezTo>
                  <a:lnTo>
                    <a:pt x="861488" y="883076"/>
                  </a:lnTo>
                  <a:lnTo>
                    <a:pt x="853032" y="801058"/>
                  </a:lnTo>
                  <a:cubicBezTo>
                    <a:pt x="853032" y="801058"/>
                    <a:pt x="856128" y="797426"/>
                    <a:pt x="861634" y="791250"/>
                  </a:cubicBezTo>
                  <a:lnTo>
                    <a:pt x="880350" y="770904"/>
                  </a:lnTo>
                  <a:lnTo>
                    <a:pt x="866337" y="776010"/>
                  </a:lnTo>
                  <a:cubicBezTo>
                    <a:pt x="859283" y="778555"/>
                    <a:pt x="854937" y="780103"/>
                    <a:pt x="854937" y="780103"/>
                  </a:cubicBezTo>
                  <a:close/>
                  <a:moveTo>
                    <a:pt x="601572" y="6"/>
                  </a:moveTo>
                  <a:cubicBezTo>
                    <a:pt x="654911" y="12388"/>
                    <a:pt x="671104" y="82874"/>
                    <a:pt x="698727" y="125736"/>
                  </a:cubicBezTo>
                  <a:cubicBezTo>
                    <a:pt x="724444" y="169551"/>
                    <a:pt x="729207" y="173361"/>
                    <a:pt x="825409" y="341953"/>
                  </a:cubicBezTo>
                  <a:lnTo>
                    <a:pt x="844458" y="385859"/>
                  </a:lnTo>
                  <a:lnTo>
                    <a:pt x="851127" y="364813"/>
                  </a:lnTo>
                  <a:cubicBezTo>
                    <a:pt x="866367" y="311473"/>
                    <a:pt x="869224" y="259086"/>
                    <a:pt x="965427" y="205745"/>
                  </a:cubicBezTo>
                  <a:cubicBezTo>
                    <a:pt x="1061630" y="152405"/>
                    <a:pt x="1069249" y="106686"/>
                    <a:pt x="1120685" y="73348"/>
                  </a:cubicBezTo>
                  <a:cubicBezTo>
                    <a:pt x="1146402" y="56679"/>
                    <a:pt x="1166881" y="48345"/>
                    <a:pt x="1184264" y="46559"/>
                  </a:cubicBezTo>
                  <a:cubicBezTo>
                    <a:pt x="1201647" y="44773"/>
                    <a:pt x="1215934" y="49536"/>
                    <a:pt x="1229269" y="59061"/>
                  </a:cubicBezTo>
                  <a:cubicBezTo>
                    <a:pt x="1256892" y="79063"/>
                    <a:pt x="1234032" y="84778"/>
                    <a:pt x="1261655" y="92398"/>
                  </a:cubicBezTo>
                  <a:cubicBezTo>
                    <a:pt x="1289277" y="100018"/>
                    <a:pt x="1305469" y="117163"/>
                    <a:pt x="1308327" y="171455"/>
                  </a:cubicBezTo>
                  <a:cubicBezTo>
                    <a:pt x="1310232" y="225748"/>
                    <a:pt x="1257844" y="337190"/>
                    <a:pt x="1248319" y="370528"/>
                  </a:cubicBezTo>
                  <a:cubicBezTo>
                    <a:pt x="1238794" y="403865"/>
                    <a:pt x="1240699" y="440061"/>
                    <a:pt x="1227364" y="484828"/>
                  </a:cubicBezTo>
                  <a:lnTo>
                    <a:pt x="1226215" y="488689"/>
                  </a:lnTo>
                  <a:lnTo>
                    <a:pt x="1252800" y="474573"/>
                  </a:lnTo>
                  <a:cubicBezTo>
                    <a:pt x="1272787" y="465718"/>
                    <a:pt x="1291897" y="459348"/>
                    <a:pt x="1308327" y="457205"/>
                  </a:cubicBezTo>
                  <a:cubicBezTo>
                    <a:pt x="1373097" y="448633"/>
                    <a:pt x="1408340" y="464825"/>
                    <a:pt x="1474062" y="453395"/>
                  </a:cubicBezTo>
                  <a:cubicBezTo>
                    <a:pt x="1539785" y="441965"/>
                    <a:pt x="1556930" y="435298"/>
                    <a:pt x="1556930" y="435298"/>
                  </a:cubicBezTo>
                  <a:cubicBezTo>
                    <a:pt x="1586457" y="437203"/>
                    <a:pt x="1598840" y="443870"/>
                    <a:pt x="1621700" y="456253"/>
                  </a:cubicBezTo>
                  <a:cubicBezTo>
                    <a:pt x="1641702" y="467683"/>
                    <a:pt x="1638845" y="490543"/>
                    <a:pt x="1635987" y="520070"/>
                  </a:cubicBezTo>
                  <a:cubicBezTo>
                    <a:pt x="1634082" y="549598"/>
                    <a:pt x="1618842" y="590555"/>
                    <a:pt x="1601697" y="630561"/>
                  </a:cubicBezTo>
                  <a:cubicBezTo>
                    <a:pt x="1584552" y="670565"/>
                    <a:pt x="1585505" y="689615"/>
                    <a:pt x="1571217" y="705808"/>
                  </a:cubicBezTo>
                  <a:cubicBezTo>
                    <a:pt x="1556930" y="722000"/>
                    <a:pt x="1509305" y="765815"/>
                    <a:pt x="1481682" y="787723"/>
                  </a:cubicBezTo>
                  <a:cubicBezTo>
                    <a:pt x="1454060" y="809630"/>
                    <a:pt x="1408340" y="790580"/>
                    <a:pt x="1408340" y="790580"/>
                  </a:cubicBezTo>
                  <a:cubicBezTo>
                    <a:pt x="1408340" y="790580"/>
                    <a:pt x="1426437" y="810583"/>
                    <a:pt x="1439772" y="826775"/>
                  </a:cubicBezTo>
                  <a:cubicBezTo>
                    <a:pt x="1446440" y="834871"/>
                    <a:pt x="1445963" y="846778"/>
                    <a:pt x="1432390" y="861303"/>
                  </a:cubicBezTo>
                  <a:lnTo>
                    <a:pt x="1416140" y="873706"/>
                  </a:lnTo>
                  <a:lnTo>
                    <a:pt x="1458076" y="881080"/>
                  </a:lnTo>
                  <a:cubicBezTo>
                    <a:pt x="1478035" y="885580"/>
                    <a:pt x="1499601" y="891485"/>
                    <a:pt x="1522639" y="899165"/>
                  </a:cubicBezTo>
                  <a:cubicBezTo>
                    <a:pt x="1645512" y="940123"/>
                    <a:pt x="1660752" y="971555"/>
                    <a:pt x="1684564" y="1004893"/>
                  </a:cubicBezTo>
                  <a:cubicBezTo>
                    <a:pt x="1708377" y="1038230"/>
                    <a:pt x="1704567" y="1028705"/>
                    <a:pt x="1692184" y="1073473"/>
                  </a:cubicBezTo>
                  <a:cubicBezTo>
                    <a:pt x="1679802" y="1118240"/>
                    <a:pt x="1657894" y="1108715"/>
                    <a:pt x="1600744" y="1152530"/>
                  </a:cubicBezTo>
                  <a:cubicBezTo>
                    <a:pt x="1543594" y="1196345"/>
                    <a:pt x="1534069" y="1196345"/>
                    <a:pt x="1477872" y="1213490"/>
                  </a:cubicBezTo>
                  <a:cubicBezTo>
                    <a:pt x="1421674" y="1230635"/>
                    <a:pt x="1381669" y="1234445"/>
                    <a:pt x="1310232" y="1223015"/>
                  </a:cubicBezTo>
                  <a:lnTo>
                    <a:pt x="1210558" y="1203558"/>
                  </a:lnTo>
                  <a:lnTo>
                    <a:pt x="1219387" y="1212895"/>
                  </a:lnTo>
                  <a:cubicBezTo>
                    <a:pt x="1235937" y="1234921"/>
                    <a:pt x="1241176" y="1253019"/>
                    <a:pt x="1237842" y="1263973"/>
                  </a:cubicBezTo>
                  <a:cubicBezTo>
                    <a:pt x="1232127" y="1286833"/>
                    <a:pt x="1308327" y="1293500"/>
                    <a:pt x="1334044" y="1327790"/>
                  </a:cubicBezTo>
                  <a:cubicBezTo>
                    <a:pt x="1360714" y="1362081"/>
                    <a:pt x="1330234" y="1374463"/>
                    <a:pt x="1303564" y="1393513"/>
                  </a:cubicBezTo>
                  <a:cubicBezTo>
                    <a:pt x="1276894" y="1412563"/>
                    <a:pt x="1267369" y="1466856"/>
                    <a:pt x="1204504" y="1476381"/>
                  </a:cubicBezTo>
                  <a:cubicBezTo>
                    <a:pt x="1141639" y="1485906"/>
                    <a:pt x="1163547" y="1494478"/>
                    <a:pt x="1054962" y="1463998"/>
                  </a:cubicBezTo>
                  <a:cubicBezTo>
                    <a:pt x="947329" y="1433518"/>
                    <a:pt x="939709" y="1416373"/>
                    <a:pt x="869224" y="1360175"/>
                  </a:cubicBezTo>
                  <a:cubicBezTo>
                    <a:pt x="851603" y="1346126"/>
                    <a:pt x="838030" y="1331541"/>
                    <a:pt x="827880" y="1316524"/>
                  </a:cubicBezTo>
                  <a:lnTo>
                    <a:pt x="818479" y="1295632"/>
                  </a:lnTo>
                  <a:lnTo>
                    <a:pt x="816704" y="1305631"/>
                  </a:lnTo>
                  <a:cubicBezTo>
                    <a:pt x="808086" y="1361665"/>
                    <a:pt x="802550" y="1406848"/>
                    <a:pt x="773975" y="1443996"/>
                  </a:cubicBezTo>
                  <a:cubicBezTo>
                    <a:pt x="735875" y="1493526"/>
                    <a:pt x="729207" y="1494478"/>
                    <a:pt x="620622" y="1454474"/>
                  </a:cubicBezTo>
                  <a:cubicBezTo>
                    <a:pt x="512037" y="1414468"/>
                    <a:pt x="502512" y="1334458"/>
                    <a:pt x="481557" y="1280166"/>
                  </a:cubicBezTo>
                  <a:cubicBezTo>
                    <a:pt x="476318" y="1266593"/>
                    <a:pt x="471258" y="1256294"/>
                    <a:pt x="466466" y="1247409"/>
                  </a:cubicBezTo>
                  <a:lnTo>
                    <a:pt x="465298" y="1245307"/>
                  </a:lnTo>
                  <a:lnTo>
                    <a:pt x="461513" y="1247331"/>
                  </a:lnTo>
                  <a:cubicBezTo>
                    <a:pt x="453071" y="1250728"/>
                    <a:pt x="443099" y="1253734"/>
                    <a:pt x="431074" y="1256353"/>
                  </a:cubicBezTo>
                  <a:cubicBezTo>
                    <a:pt x="335825" y="1277308"/>
                    <a:pt x="316775" y="1289691"/>
                    <a:pt x="170089" y="1247781"/>
                  </a:cubicBezTo>
                  <a:cubicBezTo>
                    <a:pt x="23404" y="1205871"/>
                    <a:pt x="57694" y="1230636"/>
                    <a:pt x="17689" y="1141101"/>
                  </a:cubicBezTo>
                  <a:cubicBezTo>
                    <a:pt x="-23268" y="1051566"/>
                    <a:pt x="6260" y="1054424"/>
                    <a:pt x="112939" y="964889"/>
                  </a:cubicBezTo>
                  <a:cubicBezTo>
                    <a:pt x="219619" y="875353"/>
                    <a:pt x="287247" y="834396"/>
                    <a:pt x="294867" y="830586"/>
                  </a:cubicBezTo>
                  <a:cubicBezTo>
                    <a:pt x="348207" y="802964"/>
                    <a:pt x="329157" y="824871"/>
                    <a:pt x="348207" y="815346"/>
                  </a:cubicBezTo>
                  <a:cubicBezTo>
                    <a:pt x="352493" y="812964"/>
                    <a:pt x="378449" y="807726"/>
                    <a:pt x="414971" y="801207"/>
                  </a:cubicBezTo>
                  <a:lnTo>
                    <a:pt x="424481" y="799572"/>
                  </a:lnTo>
                  <a:lnTo>
                    <a:pt x="416236" y="793810"/>
                  </a:lnTo>
                  <a:cubicBezTo>
                    <a:pt x="404881" y="784985"/>
                    <a:pt x="390593" y="773436"/>
                    <a:pt x="371067" y="758196"/>
                  </a:cubicBezTo>
                  <a:cubicBezTo>
                    <a:pt x="292010" y="697236"/>
                    <a:pt x="269150" y="705808"/>
                    <a:pt x="227240" y="609606"/>
                  </a:cubicBezTo>
                  <a:cubicBezTo>
                    <a:pt x="185330" y="513403"/>
                    <a:pt x="185330" y="411486"/>
                    <a:pt x="186282" y="321951"/>
                  </a:cubicBezTo>
                  <a:cubicBezTo>
                    <a:pt x="187235" y="232416"/>
                    <a:pt x="215810" y="206699"/>
                    <a:pt x="251052" y="178124"/>
                  </a:cubicBezTo>
                  <a:cubicBezTo>
                    <a:pt x="286295" y="149549"/>
                    <a:pt x="292010" y="160026"/>
                    <a:pt x="350112" y="188601"/>
                  </a:cubicBezTo>
                  <a:cubicBezTo>
                    <a:pt x="364399" y="195745"/>
                    <a:pt x="379699" y="207472"/>
                    <a:pt x="394612" y="221045"/>
                  </a:cubicBezTo>
                  <a:lnTo>
                    <a:pt x="423394" y="250741"/>
                  </a:lnTo>
                  <a:lnTo>
                    <a:pt x="426594" y="227043"/>
                  </a:lnTo>
                  <a:cubicBezTo>
                    <a:pt x="431015" y="201459"/>
                    <a:pt x="436551" y="176456"/>
                    <a:pt x="443457" y="155263"/>
                  </a:cubicBezTo>
                  <a:cubicBezTo>
                    <a:pt x="471079" y="70491"/>
                    <a:pt x="490129" y="42869"/>
                    <a:pt x="517752" y="20961"/>
                  </a:cubicBezTo>
                  <a:cubicBezTo>
                    <a:pt x="545374" y="-947"/>
                    <a:pt x="601572" y="6"/>
                    <a:pt x="601572" y="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139" name="Figura a mano libera: Forma 1138">
              <a:extLst>
                <a:ext uri="{FF2B5EF4-FFF2-40B4-BE49-F238E27FC236}">
                  <a16:creationId xmlns:a16="http://schemas.microsoft.com/office/drawing/2014/main" id="{6C558A76-4AEB-4B15-AD6B-2FF64C3463E1}"/>
                </a:ext>
              </a:extLst>
            </p:cNvPr>
            <p:cNvSpPr/>
            <p:nvPr/>
          </p:nvSpPr>
          <p:spPr>
            <a:xfrm>
              <a:off x="2377767" y="8141150"/>
              <a:ext cx="276225" cy="295275"/>
            </a:xfrm>
            <a:custGeom>
              <a:avLst/>
              <a:gdLst>
                <a:gd name="connsiteX0" fmla="*/ 97507 w 276225"/>
                <a:gd name="connsiteY0" fmla="*/ 0 h 295275"/>
                <a:gd name="connsiteX1" fmla="*/ 8924 w 276225"/>
                <a:gd name="connsiteY1" fmla="*/ 60007 h 295275"/>
                <a:gd name="connsiteX2" fmla="*/ 7019 w 276225"/>
                <a:gd name="connsiteY2" fmla="*/ 185738 h 295275"/>
                <a:gd name="connsiteX3" fmla="*/ 56549 w 276225"/>
                <a:gd name="connsiteY3" fmla="*/ 247650 h 295275"/>
                <a:gd name="connsiteX4" fmla="*/ 159419 w 276225"/>
                <a:gd name="connsiteY4" fmla="*/ 300990 h 295275"/>
                <a:gd name="connsiteX5" fmla="*/ 279434 w 276225"/>
                <a:gd name="connsiteY5" fmla="*/ 204788 h 295275"/>
                <a:gd name="connsiteX6" fmla="*/ 262289 w 276225"/>
                <a:gd name="connsiteY6" fmla="*/ 104775 h 295275"/>
                <a:gd name="connsiteX7" fmla="*/ 187994 w 276225"/>
                <a:gd name="connsiteY7" fmla="*/ 48577 h 295275"/>
                <a:gd name="connsiteX8" fmla="*/ 97507 w 276225"/>
                <a:gd name="connsiteY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295275">
                  <a:moveTo>
                    <a:pt x="97507" y="0"/>
                  </a:moveTo>
                  <a:cubicBezTo>
                    <a:pt x="97507" y="0"/>
                    <a:pt x="15592" y="22860"/>
                    <a:pt x="8924" y="60007"/>
                  </a:cubicBezTo>
                  <a:cubicBezTo>
                    <a:pt x="2257" y="97155"/>
                    <a:pt x="-6316" y="147638"/>
                    <a:pt x="7019" y="185738"/>
                  </a:cubicBezTo>
                  <a:cubicBezTo>
                    <a:pt x="20354" y="223838"/>
                    <a:pt x="-12983" y="211455"/>
                    <a:pt x="56549" y="247650"/>
                  </a:cubicBezTo>
                  <a:cubicBezTo>
                    <a:pt x="125129" y="282893"/>
                    <a:pt x="101317" y="307657"/>
                    <a:pt x="159419" y="300990"/>
                  </a:cubicBezTo>
                  <a:cubicBezTo>
                    <a:pt x="217522" y="294323"/>
                    <a:pt x="267052" y="238125"/>
                    <a:pt x="279434" y="204788"/>
                  </a:cubicBezTo>
                  <a:cubicBezTo>
                    <a:pt x="291817" y="170498"/>
                    <a:pt x="283244" y="136207"/>
                    <a:pt x="262289" y="104775"/>
                  </a:cubicBezTo>
                  <a:cubicBezTo>
                    <a:pt x="241334" y="73343"/>
                    <a:pt x="221332" y="64770"/>
                    <a:pt x="187994" y="48577"/>
                  </a:cubicBezTo>
                  <a:cubicBezTo>
                    <a:pt x="155609" y="32385"/>
                    <a:pt x="118462" y="2857"/>
                    <a:pt x="975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191" name="Gruppo 1190">
              <a:extLst>
                <a:ext uri="{FF2B5EF4-FFF2-40B4-BE49-F238E27FC236}">
                  <a16:creationId xmlns:a16="http://schemas.microsoft.com/office/drawing/2014/main" id="{AC2017D2-849B-44B8-9284-C014A37052B1}"/>
                </a:ext>
              </a:extLst>
            </p:cNvPr>
            <p:cNvGrpSpPr/>
            <p:nvPr/>
          </p:nvGrpSpPr>
          <p:grpSpPr>
            <a:xfrm>
              <a:off x="2215167" y="7961228"/>
              <a:ext cx="659802" cy="598784"/>
              <a:chOff x="2215167" y="7961228"/>
              <a:chExt cx="659802" cy="598784"/>
            </a:xfrm>
          </p:grpSpPr>
          <p:sp>
            <p:nvSpPr>
              <p:cNvPr id="1192" name="Figura a mano libera: Forma 1191">
                <a:extLst>
                  <a:ext uri="{FF2B5EF4-FFF2-40B4-BE49-F238E27FC236}">
                    <a16:creationId xmlns:a16="http://schemas.microsoft.com/office/drawing/2014/main" id="{4192B907-F660-447C-B375-498B36BEAF1F}"/>
                  </a:ext>
                </a:extLst>
              </p:cNvPr>
              <p:cNvSpPr/>
              <p:nvPr/>
            </p:nvSpPr>
            <p:spPr>
              <a:xfrm>
                <a:off x="2613102" y="8151963"/>
                <a:ext cx="142875" cy="76200"/>
              </a:xfrm>
              <a:custGeom>
                <a:avLst/>
                <a:gdLst>
                  <a:gd name="connsiteX0" fmla="*/ 5999 w 142875"/>
                  <a:gd name="connsiteY0" fmla="*/ 83485 h 76200"/>
                  <a:gd name="connsiteX1" fmla="*/ 145064 w 142875"/>
                  <a:gd name="connsiteY1" fmla="*/ 4427 h 76200"/>
                  <a:gd name="connsiteX2" fmla="*/ 139349 w 142875"/>
                  <a:gd name="connsiteY2" fmla="*/ 617 h 76200"/>
                  <a:gd name="connsiteX3" fmla="*/ 2189 w 142875"/>
                  <a:gd name="connsiteY3" fmla="*/ 78722 h 76200"/>
                  <a:gd name="connsiteX4" fmla="*/ 5999 w 142875"/>
                  <a:gd name="connsiteY4" fmla="*/ 83485 h 76200"/>
                  <a:gd name="connsiteX5" fmla="*/ 5999 w 142875"/>
                  <a:gd name="connsiteY5" fmla="*/ 834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76200">
                    <a:moveTo>
                      <a:pt x="5999" y="83485"/>
                    </a:moveTo>
                    <a:cubicBezTo>
                      <a:pt x="53624" y="58719"/>
                      <a:pt x="100296" y="33954"/>
                      <a:pt x="145064" y="4427"/>
                    </a:cubicBezTo>
                    <a:cubicBezTo>
                      <a:pt x="149826" y="1569"/>
                      <a:pt x="143159" y="-1288"/>
                      <a:pt x="139349" y="617"/>
                    </a:cubicBezTo>
                    <a:cubicBezTo>
                      <a:pt x="95534" y="30144"/>
                      <a:pt x="48861" y="54910"/>
                      <a:pt x="2189" y="78722"/>
                    </a:cubicBezTo>
                    <a:cubicBezTo>
                      <a:pt x="-2574" y="80627"/>
                      <a:pt x="1236" y="85389"/>
                      <a:pt x="5999" y="83485"/>
                    </a:cubicBezTo>
                    <a:lnTo>
                      <a:pt x="5999" y="834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3" name="Figura a mano libera: Forma 1192">
                <a:extLst>
                  <a:ext uri="{FF2B5EF4-FFF2-40B4-BE49-F238E27FC236}">
                    <a16:creationId xmlns:a16="http://schemas.microsoft.com/office/drawing/2014/main" id="{86491AD6-E572-49EF-AB3D-0FB30D032A74}"/>
                  </a:ext>
                </a:extLst>
              </p:cNvPr>
              <p:cNvSpPr/>
              <p:nvPr/>
            </p:nvSpPr>
            <p:spPr>
              <a:xfrm>
                <a:off x="2618655" y="8193537"/>
                <a:ext cx="247650" cy="38100"/>
              </a:xfrm>
              <a:custGeom>
                <a:avLst/>
                <a:gdLst>
                  <a:gd name="connsiteX0" fmla="*/ 4256 w 247650"/>
                  <a:gd name="connsiteY0" fmla="*/ 45720 h 38100"/>
                  <a:gd name="connsiteX1" fmla="*/ 134748 w 247650"/>
                  <a:gd name="connsiteY1" fmla="*/ 23812 h 38100"/>
                  <a:gd name="connsiteX2" fmla="*/ 207138 w 247650"/>
                  <a:gd name="connsiteY2" fmla="*/ 13335 h 38100"/>
                  <a:gd name="connsiteX3" fmla="*/ 251906 w 247650"/>
                  <a:gd name="connsiteY3" fmla="*/ 1905 h 38100"/>
                  <a:gd name="connsiteX4" fmla="*/ 247143 w 247650"/>
                  <a:gd name="connsiteY4" fmla="*/ 952 h 38100"/>
                  <a:gd name="connsiteX5" fmla="*/ 196661 w 247650"/>
                  <a:gd name="connsiteY5" fmla="*/ 12382 h 38100"/>
                  <a:gd name="connsiteX6" fmla="*/ 114746 w 247650"/>
                  <a:gd name="connsiteY6" fmla="*/ 22860 h 38100"/>
                  <a:gd name="connsiteX7" fmla="*/ 2351 w 247650"/>
                  <a:gd name="connsiteY7" fmla="*/ 42862 h 38100"/>
                  <a:gd name="connsiteX8" fmla="*/ 4256 w 247650"/>
                  <a:gd name="connsiteY8" fmla="*/ 45720 h 38100"/>
                  <a:gd name="connsiteX9" fmla="*/ 4256 w 247650"/>
                  <a:gd name="connsiteY9" fmla="*/ 457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38100">
                    <a:moveTo>
                      <a:pt x="4256" y="45720"/>
                    </a:moveTo>
                    <a:cubicBezTo>
                      <a:pt x="47118" y="36195"/>
                      <a:pt x="90933" y="28575"/>
                      <a:pt x="134748" y="23812"/>
                    </a:cubicBezTo>
                    <a:cubicBezTo>
                      <a:pt x="158561" y="20955"/>
                      <a:pt x="183326" y="17145"/>
                      <a:pt x="207138" y="13335"/>
                    </a:cubicBezTo>
                    <a:cubicBezTo>
                      <a:pt x="222378" y="11430"/>
                      <a:pt x="238571" y="9525"/>
                      <a:pt x="251906" y="1905"/>
                    </a:cubicBezTo>
                    <a:cubicBezTo>
                      <a:pt x="256668" y="-952"/>
                      <a:pt x="249048" y="0"/>
                      <a:pt x="247143" y="952"/>
                    </a:cubicBezTo>
                    <a:cubicBezTo>
                      <a:pt x="231903" y="8573"/>
                      <a:pt x="212853" y="9525"/>
                      <a:pt x="196661" y="12382"/>
                    </a:cubicBezTo>
                    <a:cubicBezTo>
                      <a:pt x="169038" y="16193"/>
                      <a:pt x="142368" y="20002"/>
                      <a:pt x="114746" y="22860"/>
                    </a:cubicBezTo>
                    <a:cubicBezTo>
                      <a:pt x="76646" y="27623"/>
                      <a:pt x="39498" y="34290"/>
                      <a:pt x="2351" y="42862"/>
                    </a:cubicBezTo>
                    <a:cubicBezTo>
                      <a:pt x="-1459" y="43815"/>
                      <a:pt x="-507" y="46673"/>
                      <a:pt x="4256" y="45720"/>
                    </a:cubicBezTo>
                    <a:lnTo>
                      <a:pt x="4256" y="457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4" name="Figura a mano libera: Forma 1193">
                <a:extLst>
                  <a:ext uri="{FF2B5EF4-FFF2-40B4-BE49-F238E27FC236}">
                    <a16:creationId xmlns:a16="http://schemas.microsoft.com/office/drawing/2014/main" id="{C8C73EF8-E648-4D97-89BE-CF41FD4946C5}"/>
                  </a:ext>
                </a:extLst>
              </p:cNvPr>
              <p:cNvSpPr/>
              <p:nvPr/>
            </p:nvSpPr>
            <p:spPr>
              <a:xfrm>
                <a:off x="2579694" y="8353557"/>
                <a:ext cx="295275" cy="85725"/>
              </a:xfrm>
              <a:custGeom>
                <a:avLst/>
                <a:gdLst>
                  <a:gd name="connsiteX0" fmla="*/ 2259 w 295275"/>
                  <a:gd name="connsiteY0" fmla="*/ 6668 h 85725"/>
                  <a:gd name="connsiteX1" fmla="*/ 167042 w 295275"/>
                  <a:gd name="connsiteY1" fmla="*/ 40957 h 85725"/>
                  <a:gd name="connsiteX2" fmla="*/ 229907 w 295275"/>
                  <a:gd name="connsiteY2" fmla="*/ 70485 h 85725"/>
                  <a:gd name="connsiteX3" fmla="*/ 290867 w 295275"/>
                  <a:gd name="connsiteY3" fmla="*/ 88582 h 85725"/>
                  <a:gd name="connsiteX4" fmla="*/ 293724 w 295275"/>
                  <a:gd name="connsiteY4" fmla="*/ 82868 h 85725"/>
                  <a:gd name="connsiteX5" fmla="*/ 231812 w 295275"/>
                  <a:gd name="connsiteY5" fmla="*/ 63818 h 85725"/>
                  <a:gd name="connsiteX6" fmla="*/ 164184 w 295275"/>
                  <a:gd name="connsiteY6" fmla="*/ 32385 h 85725"/>
                  <a:gd name="connsiteX7" fmla="*/ 4164 w 295275"/>
                  <a:gd name="connsiteY7" fmla="*/ 0 h 85725"/>
                  <a:gd name="connsiteX8" fmla="*/ 2259 w 295275"/>
                  <a:gd name="connsiteY8" fmla="*/ 6668 h 85725"/>
                  <a:gd name="connsiteX9" fmla="*/ 2259 w 295275"/>
                  <a:gd name="connsiteY9" fmla="*/ 666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85725">
                    <a:moveTo>
                      <a:pt x="2259" y="6668"/>
                    </a:moveTo>
                    <a:cubicBezTo>
                      <a:pt x="58457" y="9525"/>
                      <a:pt x="115607" y="20955"/>
                      <a:pt x="167042" y="40957"/>
                    </a:cubicBezTo>
                    <a:cubicBezTo>
                      <a:pt x="188949" y="49530"/>
                      <a:pt x="208952" y="60960"/>
                      <a:pt x="229907" y="70485"/>
                    </a:cubicBezTo>
                    <a:cubicBezTo>
                      <a:pt x="248957" y="80010"/>
                      <a:pt x="269912" y="84773"/>
                      <a:pt x="290867" y="88582"/>
                    </a:cubicBezTo>
                    <a:cubicBezTo>
                      <a:pt x="294677" y="89535"/>
                      <a:pt x="298487" y="83820"/>
                      <a:pt x="293724" y="82868"/>
                    </a:cubicBezTo>
                    <a:cubicBezTo>
                      <a:pt x="272769" y="79057"/>
                      <a:pt x="250862" y="73343"/>
                      <a:pt x="231812" y="63818"/>
                    </a:cubicBezTo>
                    <a:cubicBezTo>
                      <a:pt x="209904" y="52388"/>
                      <a:pt x="187997" y="40957"/>
                      <a:pt x="164184" y="32385"/>
                    </a:cubicBezTo>
                    <a:cubicBezTo>
                      <a:pt x="113702" y="13335"/>
                      <a:pt x="58457" y="2857"/>
                      <a:pt x="4164" y="0"/>
                    </a:cubicBezTo>
                    <a:cubicBezTo>
                      <a:pt x="1307" y="0"/>
                      <a:pt x="-2503" y="5715"/>
                      <a:pt x="2259" y="6668"/>
                    </a:cubicBezTo>
                    <a:lnTo>
                      <a:pt x="2259" y="66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5" name="Figura a mano libera: Forma 1194">
                <a:extLst>
                  <a:ext uri="{FF2B5EF4-FFF2-40B4-BE49-F238E27FC236}">
                    <a16:creationId xmlns:a16="http://schemas.microsoft.com/office/drawing/2014/main" id="{5CD887FC-F810-49F4-AF46-9D18B2AEA542}"/>
                  </a:ext>
                </a:extLst>
              </p:cNvPr>
              <p:cNvSpPr/>
              <p:nvPr/>
            </p:nvSpPr>
            <p:spPr>
              <a:xfrm>
                <a:off x="2581299" y="8367219"/>
                <a:ext cx="209550" cy="104775"/>
              </a:xfrm>
              <a:custGeom>
                <a:avLst/>
                <a:gdLst>
                  <a:gd name="connsiteX0" fmla="*/ 4465 w 209550"/>
                  <a:gd name="connsiteY0" fmla="*/ 6341 h 104775"/>
                  <a:gd name="connsiteX1" fmla="*/ 30182 w 209550"/>
                  <a:gd name="connsiteY1" fmla="*/ 6341 h 104775"/>
                  <a:gd name="connsiteX2" fmla="*/ 105430 w 209550"/>
                  <a:gd name="connsiteY2" fmla="*/ 36820 h 104775"/>
                  <a:gd name="connsiteX3" fmla="*/ 208300 w 209550"/>
                  <a:gd name="connsiteY3" fmla="*/ 104448 h 104775"/>
                  <a:gd name="connsiteX4" fmla="*/ 214015 w 209550"/>
                  <a:gd name="connsiteY4" fmla="*/ 99686 h 104775"/>
                  <a:gd name="connsiteX5" fmla="*/ 97810 w 209550"/>
                  <a:gd name="connsiteY5" fmla="*/ 24438 h 104775"/>
                  <a:gd name="connsiteX6" fmla="*/ 28277 w 209550"/>
                  <a:gd name="connsiteY6" fmla="*/ 625 h 104775"/>
                  <a:gd name="connsiteX7" fmla="*/ 1607 w 209550"/>
                  <a:gd name="connsiteY7" fmla="*/ 1578 h 104775"/>
                  <a:gd name="connsiteX8" fmla="*/ 4465 w 209550"/>
                  <a:gd name="connsiteY8" fmla="*/ 6341 h 104775"/>
                  <a:gd name="connsiteX9" fmla="*/ 4465 w 209550"/>
                  <a:gd name="connsiteY9" fmla="*/ 63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04775">
                    <a:moveTo>
                      <a:pt x="4465" y="6341"/>
                    </a:moveTo>
                    <a:cubicBezTo>
                      <a:pt x="13037" y="3483"/>
                      <a:pt x="22562" y="4436"/>
                      <a:pt x="30182" y="6341"/>
                    </a:cubicBezTo>
                    <a:cubicBezTo>
                      <a:pt x="57805" y="10150"/>
                      <a:pt x="82570" y="22533"/>
                      <a:pt x="105430" y="36820"/>
                    </a:cubicBezTo>
                    <a:cubicBezTo>
                      <a:pt x="140672" y="57775"/>
                      <a:pt x="174962" y="79683"/>
                      <a:pt x="208300" y="104448"/>
                    </a:cubicBezTo>
                    <a:cubicBezTo>
                      <a:pt x="211157" y="106353"/>
                      <a:pt x="217825" y="102543"/>
                      <a:pt x="214015" y="99686"/>
                    </a:cubicBezTo>
                    <a:cubicBezTo>
                      <a:pt x="176867" y="72063"/>
                      <a:pt x="137815" y="46345"/>
                      <a:pt x="97810" y="24438"/>
                    </a:cubicBezTo>
                    <a:cubicBezTo>
                      <a:pt x="76855" y="13008"/>
                      <a:pt x="53042" y="2531"/>
                      <a:pt x="28277" y="625"/>
                    </a:cubicBezTo>
                    <a:cubicBezTo>
                      <a:pt x="19705" y="-327"/>
                      <a:pt x="10180" y="-327"/>
                      <a:pt x="1607" y="1578"/>
                    </a:cubicBezTo>
                    <a:cubicBezTo>
                      <a:pt x="-1250" y="2531"/>
                      <a:pt x="-298" y="8245"/>
                      <a:pt x="4465" y="6341"/>
                    </a:cubicBezTo>
                    <a:lnTo>
                      <a:pt x="4465" y="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6" name="Figura a mano libera: Forma 1195">
                <a:extLst>
                  <a:ext uri="{FF2B5EF4-FFF2-40B4-BE49-F238E27FC236}">
                    <a16:creationId xmlns:a16="http://schemas.microsoft.com/office/drawing/2014/main" id="{F61B12A7-E383-4340-9DE4-8E414349EADD}"/>
                  </a:ext>
                </a:extLst>
              </p:cNvPr>
              <p:cNvSpPr/>
              <p:nvPr/>
            </p:nvSpPr>
            <p:spPr>
              <a:xfrm>
                <a:off x="2557264" y="8361070"/>
                <a:ext cx="219075" cy="133350"/>
              </a:xfrm>
              <a:custGeom>
                <a:avLst/>
                <a:gdLst>
                  <a:gd name="connsiteX0" fmla="*/ 1829 w 219075"/>
                  <a:gd name="connsiteY0" fmla="*/ 5822 h 133350"/>
                  <a:gd name="connsiteX1" fmla="*/ 31357 w 219075"/>
                  <a:gd name="connsiteY1" fmla="*/ 19157 h 133350"/>
                  <a:gd name="connsiteX2" fmla="*/ 117082 w 219075"/>
                  <a:gd name="connsiteY2" fmla="*/ 72497 h 133350"/>
                  <a:gd name="connsiteX3" fmla="*/ 163754 w 219075"/>
                  <a:gd name="connsiteY3" fmla="*/ 107740 h 133350"/>
                  <a:gd name="connsiteX4" fmla="*/ 216142 w 219075"/>
                  <a:gd name="connsiteY4" fmla="*/ 134409 h 133350"/>
                  <a:gd name="connsiteX5" fmla="*/ 218999 w 219075"/>
                  <a:gd name="connsiteY5" fmla="*/ 128694 h 133350"/>
                  <a:gd name="connsiteX6" fmla="*/ 165659 w 219075"/>
                  <a:gd name="connsiteY6" fmla="*/ 100119 h 133350"/>
                  <a:gd name="connsiteX7" fmla="*/ 115177 w 219075"/>
                  <a:gd name="connsiteY7" fmla="*/ 62972 h 133350"/>
                  <a:gd name="connsiteX8" fmla="*/ 31357 w 219075"/>
                  <a:gd name="connsiteY8" fmla="*/ 11537 h 133350"/>
                  <a:gd name="connsiteX9" fmla="*/ 5639 w 219075"/>
                  <a:gd name="connsiteY9" fmla="*/ 107 h 133350"/>
                  <a:gd name="connsiteX10" fmla="*/ 1829 w 219075"/>
                  <a:gd name="connsiteY10" fmla="*/ 5822 h 133350"/>
                  <a:gd name="connsiteX11" fmla="*/ 1829 w 219075"/>
                  <a:gd name="connsiteY11" fmla="*/ 58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133350">
                    <a:moveTo>
                      <a:pt x="1829" y="5822"/>
                    </a:moveTo>
                    <a:cubicBezTo>
                      <a:pt x="12307" y="8679"/>
                      <a:pt x="21832" y="14394"/>
                      <a:pt x="31357" y="19157"/>
                    </a:cubicBezTo>
                    <a:cubicBezTo>
                      <a:pt x="60884" y="35349"/>
                      <a:pt x="89459" y="52494"/>
                      <a:pt x="117082" y="72497"/>
                    </a:cubicBezTo>
                    <a:cubicBezTo>
                      <a:pt x="133274" y="83927"/>
                      <a:pt x="147562" y="96309"/>
                      <a:pt x="163754" y="107740"/>
                    </a:cubicBezTo>
                    <a:cubicBezTo>
                      <a:pt x="178994" y="118217"/>
                      <a:pt x="198044" y="130599"/>
                      <a:pt x="216142" y="134409"/>
                    </a:cubicBezTo>
                    <a:cubicBezTo>
                      <a:pt x="219952" y="135362"/>
                      <a:pt x="223762" y="129647"/>
                      <a:pt x="218999" y="128694"/>
                    </a:cubicBezTo>
                    <a:cubicBezTo>
                      <a:pt x="201854" y="124884"/>
                      <a:pt x="180899" y="111549"/>
                      <a:pt x="165659" y="100119"/>
                    </a:cubicBezTo>
                    <a:cubicBezTo>
                      <a:pt x="148514" y="87737"/>
                      <a:pt x="133274" y="74402"/>
                      <a:pt x="115177" y="62972"/>
                    </a:cubicBezTo>
                    <a:cubicBezTo>
                      <a:pt x="88507" y="44874"/>
                      <a:pt x="59932" y="27729"/>
                      <a:pt x="31357" y="11537"/>
                    </a:cubicBezTo>
                    <a:cubicBezTo>
                      <a:pt x="22784" y="6774"/>
                      <a:pt x="15164" y="2965"/>
                      <a:pt x="5639" y="107"/>
                    </a:cubicBezTo>
                    <a:cubicBezTo>
                      <a:pt x="2782" y="-846"/>
                      <a:pt x="-2933" y="4869"/>
                      <a:pt x="1829" y="5822"/>
                    </a:cubicBezTo>
                    <a:lnTo>
                      <a:pt x="1829" y="5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7" name="Figura a mano libera: Forma 1196">
                <a:extLst>
                  <a:ext uri="{FF2B5EF4-FFF2-40B4-BE49-F238E27FC236}">
                    <a16:creationId xmlns:a16="http://schemas.microsoft.com/office/drawing/2014/main" id="{87C3964A-7D60-4120-858C-AE8C0F7D2AB7}"/>
                  </a:ext>
                </a:extLst>
              </p:cNvPr>
              <p:cNvSpPr/>
              <p:nvPr/>
            </p:nvSpPr>
            <p:spPr>
              <a:xfrm>
                <a:off x="2618247" y="8281167"/>
                <a:ext cx="190500" cy="9525"/>
              </a:xfrm>
              <a:custGeom>
                <a:avLst/>
                <a:gdLst>
                  <a:gd name="connsiteX0" fmla="*/ 4664 w 190500"/>
                  <a:gd name="connsiteY0" fmla="*/ 7620 h 9525"/>
                  <a:gd name="connsiteX1" fmla="*/ 20856 w 190500"/>
                  <a:gd name="connsiteY1" fmla="*/ 5715 h 9525"/>
                  <a:gd name="connsiteX2" fmla="*/ 88484 w 190500"/>
                  <a:gd name="connsiteY2" fmla="*/ 11430 h 9525"/>
                  <a:gd name="connsiteX3" fmla="*/ 194211 w 190500"/>
                  <a:gd name="connsiteY3" fmla="*/ 14288 h 9525"/>
                  <a:gd name="connsiteX4" fmla="*/ 195164 w 190500"/>
                  <a:gd name="connsiteY4" fmla="*/ 8572 h 9525"/>
                  <a:gd name="connsiteX5" fmla="*/ 81816 w 190500"/>
                  <a:gd name="connsiteY5" fmla="*/ 4763 h 9525"/>
                  <a:gd name="connsiteX6" fmla="*/ 19904 w 190500"/>
                  <a:gd name="connsiteY6" fmla="*/ 0 h 9525"/>
                  <a:gd name="connsiteX7" fmla="*/ 2759 w 190500"/>
                  <a:gd name="connsiteY7" fmla="*/ 1905 h 9525"/>
                  <a:gd name="connsiteX8" fmla="*/ 4664 w 190500"/>
                  <a:gd name="connsiteY8" fmla="*/ 7620 h 9525"/>
                  <a:gd name="connsiteX9" fmla="*/ 4664 w 190500"/>
                  <a:gd name="connsiteY9" fmla="*/ 76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">
                    <a:moveTo>
                      <a:pt x="4664" y="7620"/>
                    </a:moveTo>
                    <a:cubicBezTo>
                      <a:pt x="9426" y="5715"/>
                      <a:pt x="16094" y="5715"/>
                      <a:pt x="20856" y="5715"/>
                    </a:cubicBezTo>
                    <a:cubicBezTo>
                      <a:pt x="43716" y="5715"/>
                      <a:pt x="66576" y="9525"/>
                      <a:pt x="88484" y="11430"/>
                    </a:cubicBezTo>
                    <a:cubicBezTo>
                      <a:pt x="123726" y="14288"/>
                      <a:pt x="158969" y="15240"/>
                      <a:pt x="194211" y="14288"/>
                    </a:cubicBezTo>
                    <a:cubicBezTo>
                      <a:pt x="198974" y="14288"/>
                      <a:pt x="199926" y="7620"/>
                      <a:pt x="195164" y="8572"/>
                    </a:cubicBezTo>
                    <a:cubicBezTo>
                      <a:pt x="157064" y="10477"/>
                      <a:pt x="118964" y="9525"/>
                      <a:pt x="81816" y="4763"/>
                    </a:cubicBezTo>
                    <a:cubicBezTo>
                      <a:pt x="60861" y="2857"/>
                      <a:pt x="40859" y="0"/>
                      <a:pt x="19904" y="0"/>
                    </a:cubicBezTo>
                    <a:cubicBezTo>
                      <a:pt x="14189" y="0"/>
                      <a:pt x="7521" y="0"/>
                      <a:pt x="2759" y="1905"/>
                    </a:cubicBezTo>
                    <a:cubicBezTo>
                      <a:pt x="-2004" y="3810"/>
                      <a:pt x="-99" y="9525"/>
                      <a:pt x="4664" y="7620"/>
                    </a:cubicBezTo>
                    <a:lnTo>
                      <a:pt x="4664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8" name="Figura a mano libera: Forma 1197">
                <a:extLst>
                  <a:ext uri="{FF2B5EF4-FFF2-40B4-BE49-F238E27FC236}">
                    <a16:creationId xmlns:a16="http://schemas.microsoft.com/office/drawing/2014/main" id="{5018E56E-8EC4-497A-9A85-EA15C64ABB62}"/>
                  </a:ext>
                </a:extLst>
              </p:cNvPr>
              <p:cNvSpPr/>
              <p:nvPr/>
            </p:nvSpPr>
            <p:spPr>
              <a:xfrm>
                <a:off x="2552344" y="8024571"/>
                <a:ext cx="66675" cy="171450"/>
              </a:xfrm>
              <a:custGeom>
                <a:avLst/>
                <a:gdLst>
                  <a:gd name="connsiteX0" fmla="*/ 7702 w 66675"/>
                  <a:gd name="connsiteY0" fmla="*/ 177539 h 171450"/>
                  <a:gd name="connsiteX1" fmla="*/ 39135 w 66675"/>
                  <a:gd name="connsiteY1" fmla="*/ 86099 h 171450"/>
                  <a:gd name="connsiteX2" fmla="*/ 60090 w 66675"/>
                  <a:gd name="connsiteY2" fmla="*/ 40379 h 171450"/>
                  <a:gd name="connsiteX3" fmla="*/ 66757 w 66675"/>
                  <a:gd name="connsiteY3" fmla="*/ 374 h 171450"/>
                  <a:gd name="connsiteX4" fmla="*/ 59137 w 66675"/>
                  <a:gd name="connsiteY4" fmla="*/ 2279 h 171450"/>
                  <a:gd name="connsiteX5" fmla="*/ 51517 w 66675"/>
                  <a:gd name="connsiteY5" fmla="*/ 44189 h 171450"/>
                  <a:gd name="connsiteX6" fmla="*/ 30562 w 66675"/>
                  <a:gd name="connsiteY6" fmla="*/ 89909 h 171450"/>
                  <a:gd name="connsiteX7" fmla="*/ 82 w 66675"/>
                  <a:gd name="connsiteY7" fmla="*/ 178491 h 171450"/>
                  <a:gd name="connsiteX8" fmla="*/ 7702 w 66675"/>
                  <a:gd name="connsiteY8" fmla="*/ 177539 h 171450"/>
                  <a:gd name="connsiteX9" fmla="*/ 7702 w 66675"/>
                  <a:gd name="connsiteY9" fmla="*/ 1775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71450">
                    <a:moveTo>
                      <a:pt x="7702" y="177539"/>
                    </a:moveTo>
                    <a:cubicBezTo>
                      <a:pt x="18180" y="147059"/>
                      <a:pt x="27705" y="116579"/>
                      <a:pt x="39135" y="86099"/>
                    </a:cubicBezTo>
                    <a:cubicBezTo>
                      <a:pt x="45802" y="70859"/>
                      <a:pt x="54375" y="56571"/>
                      <a:pt x="60090" y="40379"/>
                    </a:cubicBezTo>
                    <a:cubicBezTo>
                      <a:pt x="64852" y="27996"/>
                      <a:pt x="65805" y="13709"/>
                      <a:pt x="66757" y="374"/>
                    </a:cubicBezTo>
                    <a:cubicBezTo>
                      <a:pt x="66757" y="-579"/>
                      <a:pt x="59137" y="374"/>
                      <a:pt x="59137" y="2279"/>
                    </a:cubicBezTo>
                    <a:cubicBezTo>
                      <a:pt x="58185" y="16566"/>
                      <a:pt x="56280" y="30854"/>
                      <a:pt x="51517" y="44189"/>
                    </a:cubicBezTo>
                    <a:cubicBezTo>
                      <a:pt x="44850" y="59429"/>
                      <a:pt x="36277" y="74668"/>
                      <a:pt x="30562" y="89909"/>
                    </a:cubicBezTo>
                    <a:cubicBezTo>
                      <a:pt x="19132" y="118484"/>
                      <a:pt x="9607" y="148964"/>
                      <a:pt x="82" y="178491"/>
                    </a:cubicBezTo>
                    <a:cubicBezTo>
                      <a:pt x="-870" y="180396"/>
                      <a:pt x="6750" y="179443"/>
                      <a:pt x="7702" y="177539"/>
                    </a:cubicBezTo>
                    <a:lnTo>
                      <a:pt x="7702" y="1775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9" name="Figura a mano libera: Forma 1198">
                <a:extLst>
                  <a:ext uri="{FF2B5EF4-FFF2-40B4-BE49-F238E27FC236}">
                    <a16:creationId xmlns:a16="http://schemas.microsoft.com/office/drawing/2014/main" id="{A4690CCA-368F-40FB-AB10-78C981B792D7}"/>
                  </a:ext>
                </a:extLst>
              </p:cNvPr>
              <p:cNvSpPr/>
              <p:nvPr/>
            </p:nvSpPr>
            <p:spPr>
              <a:xfrm>
                <a:off x="2562628" y="7982427"/>
                <a:ext cx="95250" cy="209550"/>
              </a:xfrm>
              <a:custGeom>
                <a:avLst/>
                <a:gdLst>
                  <a:gd name="connsiteX0" fmla="*/ 95525 w 95250"/>
                  <a:gd name="connsiteY0" fmla="*/ 2513 h 209550"/>
                  <a:gd name="connsiteX1" fmla="*/ 45995 w 95250"/>
                  <a:gd name="connsiteY1" fmla="*/ 100621 h 209550"/>
                  <a:gd name="connsiteX2" fmla="*/ 275 w 95250"/>
                  <a:gd name="connsiteY2" fmla="*/ 208253 h 209550"/>
                  <a:gd name="connsiteX3" fmla="*/ 7895 w 95250"/>
                  <a:gd name="connsiteY3" fmla="*/ 208253 h 209550"/>
                  <a:gd name="connsiteX4" fmla="*/ 53615 w 95250"/>
                  <a:gd name="connsiteY4" fmla="*/ 100621 h 209550"/>
                  <a:gd name="connsiteX5" fmla="*/ 103145 w 95250"/>
                  <a:gd name="connsiteY5" fmla="*/ 2513 h 209550"/>
                  <a:gd name="connsiteX6" fmla="*/ 95525 w 95250"/>
                  <a:gd name="connsiteY6" fmla="*/ 2513 h 209550"/>
                  <a:gd name="connsiteX7" fmla="*/ 95525 w 95250"/>
                  <a:gd name="connsiteY7" fmla="*/ 25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209550">
                    <a:moveTo>
                      <a:pt x="95525" y="2513"/>
                    </a:moveTo>
                    <a:cubicBezTo>
                      <a:pt x="78380" y="34898"/>
                      <a:pt x="60283" y="67283"/>
                      <a:pt x="45995" y="100621"/>
                    </a:cubicBezTo>
                    <a:cubicBezTo>
                      <a:pt x="30755" y="135863"/>
                      <a:pt x="16468" y="172058"/>
                      <a:pt x="275" y="208253"/>
                    </a:cubicBezTo>
                    <a:cubicBezTo>
                      <a:pt x="-1630" y="212063"/>
                      <a:pt x="6943" y="211111"/>
                      <a:pt x="7895" y="208253"/>
                    </a:cubicBezTo>
                    <a:cubicBezTo>
                      <a:pt x="24088" y="173011"/>
                      <a:pt x="38375" y="136816"/>
                      <a:pt x="53615" y="100621"/>
                    </a:cubicBezTo>
                    <a:cubicBezTo>
                      <a:pt x="67903" y="67283"/>
                      <a:pt x="85048" y="33946"/>
                      <a:pt x="103145" y="2513"/>
                    </a:cubicBezTo>
                    <a:cubicBezTo>
                      <a:pt x="105050" y="-1297"/>
                      <a:pt x="97430" y="-345"/>
                      <a:pt x="95525" y="2513"/>
                    </a:cubicBezTo>
                    <a:lnTo>
                      <a:pt x="95525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0" name="Figura a mano libera: Forma 1199">
                <a:extLst>
                  <a:ext uri="{FF2B5EF4-FFF2-40B4-BE49-F238E27FC236}">
                    <a16:creationId xmlns:a16="http://schemas.microsoft.com/office/drawing/2014/main" id="{7AB7F9C2-558F-4ACD-86AD-78070DBE0230}"/>
                  </a:ext>
                </a:extLst>
              </p:cNvPr>
              <p:cNvSpPr/>
              <p:nvPr/>
            </p:nvSpPr>
            <p:spPr>
              <a:xfrm>
                <a:off x="2556885" y="8001847"/>
                <a:ext cx="171450" cy="209550"/>
              </a:xfrm>
              <a:custGeom>
                <a:avLst/>
                <a:gdLst>
                  <a:gd name="connsiteX0" fmla="*/ 168896 w 171450"/>
                  <a:gd name="connsiteY0" fmla="*/ 1190 h 209550"/>
                  <a:gd name="connsiteX1" fmla="*/ 94601 w 171450"/>
                  <a:gd name="connsiteY1" fmla="*/ 82153 h 209550"/>
                  <a:gd name="connsiteX2" fmla="*/ 25068 w 171450"/>
                  <a:gd name="connsiteY2" fmla="*/ 175498 h 209550"/>
                  <a:gd name="connsiteX3" fmla="*/ 303 w 171450"/>
                  <a:gd name="connsiteY3" fmla="*/ 212645 h 209550"/>
                  <a:gd name="connsiteX4" fmla="*/ 7923 w 171450"/>
                  <a:gd name="connsiteY4" fmla="*/ 213598 h 209550"/>
                  <a:gd name="connsiteX5" fmla="*/ 66026 w 171450"/>
                  <a:gd name="connsiteY5" fmla="*/ 126920 h 209550"/>
                  <a:gd name="connsiteX6" fmla="*/ 142226 w 171450"/>
                  <a:gd name="connsiteY6" fmla="*/ 39290 h 209550"/>
                  <a:gd name="connsiteX7" fmla="*/ 175563 w 171450"/>
                  <a:gd name="connsiteY7" fmla="*/ 4048 h 209550"/>
                  <a:gd name="connsiteX8" fmla="*/ 168896 w 171450"/>
                  <a:gd name="connsiteY8" fmla="*/ 1190 h 209550"/>
                  <a:gd name="connsiteX9" fmla="*/ 168896 w 171450"/>
                  <a:gd name="connsiteY9" fmla="*/ 119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168896" y="1190"/>
                    </a:moveTo>
                    <a:cubicBezTo>
                      <a:pt x="144131" y="27860"/>
                      <a:pt x="119366" y="54530"/>
                      <a:pt x="94601" y="82153"/>
                    </a:cubicBezTo>
                    <a:cubicBezTo>
                      <a:pt x="67931" y="110728"/>
                      <a:pt x="46976" y="143113"/>
                      <a:pt x="25068" y="175498"/>
                    </a:cubicBezTo>
                    <a:cubicBezTo>
                      <a:pt x="16496" y="187880"/>
                      <a:pt x="7923" y="200263"/>
                      <a:pt x="303" y="212645"/>
                    </a:cubicBezTo>
                    <a:cubicBezTo>
                      <a:pt x="-1602" y="216455"/>
                      <a:pt x="6018" y="215503"/>
                      <a:pt x="7923" y="213598"/>
                    </a:cubicBezTo>
                    <a:cubicBezTo>
                      <a:pt x="26973" y="184070"/>
                      <a:pt x="46023" y="155495"/>
                      <a:pt x="66026" y="126920"/>
                    </a:cubicBezTo>
                    <a:cubicBezTo>
                      <a:pt x="88886" y="95488"/>
                      <a:pt x="115556" y="67865"/>
                      <a:pt x="142226" y="39290"/>
                    </a:cubicBezTo>
                    <a:cubicBezTo>
                      <a:pt x="153656" y="27860"/>
                      <a:pt x="164133" y="15478"/>
                      <a:pt x="175563" y="4048"/>
                    </a:cubicBezTo>
                    <a:cubicBezTo>
                      <a:pt x="179373" y="-715"/>
                      <a:pt x="171753" y="-715"/>
                      <a:pt x="168896" y="1190"/>
                    </a:cubicBezTo>
                    <a:lnTo>
                      <a:pt x="168896" y="11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1" name="Figura a mano libera: Forma 1200">
                <a:extLst>
                  <a:ext uri="{FF2B5EF4-FFF2-40B4-BE49-F238E27FC236}">
                    <a16:creationId xmlns:a16="http://schemas.microsoft.com/office/drawing/2014/main" id="{F111EEAD-2908-4BA5-9452-27E00FDBF2D5}"/>
                  </a:ext>
                </a:extLst>
              </p:cNvPr>
              <p:cNvSpPr/>
              <p:nvPr/>
            </p:nvSpPr>
            <p:spPr>
              <a:xfrm>
                <a:off x="2603848" y="8059682"/>
                <a:ext cx="133350" cy="171450"/>
              </a:xfrm>
              <a:custGeom>
                <a:avLst/>
                <a:gdLst>
                  <a:gd name="connsiteX0" fmla="*/ 126695 w 133350"/>
                  <a:gd name="connsiteY0" fmla="*/ 2410 h 171450"/>
                  <a:gd name="connsiteX1" fmla="*/ 106693 w 133350"/>
                  <a:gd name="connsiteY1" fmla="*/ 55750 h 171450"/>
                  <a:gd name="connsiteX2" fmla="*/ 70498 w 133350"/>
                  <a:gd name="connsiteY2" fmla="*/ 110995 h 171450"/>
                  <a:gd name="connsiteX3" fmla="*/ 965 w 133350"/>
                  <a:gd name="connsiteY3" fmla="*/ 171003 h 171450"/>
                  <a:gd name="connsiteX4" fmla="*/ 7633 w 133350"/>
                  <a:gd name="connsiteY4" fmla="*/ 171955 h 171450"/>
                  <a:gd name="connsiteX5" fmla="*/ 78118 w 133350"/>
                  <a:gd name="connsiteY5" fmla="*/ 110995 h 171450"/>
                  <a:gd name="connsiteX6" fmla="*/ 113360 w 133350"/>
                  <a:gd name="connsiteY6" fmla="*/ 57655 h 171450"/>
                  <a:gd name="connsiteX7" fmla="*/ 134315 w 133350"/>
                  <a:gd name="connsiteY7" fmla="*/ 1457 h 171450"/>
                  <a:gd name="connsiteX8" fmla="*/ 126695 w 133350"/>
                  <a:gd name="connsiteY8" fmla="*/ 2410 h 171450"/>
                  <a:gd name="connsiteX9" fmla="*/ 126695 w 133350"/>
                  <a:gd name="connsiteY9" fmla="*/ 24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71450">
                    <a:moveTo>
                      <a:pt x="126695" y="2410"/>
                    </a:moveTo>
                    <a:cubicBezTo>
                      <a:pt x="121933" y="20507"/>
                      <a:pt x="114313" y="38605"/>
                      <a:pt x="106693" y="55750"/>
                    </a:cubicBezTo>
                    <a:cubicBezTo>
                      <a:pt x="97168" y="76705"/>
                      <a:pt x="85738" y="93850"/>
                      <a:pt x="70498" y="110995"/>
                    </a:cubicBezTo>
                    <a:cubicBezTo>
                      <a:pt x="50495" y="133855"/>
                      <a:pt x="25730" y="152905"/>
                      <a:pt x="965" y="171003"/>
                    </a:cubicBezTo>
                    <a:cubicBezTo>
                      <a:pt x="-2845" y="173860"/>
                      <a:pt x="5727" y="172907"/>
                      <a:pt x="7633" y="171955"/>
                    </a:cubicBezTo>
                    <a:cubicBezTo>
                      <a:pt x="32398" y="153857"/>
                      <a:pt x="58115" y="134807"/>
                      <a:pt x="78118" y="110995"/>
                    </a:cubicBezTo>
                    <a:cubicBezTo>
                      <a:pt x="92405" y="94802"/>
                      <a:pt x="103835" y="77657"/>
                      <a:pt x="113360" y="57655"/>
                    </a:cubicBezTo>
                    <a:cubicBezTo>
                      <a:pt x="121933" y="39557"/>
                      <a:pt x="128600" y="20507"/>
                      <a:pt x="134315" y="1457"/>
                    </a:cubicBezTo>
                    <a:cubicBezTo>
                      <a:pt x="135268" y="-1400"/>
                      <a:pt x="127648" y="505"/>
                      <a:pt x="126695" y="2410"/>
                    </a:cubicBezTo>
                    <a:lnTo>
                      <a:pt x="126695" y="24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2" name="Figura a mano libera: Forma 1201">
                <a:extLst>
                  <a:ext uri="{FF2B5EF4-FFF2-40B4-BE49-F238E27FC236}">
                    <a16:creationId xmlns:a16="http://schemas.microsoft.com/office/drawing/2014/main" id="{281FEA8E-04CD-498A-910C-D35744BF3FC4}"/>
                  </a:ext>
                </a:extLst>
              </p:cNvPr>
              <p:cNvSpPr/>
              <p:nvPr/>
            </p:nvSpPr>
            <p:spPr>
              <a:xfrm>
                <a:off x="2362605" y="8372990"/>
                <a:ext cx="142875" cy="47625"/>
              </a:xfrm>
              <a:custGeom>
                <a:avLst/>
                <a:gdLst>
                  <a:gd name="connsiteX0" fmla="*/ 4084 w 142875"/>
                  <a:gd name="connsiteY0" fmla="*/ 54862 h 47625"/>
                  <a:gd name="connsiteX1" fmla="*/ 37421 w 142875"/>
                  <a:gd name="connsiteY1" fmla="*/ 47242 h 47625"/>
                  <a:gd name="connsiteX2" fmla="*/ 85999 w 142875"/>
                  <a:gd name="connsiteY2" fmla="*/ 37717 h 47625"/>
                  <a:gd name="connsiteX3" fmla="*/ 142196 w 142875"/>
                  <a:gd name="connsiteY3" fmla="*/ 2474 h 47625"/>
                  <a:gd name="connsiteX4" fmla="*/ 135529 w 142875"/>
                  <a:gd name="connsiteY4" fmla="*/ 570 h 47625"/>
                  <a:gd name="connsiteX5" fmla="*/ 80284 w 142875"/>
                  <a:gd name="connsiteY5" fmla="*/ 34860 h 47625"/>
                  <a:gd name="connsiteX6" fmla="*/ 57424 w 142875"/>
                  <a:gd name="connsiteY6" fmla="*/ 38670 h 47625"/>
                  <a:gd name="connsiteX7" fmla="*/ 32659 w 142875"/>
                  <a:gd name="connsiteY7" fmla="*/ 42480 h 47625"/>
                  <a:gd name="connsiteX8" fmla="*/ 3131 w 142875"/>
                  <a:gd name="connsiteY8" fmla="*/ 49147 h 47625"/>
                  <a:gd name="connsiteX9" fmla="*/ 4084 w 142875"/>
                  <a:gd name="connsiteY9" fmla="*/ 54862 h 47625"/>
                  <a:gd name="connsiteX10" fmla="*/ 4084 w 142875"/>
                  <a:gd name="connsiteY10" fmla="*/ 5486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47625">
                    <a:moveTo>
                      <a:pt x="4084" y="54862"/>
                    </a:moveTo>
                    <a:cubicBezTo>
                      <a:pt x="14561" y="52005"/>
                      <a:pt x="25991" y="50099"/>
                      <a:pt x="37421" y="47242"/>
                    </a:cubicBezTo>
                    <a:cubicBezTo>
                      <a:pt x="53614" y="44385"/>
                      <a:pt x="69806" y="43432"/>
                      <a:pt x="85999" y="37717"/>
                    </a:cubicBezTo>
                    <a:cubicBezTo>
                      <a:pt x="106954" y="30097"/>
                      <a:pt x="126004" y="16762"/>
                      <a:pt x="142196" y="2474"/>
                    </a:cubicBezTo>
                    <a:cubicBezTo>
                      <a:pt x="146006" y="-383"/>
                      <a:pt x="137434" y="-383"/>
                      <a:pt x="135529" y="570"/>
                    </a:cubicBezTo>
                    <a:cubicBezTo>
                      <a:pt x="119336" y="13905"/>
                      <a:pt x="100286" y="27240"/>
                      <a:pt x="80284" y="34860"/>
                    </a:cubicBezTo>
                    <a:cubicBezTo>
                      <a:pt x="72664" y="37717"/>
                      <a:pt x="65044" y="37717"/>
                      <a:pt x="57424" y="38670"/>
                    </a:cubicBezTo>
                    <a:cubicBezTo>
                      <a:pt x="48851" y="39622"/>
                      <a:pt x="41231" y="41527"/>
                      <a:pt x="32659" y="42480"/>
                    </a:cubicBezTo>
                    <a:cubicBezTo>
                      <a:pt x="22181" y="44385"/>
                      <a:pt x="12656" y="46290"/>
                      <a:pt x="3131" y="49147"/>
                    </a:cubicBezTo>
                    <a:cubicBezTo>
                      <a:pt x="-1631" y="52005"/>
                      <a:pt x="-679" y="55815"/>
                      <a:pt x="4084" y="54862"/>
                    </a:cubicBezTo>
                    <a:lnTo>
                      <a:pt x="4084" y="5486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3" name="Figura a mano libera: Forma 1202">
                <a:extLst>
                  <a:ext uri="{FF2B5EF4-FFF2-40B4-BE49-F238E27FC236}">
                    <a16:creationId xmlns:a16="http://schemas.microsoft.com/office/drawing/2014/main" id="{10B6F534-3A27-4BE9-B6BB-BEC20D281213}"/>
                  </a:ext>
                </a:extLst>
              </p:cNvPr>
              <p:cNvSpPr/>
              <p:nvPr/>
            </p:nvSpPr>
            <p:spPr>
              <a:xfrm>
                <a:off x="2462236" y="8358091"/>
                <a:ext cx="9525" cy="171450"/>
              </a:xfrm>
              <a:custGeom>
                <a:avLst/>
                <a:gdLst>
                  <a:gd name="connsiteX0" fmla="*/ 11132 w 9525"/>
                  <a:gd name="connsiteY0" fmla="*/ 175489 h 171450"/>
                  <a:gd name="connsiteX1" fmla="*/ 13990 w 9525"/>
                  <a:gd name="connsiteY1" fmla="*/ 165011 h 171450"/>
                  <a:gd name="connsiteX2" fmla="*/ 10180 w 9525"/>
                  <a:gd name="connsiteY2" fmla="*/ 111671 h 171450"/>
                  <a:gd name="connsiteX3" fmla="*/ 12085 w 9525"/>
                  <a:gd name="connsiteY3" fmla="*/ 2134 h 171450"/>
                  <a:gd name="connsiteX4" fmla="*/ 4465 w 9525"/>
                  <a:gd name="connsiteY4" fmla="*/ 3086 h 171450"/>
                  <a:gd name="connsiteX5" fmla="*/ 1607 w 9525"/>
                  <a:gd name="connsiteY5" fmla="*/ 99289 h 171450"/>
                  <a:gd name="connsiteX6" fmla="*/ 7322 w 9525"/>
                  <a:gd name="connsiteY6" fmla="*/ 160249 h 171450"/>
                  <a:gd name="connsiteX7" fmla="*/ 6370 w 9525"/>
                  <a:gd name="connsiteY7" fmla="*/ 170726 h 171450"/>
                  <a:gd name="connsiteX8" fmla="*/ 6370 w 9525"/>
                  <a:gd name="connsiteY8" fmla="*/ 171679 h 171450"/>
                  <a:gd name="connsiteX9" fmla="*/ 11132 w 9525"/>
                  <a:gd name="connsiteY9" fmla="*/ 175489 h 171450"/>
                  <a:gd name="connsiteX10" fmla="*/ 11132 w 9525"/>
                  <a:gd name="connsiteY10" fmla="*/ 17548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171450">
                    <a:moveTo>
                      <a:pt x="11132" y="175489"/>
                    </a:moveTo>
                    <a:cubicBezTo>
                      <a:pt x="13990" y="173584"/>
                      <a:pt x="13990" y="168821"/>
                      <a:pt x="13990" y="165011"/>
                    </a:cubicBezTo>
                    <a:cubicBezTo>
                      <a:pt x="14942" y="146914"/>
                      <a:pt x="12085" y="128816"/>
                      <a:pt x="10180" y="111671"/>
                    </a:cubicBezTo>
                    <a:cubicBezTo>
                      <a:pt x="5417" y="75476"/>
                      <a:pt x="7322" y="38329"/>
                      <a:pt x="12085" y="2134"/>
                    </a:cubicBezTo>
                    <a:cubicBezTo>
                      <a:pt x="13037" y="-1676"/>
                      <a:pt x="4465" y="229"/>
                      <a:pt x="4465" y="3086"/>
                    </a:cubicBezTo>
                    <a:cubicBezTo>
                      <a:pt x="-298" y="34519"/>
                      <a:pt x="-1250" y="66904"/>
                      <a:pt x="1607" y="99289"/>
                    </a:cubicBezTo>
                    <a:cubicBezTo>
                      <a:pt x="3512" y="119291"/>
                      <a:pt x="7322" y="140246"/>
                      <a:pt x="7322" y="160249"/>
                    </a:cubicBezTo>
                    <a:cubicBezTo>
                      <a:pt x="7322" y="164059"/>
                      <a:pt x="6370" y="166916"/>
                      <a:pt x="6370" y="170726"/>
                    </a:cubicBezTo>
                    <a:cubicBezTo>
                      <a:pt x="6370" y="172631"/>
                      <a:pt x="4465" y="173584"/>
                      <a:pt x="6370" y="171679"/>
                    </a:cubicBezTo>
                    <a:cubicBezTo>
                      <a:pt x="1607" y="175489"/>
                      <a:pt x="8275" y="177394"/>
                      <a:pt x="11132" y="175489"/>
                    </a:cubicBezTo>
                    <a:lnTo>
                      <a:pt x="11132" y="1754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4" name="Figura a mano libera: Forma 1203">
                <a:extLst>
                  <a:ext uri="{FF2B5EF4-FFF2-40B4-BE49-F238E27FC236}">
                    <a16:creationId xmlns:a16="http://schemas.microsoft.com/office/drawing/2014/main" id="{D8488994-12C7-4CBE-BF57-C3D7ACC5CB17}"/>
                  </a:ext>
                </a:extLst>
              </p:cNvPr>
              <p:cNvSpPr/>
              <p:nvPr/>
            </p:nvSpPr>
            <p:spPr>
              <a:xfrm>
                <a:off x="2505680" y="8370328"/>
                <a:ext cx="66675" cy="171450"/>
              </a:xfrm>
              <a:custGeom>
                <a:avLst/>
                <a:gdLst>
                  <a:gd name="connsiteX0" fmla="*/ 71511 w 66675"/>
                  <a:gd name="connsiteY0" fmla="*/ 172776 h 171450"/>
                  <a:gd name="connsiteX1" fmla="*/ 26744 w 66675"/>
                  <a:gd name="connsiteY1" fmla="*/ 120389 h 171450"/>
                  <a:gd name="connsiteX2" fmla="*/ 13409 w 66675"/>
                  <a:gd name="connsiteY2" fmla="*/ 38474 h 171450"/>
                  <a:gd name="connsiteX3" fmla="*/ 7694 w 66675"/>
                  <a:gd name="connsiteY3" fmla="*/ 374 h 171450"/>
                  <a:gd name="connsiteX4" fmla="*/ 74 w 66675"/>
                  <a:gd name="connsiteY4" fmla="*/ 2279 h 171450"/>
                  <a:gd name="connsiteX5" fmla="*/ 5789 w 66675"/>
                  <a:gd name="connsiteY5" fmla="*/ 43236 h 171450"/>
                  <a:gd name="connsiteX6" fmla="*/ 12456 w 66675"/>
                  <a:gd name="connsiteY6" fmla="*/ 84194 h 171450"/>
                  <a:gd name="connsiteX7" fmla="*/ 20076 w 66675"/>
                  <a:gd name="connsiteY7" fmla="*/ 127057 h 171450"/>
                  <a:gd name="connsiteX8" fmla="*/ 64844 w 66675"/>
                  <a:gd name="connsiteY8" fmla="*/ 174682 h 171450"/>
                  <a:gd name="connsiteX9" fmla="*/ 71511 w 66675"/>
                  <a:gd name="connsiteY9" fmla="*/ 172776 h 171450"/>
                  <a:gd name="connsiteX10" fmla="*/ 71511 w 66675"/>
                  <a:gd name="connsiteY10" fmla="*/ 1727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71450">
                    <a:moveTo>
                      <a:pt x="71511" y="172776"/>
                    </a:moveTo>
                    <a:cubicBezTo>
                      <a:pt x="46746" y="169919"/>
                      <a:pt x="32459" y="142296"/>
                      <a:pt x="26744" y="120389"/>
                    </a:cubicBezTo>
                    <a:cubicBezTo>
                      <a:pt x="20076" y="93719"/>
                      <a:pt x="17219" y="66096"/>
                      <a:pt x="13409" y="38474"/>
                    </a:cubicBezTo>
                    <a:cubicBezTo>
                      <a:pt x="11504" y="26091"/>
                      <a:pt x="9599" y="12757"/>
                      <a:pt x="7694" y="374"/>
                    </a:cubicBezTo>
                    <a:cubicBezTo>
                      <a:pt x="7694" y="-579"/>
                      <a:pt x="-879" y="374"/>
                      <a:pt x="74" y="2279"/>
                    </a:cubicBezTo>
                    <a:cubicBezTo>
                      <a:pt x="1979" y="15614"/>
                      <a:pt x="3884" y="29901"/>
                      <a:pt x="5789" y="43236"/>
                    </a:cubicBezTo>
                    <a:cubicBezTo>
                      <a:pt x="7694" y="56571"/>
                      <a:pt x="9599" y="70859"/>
                      <a:pt x="12456" y="84194"/>
                    </a:cubicBezTo>
                    <a:cubicBezTo>
                      <a:pt x="14361" y="98482"/>
                      <a:pt x="16266" y="112769"/>
                      <a:pt x="20076" y="127057"/>
                    </a:cubicBezTo>
                    <a:cubicBezTo>
                      <a:pt x="25791" y="147059"/>
                      <a:pt x="41031" y="171824"/>
                      <a:pt x="64844" y="174682"/>
                    </a:cubicBezTo>
                    <a:cubicBezTo>
                      <a:pt x="66749" y="175634"/>
                      <a:pt x="73416" y="172776"/>
                      <a:pt x="71511" y="172776"/>
                    </a:cubicBezTo>
                    <a:lnTo>
                      <a:pt x="71511" y="1727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5" name="Figura a mano libera: Forma 1204">
                <a:extLst>
                  <a:ext uri="{FF2B5EF4-FFF2-40B4-BE49-F238E27FC236}">
                    <a16:creationId xmlns:a16="http://schemas.microsoft.com/office/drawing/2014/main" id="{BC069596-8C5E-477B-9387-009DF32C1859}"/>
                  </a:ext>
                </a:extLst>
              </p:cNvPr>
              <p:cNvSpPr/>
              <p:nvPr/>
            </p:nvSpPr>
            <p:spPr>
              <a:xfrm>
                <a:off x="2557096" y="8373993"/>
                <a:ext cx="95250" cy="85725"/>
              </a:xfrm>
              <a:custGeom>
                <a:avLst/>
                <a:gdLst>
                  <a:gd name="connsiteX0" fmla="*/ 1045 w 95250"/>
                  <a:gd name="connsiteY0" fmla="*/ 4329 h 85725"/>
                  <a:gd name="connsiteX1" fmla="*/ 32478 w 95250"/>
                  <a:gd name="connsiteY1" fmla="*/ 27189 h 85725"/>
                  <a:gd name="connsiteX2" fmla="*/ 56290 w 95250"/>
                  <a:gd name="connsiteY2" fmla="*/ 47192 h 85725"/>
                  <a:gd name="connsiteX3" fmla="*/ 80103 w 95250"/>
                  <a:gd name="connsiteY3" fmla="*/ 73862 h 85725"/>
                  <a:gd name="connsiteX4" fmla="*/ 95343 w 95250"/>
                  <a:gd name="connsiteY4" fmla="*/ 93864 h 85725"/>
                  <a:gd name="connsiteX5" fmla="*/ 102963 w 95250"/>
                  <a:gd name="connsiteY5" fmla="*/ 90054 h 85725"/>
                  <a:gd name="connsiteX6" fmla="*/ 65815 w 95250"/>
                  <a:gd name="connsiteY6" fmla="*/ 45287 h 85725"/>
                  <a:gd name="connsiteX7" fmla="*/ 20095 w 95250"/>
                  <a:gd name="connsiteY7" fmla="*/ 9092 h 85725"/>
                  <a:gd name="connsiteX8" fmla="*/ 7713 w 95250"/>
                  <a:gd name="connsiteY8" fmla="*/ 519 h 85725"/>
                  <a:gd name="connsiteX9" fmla="*/ 1045 w 95250"/>
                  <a:gd name="connsiteY9" fmla="*/ 4329 h 85725"/>
                  <a:gd name="connsiteX10" fmla="*/ 1045 w 95250"/>
                  <a:gd name="connsiteY10" fmla="*/ 432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85725">
                    <a:moveTo>
                      <a:pt x="1045" y="4329"/>
                    </a:moveTo>
                    <a:cubicBezTo>
                      <a:pt x="11523" y="11949"/>
                      <a:pt x="22000" y="19569"/>
                      <a:pt x="32478" y="27189"/>
                    </a:cubicBezTo>
                    <a:cubicBezTo>
                      <a:pt x="41050" y="33857"/>
                      <a:pt x="48670" y="39571"/>
                      <a:pt x="56290" y="47192"/>
                    </a:cubicBezTo>
                    <a:cubicBezTo>
                      <a:pt x="64863" y="54812"/>
                      <a:pt x="72483" y="64337"/>
                      <a:pt x="80103" y="73862"/>
                    </a:cubicBezTo>
                    <a:cubicBezTo>
                      <a:pt x="84865" y="80529"/>
                      <a:pt x="90580" y="87196"/>
                      <a:pt x="95343" y="93864"/>
                    </a:cubicBezTo>
                    <a:cubicBezTo>
                      <a:pt x="97248" y="96721"/>
                      <a:pt x="104868" y="93864"/>
                      <a:pt x="102963" y="90054"/>
                    </a:cubicBezTo>
                    <a:cubicBezTo>
                      <a:pt x="92485" y="74814"/>
                      <a:pt x="80103" y="58621"/>
                      <a:pt x="65815" y="45287"/>
                    </a:cubicBezTo>
                    <a:cubicBezTo>
                      <a:pt x="51528" y="31952"/>
                      <a:pt x="35335" y="20521"/>
                      <a:pt x="20095" y="9092"/>
                    </a:cubicBezTo>
                    <a:cubicBezTo>
                      <a:pt x="16285" y="6234"/>
                      <a:pt x="11523" y="3377"/>
                      <a:pt x="7713" y="519"/>
                    </a:cubicBezTo>
                    <a:cubicBezTo>
                      <a:pt x="4855" y="-1386"/>
                      <a:pt x="-2765" y="2424"/>
                      <a:pt x="1045" y="4329"/>
                    </a:cubicBezTo>
                    <a:lnTo>
                      <a:pt x="1045" y="43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6" name="Figura a mano libera: Forma 1205">
                <a:extLst>
                  <a:ext uri="{FF2B5EF4-FFF2-40B4-BE49-F238E27FC236}">
                    <a16:creationId xmlns:a16="http://schemas.microsoft.com/office/drawing/2014/main" id="{A15AB505-89A2-423C-97C5-A6C3899E1F34}"/>
                  </a:ext>
                </a:extLst>
              </p:cNvPr>
              <p:cNvSpPr/>
              <p:nvPr/>
            </p:nvSpPr>
            <p:spPr>
              <a:xfrm>
                <a:off x="2405107" y="8331412"/>
                <a:ext cx="38100" cy="228600"/>
              </a:xfrm>
              <a:custGeom>
                <a:avLst/>
                <a:gdLst>
                  <a:gd name="connsiteX0" fmla="*/ 35876 w 38100"/>
                  <a:gd name="connsiteY0" fmla="*/ 2143 h 228600"/>
                  <a:gd name="connsiteX1" fmla="*/ 28256 w 38100"/>
                  <a:gd name="connsiteY1" fmla="*/ 31670 h 228600"/>
                  <a:gd name="connsiteX2" fmla="*/ 23494 w 38100"/>
                  <a:gd name="connsiteY2" fmla="*/ 110728 h 228600"/>
                  <a:gd name="connsiteX3" fmla="*/ 16826 w 38100"/>
                  <a:gd name="connsiteY3" fmla="*/ 180261 h 228600"/>
                  <a:gd name="connsiteX4" fmla="*/ 634 w 38100"/>
                  <a:gd name="connsiteY4" fmla="*/ 231695 h 228600"/>
                  <a:gd name="connsiteX5" fmla="*/ 7301 w 38100"/>
                  <a:gd name="connsiteY5" fmla="*/ 234553 h 228600"/>
                  <a:gd name="connsiteX6" fmla="*/ 24446 w 38100"/>
                  <a:gd name="connsiteY6" fmla="*/ 186928 h 228600"/>
                  <a:gd name="connsiteX7" fmla="*/ 31114 w 38100"/>
                  <a:gd name="connsiteY7" fmla="*/ 120253 h 228600"/>
                  <a:gd name="connsiteX8" fmla="*/ 34924 w 38100"/>
                  <a:gd name="connsiteY8" fmla="*/ 40243 h 228600"/>
                  <a:gd name="connsiteX9" fmla="*/ 43496 w 38100"/>
                  <a:gd name="connsiteY9" fmla="*/ 2143 h 228600"/>
                  <a:gd name="connsiteX10" fmla="*/ 35876 w 38100"/>
                  <a:gd name="connsiteY10" fmla="*/ 2143 h 228600"/>
                  <a:gd name="connsiteX11" fmla="*/ 35876 w 38100"/>
                  <a:gd name="connsiteY11" fmla="*/ 214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228600">
                    <a:moveTo>
                      <a:pt x="35876" y="2143"/>
                    </a:moveTo>
                    <a:cubicBezTo>
                      <a:pt x="31114" y="10715"/>
                      <a:pt x="29209" y="22145"/>
                      <a:pt x="28256" y="31670"/>
                    </a:cubicBezTo>
                    <a:cubicBezTo>
                      <a:pt x="24446" y="57388"/>
                      <a:pt x="25399" y="84058"/>
                      <a:pt x="23494" y="110728"/>
                    </a:cubicBezTo>
                    <a:cubicBezTo>
                      <a:pt x="21589" y="133588"/>
                      <a:pt x="19684" y="157400"/>
                      <a:pt x="16826" y="180261"/>
                    </a:cubicBezTo>
                    <a:cubicBezTo>
                      <a:pt x="14921" y="199311"/>
                      <a:pt x="12064" y="216456"/>
                      <a:pt x="634" y="231695"/>
                    </a:cubicBezTo>
                    <a:cubicBezTo>
                      <a:pt x="-2224" y="235506"/>
                      <a:pt x="5396" y="237411"/>
                      <a:pt x="7301" y="234553"/>
                    </a:cubicBezTo>
                    <a:cubicBezTo>
                      <a:pt x="17779" y="220265"/>
                      <a:pt x="22541" y="204073"/>
                      <a:pt x="24446" y="186928"/>
                    </a:cubicBezTo>
                    <a:cubicBezTo>
                      <a:pt x="27304" y="165020"/>
                      <a:pt x="29209" y="142161"/>
                      <a:pt x="31114" y="120253"/>
                    </a:cubicBezTo>
                    <a:cubicBezTo>
                      <a:pt x="33019" y="93583"/>
                      <a:pt x="33019" y="66913"/>
                      <a:pt x="34924" y="40243"/>
                    </a:cubicBezTo>
                    <a:cubicBezTo>
                      <a:pt x="35876" y="27861"/>
                      <a:pt x="37781" y="13573"/>
                      <a:pt x="43496" y="2143"/>
                    </a:cubicBezTo>
                    <a:cubicBezTo>
                      <a:pt x="45401" y="-714"/>
                      <a:pt x="37781" y="-714"/>
                      <a:pt x="35876" y="2143"/>
                    </a:cubicBezTo>
                    <a:lnTo>
                      <a:pt x="35876" y="21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7" name="Figura a mano libera: Forma 1206">
                <a:extLst>
                  <a:ext uri="{FF2B5EF4-FFF2-40B4-BE49-F238E27FC236}">
                    <a16:creationId xmlns:a16="http://schemas.microsoft.com/office/drawing/2014/main" id="{FFD4D67E-D23D-4B38-9EB9-0B23D0F678BC}"/>
                  </a:ext>
                </a:extLst>
              </p:cNvPr>
              <p:cNvSpPr/>
              <p:nvPr/>
            </p:nvSpPr>
            <p:spPr>
              <a:xfrm>
                <a:off x="2333949" y="8349373"/>
                <a:ext cx="133350" cy="47625"/>
              </a:xfrm>
              <a:custGeom>
                <a:avLst/>
                <a:gdLst>
                  <a:gd name="connsiteX0" fmla="*/ 2259 w 133350"/>
                  <a:gd name="connsiteY0" fmla="*/ 52761 h 47625"/>
                  <a:gd name="connsiteX1" fmla="*/ 65124 w 133350"/>
                  <a:gd name="connsiteY1" fmla="*/ 33711 h 47625"/>
                  <a:gd name="connsiteX2" fmla="*/ 107987 w 133350"/>
                  <a:gd name="connsiteY2" fmla="*/ 11803 h 47625"/>
                  <a:gd name="connsiteX3" fmla="*/ 132752 w 133350"/>
                  <a:gd name="connsiteY3" fmla="*/ 2278 h 47625"/>
                  <a:gd name="connsiteX4" fmla="*/ 129894 w 133350"/>
                  <a:gd name="connsiteY4" fmla="*/ 374 h 47625"/>
                  <a:gd name="connsiteX5" fmla="*/ 67982 w 133350"/>
                  <a:gd name="connsiteY5" fmla="*/ 28949 h 47625"/>
                  <a:gd name="connsiteX6" fmla="*/ 4164 w 133350"/>
                  <a:gd name="connsiteY6" fmla="*/ 49903 h 47625"/>
                  <a:gd name="connsiteX7" fmla="*/ 2259 w 133350"/>
                  <a:gd name="connsiteY7" fmla="*/ 52761 h 47625"/>
                  <a:gd name="connsiteX8" fmla="*/ 2259 w 133350"/>
                  <a:gd name="connsiteY8" fmla="*/ 527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47625">
                    <a:moveTo>
                      <a:pt x="2259" y="52761"/>
                    </a:moveTo>
                    <a:cubicBezTo>
                      <a:pt x="23214" y="48951"/>
                      <a:pt x="45122" y="43236"/>
                      <a:pt x="65124" y="33711"/>
                    </a:cubicBezTo>
                    <a:cubicBezTo>
                      <a:pt x="79412" y="26091"/>
                      <a:pt x="93699" y="18471"/>
                      <a:pt x="107987" y="11803"/>
                    </a:cubicBezTo>
                    <a:cubicBezTo>
                      <a:pt x="115607" y="7994"/>
                      <a:pt x="124179" y="5136"/>
                      <a:pt x="132752" y="2278"/>
                    </a:cubicBezTo>
                    <a:cubicBezTo>
                      <a:pt x="138467" y="374"/>
                      <a:pt x="132752" y="-579"/>
                      <a:pt x="129894" y="374"/>
                    </a:cubicBezTo>
                    <a:cubicBezTo>
                      <a:pt x="108939" y="7994"/>
                      <a:pt x="87032" y="17519"/>
                      <a:pt x="67982" y="28949"/>
                    </a:cubicBezTo>
                    <a:cubicBezTo>
                      <a:pt x="48932" y="40378"/>
                      <a:pt x="26072" y="47046"/>
                      <a:pt x="4164" y="49903"/>
                    </a:cubicBezTo>
                    <a:cubicBezTo>
                      <a:pt x="1307" y="49903"/>
                      <a:pt x="-2503" y="53714"/>
                      <a:pt x="2259" y="52761"/>
                    </a:cubicBezTo>
                    <a:lnTo>
                      <a:pt x="2259" y="527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8" name="Figura a mano libera: Forma 1207">
                <a:extLst>
                  <a:ext uri="{FF2B5EF4-FFF2-40B4-BE49-F238E27FC236}">
                    <a16:creationId xmlns:a16="http://schemas.microsoft.com/office/drawing/2014/main" id="{1715BDE0-FADA-44EC-AA12-5226C0BCE631}"/>
                  </a:ext>
                </a:extLst>
              </p:cNvPr>
              <p:cNvSpPr/>
              <p:nvPr/>
            </p:nvSpPr>
            <p:spPr>
              <a:xfrm>
                <a:off x="2309439" y="8102537"/>
                <a:ext cx="123825" cy="123825"/>
              </a:xfrm>
              <a:custGeom>
                <a:avLst/>
                <a:gdLst>
                  <a:gd name="connsiteX0" fmla="*/ 1052 w 123825"/>
                  <a:gd name="connsiteY0" fmla="*/ 5275 h 123825"/>
                  <a:gd name="connsiteX1" fmla="*/ 42010 w 123825"/>
                  <a:gd name="connsiteY1" fmla="*/ 41470 h 123825"/>
                  <a:gd name="connsiteX2" fmla="*/ 72490 w 123825"/>
                  <a:gd name="connsiteY2" fmla="*/ 70998 h 123825"/>
                  <a:gd name="connsiteX3" fmla="*/ 104875 w 123825"/>
                  <a:gd name="connsiteY3" fmla="*/ 109098 h 123825"/>
                  <a:gd name="connsiteX4" fmla="*/ 122972 w 123825"/>
                  <a:gd name="connsiteY4" fmla="*/ 131005 h 123825"/>
                  <a:gd name="connsiteX5" fmla="*/ 130592 w 123825"/>
                  <a:gd name="connsiteY5" fmla="*/ 127195 h 123825"/>
                  <a:gd name="connsiteX6" fmla="*/ 82967 w 123825"/>
                  <a:gd name="connsiteY6" fmla="*/ 70998 h 123825"/>
                  <a:gd name="connsiteX7" fmla="*/ 22960 w 123825"/>
                  <a:gd name="connsiteY7" fmla="*/ 13848 h 123825"/>
                  <a:gd name="connsiteX8" fmla="*/ 6767 w 123825"/>
                  <a:gd name="connsiteY8" fmla="*/ 513 h 123825"/>
                  <a:gd name="connsiteX9" fmla="*/ 1052 w 123825"/>
                  <a:gd name="connsiteY9" fmla="*/ 5275 h 123825"/>
                  <a:gd name="connsiteX10" fmla="*/ 1052 w 123825"/>
                  <a:gd name="connsiteY10" fmla="*/ 527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123825">
                    <a:moveTo>
                      <a:pt x="1052" y="5275"/>
                    </a:moveTo>
                    <a:cubicBezTo>
                      <a:pt x="15340" y="16705"/>
                      <a:pt x="28675" y="29088"/>
                      <a:pt x="42010" y="41470"/>
                    </a:cubicBezTo>
                    <a:cubicBezTo>
                      <a:pt x="52487" y="50995"/>
                      <a:pt x="62965" y="60520"/>
                      <a:pt x="72490" y="70998"/>
                    </a:cubicBezTo>
                    <a:cubicBezTo>
                      <a:pt x="83920" y="83380"/>
                      <a:pt x="93445" y="96715"/>
                      <a:pt x="104875" y="109098"/>
                    </a:cubicBezTo>
                    <a:cubicBezTo>
                      <a:pt x="110590" y="116718"/>
                      <a:pt x="117257" y="123386"/>
                      <a:pt x="122972" y="131005"/>
                    </a:cubicBezTo>
                    <a:cubicBezTo>
                      <a:pt x="124877" y="133863"/>
                      <a:pt x="132497" y="130053"/>
                      <a:pt x="130592" y="127195"/>
                    </a:cubicBezTo>
                    <a:cubicBezTo>
                      <a:pt x="114400" y="109098"/>
                      <a:pt x="99160" y="89095"/>
                      <a:pt x="82967" y="70998"/>
                    </a:cubicBezTo>
                    <a:cubicBezTo>
                      <a:pt x="64870" y="50995"/>
                      <a:pt x="43915" y="31945"/>
                      <a:pt x="22960" y="13848"/>
                    </a:cubicBezTo>
                    <a:cubicBezTo>
                      <a:pt x="17245" y="9086"/>
                      <a:pt x="12482" y="4323"/>
                      <a:pt x="6767" y="513"/>
                    </a:cubicBezTo>
                    <a:cubicBezTo>
                      <a:pt x="4862" y="-1392"/>
                      <a:pt x="-2758" y="2418"/>
                      <a:pt x="1052" y="5275"/>
                    </a:cubicBezTo>
                    <a:lnTo>
                      <a:pt x="1052" y="52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09" name="Figura a mano libera: Forma 1208">
                <a:extLst>
                  <a:ext uri="{FF2B5EF4-FFF2-40B4-BE49-F238E27FC236}">
                    <a16:creationId xmlns:a16="http://schemas.microsoft.com/office/drawing/2014/main" id="{E1AF7359-5828-4AD4-91E6-325D04429FE3}"/>
                  </a:ext>
                </a:extLst>
              </p:cNvPr>
              <p:cNvSpPr/>
              <p:nvPr/>
            </p:nvSpPr>
            <p:spPr>
              <a:xfrm>
                <a:off x="2321219" y="8246818"/>
                <a:ext cx="114300" cy="66675"/>
              </a:xfrm>
              <a:custGeom>
                <a:avLst/>
                <a:gdLst>
                  <a:gd name="connsiteX0" fmla="*/ 702 w 114300"/>
                  <a:gd name="connsiteY0" fmla="*/ 4822 h 66675"/>
                  <a:gd name="connsiteX1" fmla="*/ 34039 w 114300"/>
                  <a:gd name="connsiteY1" fmla="*/ 31492 h 66675"/>
                  <a:gd name="connsiteX2" fmla="*/ 91189 w 114300"/>
                  <a:gd name="connsiteY2" fmla="*/ 67687 h 66675"/>
                  <a:gd name="connsiteX3" fmla="*/ 114049 w 114300"/>
                  <a:gd name="connsiteY3" fmla="*/ 74355 h 66675"/>
                  <a:gd name="connsiteX4" fmla="*/ 116907 w 114300"/>
                  <a:gd name="connsiteY4" fmla="*/ 69592 h 66675"/>
                  <a:gd name="connsiteX5" fmla="*/ 87379 w 114300"/>
                  <a:gd name="connsiteY5" fmla="*/ 59114 h 66675"/>
                  <a:gd name="connsiteX6" fmla="*/ 54042 w 114300"/>
                  <a:gd name="connsiteY6" fmla="*/ 38159 h 66675"/>
                  <a:gd name="connsiteX7" fmla="*/ 6417 w 114300"/>
                  <a:gd name="connsiteY7" fmla="*/ 1012 h 66675"/>
                  <a:gd name="connsiteX8" fmla="*/ 702 w 114300"/>
                  <a:gd name="connsiteY8" fmla="*/ 4822 h 66675"/>
                  <a:gd name="connsiteX9" fmla="*/ 702 w 114300"/>
                  <a:gd name="connsiteY9" fmla="*/ 48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66675">
                    <a:moveTo>
                      <a:pt x="702" y="4822"/>
                    </a:moveTo>
                    <a:cubicBezTo>
                      <a:pt x="12132" y="14347"/>
                      <a:pt x="22609" y="22919"/>
                      <a:pt x="34039" y="31492"/>
                    </a:cubicBezTo>
                    <a:cubicBezTo>
                      <a:pt x="52137" y="44827"/>
                      <a:pt x="70234" y="58162"/>
                      <a:pt x="91189" y="67687"/>
                    </a:cubicBezTo>
                    <a:cubicBezTo>
                      <a:pt x="98809" y="70544"/>
                      <a:pt x="106429" y="73402"/>
                      <a:pt x="114049" y="74355"/>
                    </a:cubicBezTo>
                    <a:cubicBezTo>
                      <a:pt x="117859" y="74355"/>
                      <a:pt x="122622" y="69592"/>
                      <a:pt x="116907" y="69592"/>
                    </a:cubicBezTo>
                    <a:cubicBezTo>
                      <a:pt x="107382" y="68639"/>
                      <a:pt x="96904" y="63877"/>
                      <a:pt x="87379" y="59114"/>
                    </a:cubicBezTo>
                    <a:cubicBezTo>
                      <a:pt x="74997" y="53400"/>
                      <a:pt x="64519" y="45780"/>
                      <a:pt x="54042" y="38159"/>
                    </a:cubicBezTo>
                    <a:cubicBezTo>
                      <a:pt x="37849" y="26730"/>
                      <a:pt x="21657" y="14347"/>
                      <a:pt x="6417" y="1012"/>
                    </a:cubicBezTo>
                    <a:cubicBezTo>
                      <a:pt x="4512" y="-1845"/>
                      <a:pt x="-2156" y="1964"/>
                      <a:pt x="702" y="4822"/>
                    </a:cubicBezTo>
                    <a:lnTo>
                      <a:pt x="702" y="4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0" name="Figura a mano libera: Forma 1209">
                <a:extLst>
                  <a:ext uri="{FF2B5EF4-FFF2-40B4-BE49-F238E27FC236}">
                    <a16:creationId xmlns:a16="http://schemas.microsoft.com/office/drawing/2014/main" id="{0858CC20-8D83-4E3C-A034-BBF90C6B9A5E}"/>
                  </a:ext>
                </a:extLst>
              </p:cNvPr>
              <p:cNvSpPr/>
              <p:nvPr/>
            </p:nvSpPr>
            <p:spPr>
              <a:xfrm>
                <a:off x="2497181" y="7981950"/>
                <a:ext cx="38100" cy="228600"/>
              </a:xfrm>
              <a:custGeom>
                <a:avLst/>
                <a:gdLst>
                  <a:gd name="connsiteX0" fmla="*/ 34290 w 38100"/>
                  <a:gd name="connsiteY0" fmla="*/ 2037 h 228600"/>
                  <a:gd name="connsiteX1" fmla="*/ 7620 w 38100"/>
                  <a:gd name="connsiteY1" fmla="*/ 123957 h 228600"/>
                  <a:gd name="connsiteX2" fmla="*/ 0 w 38100"/>
                  <a:gd name="connsiteY2" fmla="*/ 228732 h 228600"/>
                  <a:gd name="connsiteX3" fmla="*/ 7620 w 38100"/>
                  <a:gd name="connsiteY3" fmla="*/ 227779 h 228600"/>
                  <a:gd name="connsiteX4" fmla="*/ 15240 w 38100"/>
                  <a:gd name="connsiteY4" fmla="*/ 125862 h 228600"/>
                  <a:gd name="connsiteX5" fmla="*/ 41910 w 38100"/>
                  <a:gd name="connsiteY5" fmla="*/ 2989 h 228600"/>
                  <a:gd name="connsiteX6" fmla="*/ 34290 w 38100"/>
                  <a:gd name="connsiteY6" fmla="*/ 2037 h 228600"/>
                  <a:gd name="connsiteX7" fmla="*/ 34290 w 38100"/>
                  <a:gd name="connsiteY7" fmla="*/ 20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28600">
                    <a:moveTo>
                      <a:pt x="34290" y="2037"/>
                    </a:moveTo>
                    <a:cubicBezTo>
                      <a:pt x="13335" y="40137"/>
                      <a:pt x="10477" y="82047"/>
                      <a:pt x="7620" y="123957"/>
                    </a:cubicBezTo>
                    <a:cubicBezTo>
                      <a:pt x="4763" y="159199"/>
                      <a:pt x="2857" y="193489"/>
                      <a:pt x="0" y="228732"/>
                    </a:cubicBezTo>
                    <a:cubicBezTo>
                      <a:pt x="0" y="232542"/>
                      <a:pt x="7620" y="230637"/>
                      <a:pt x="7620" y="227779"/>
                    </a:cubicBezTo>
                    <a:cubicBezTo>
                      <a:pt x="10477" y="193489"/>
                      <a:pt x="12382" y="160152"/>
                      <a:pt x="15240" y="125862"/>
                    </a:cubicBezTo>
                    <a:cubicBezTo>
                      <a:pt x="18097" y="82999"/>
                      <a:pt x="20955" y="41089"/>
                      <a:pt x="41910" y="2989"/>
                    </a:cubicBezTo>
                    <a:cubicBezTo>
                      <a:pt x="43815" y="-821"/>
                      <a:pt x="35242" y="-821"/>
                      <a:pt x="34290" y="2037"/>
                    </a:cubicBezTo>
                    <a:lnTo>
                      <a:pt x="34290" y="20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1" name="Figura a mano libera: Forma 1210">
                <a:extLst>
                  <a:ext uri="{FF2B5EF4-FFF2-40B4-BE49-F238E27FC236}">
                    <a16:creationId xmlns:a16="http://schemas.microsoft.com/office/drawing/2014/main" id="{E91D7578-20E7-45B4-A1D7-47C0A37F1109}"/>
                  </a:ext>
                </a:extLst>
              </p:cNvPr>
              <p:cNvSpPr/>
              <p:nvPr/>
            </p:nvSpPr>
            <p:spPr>
              <a:xfrm>
                <a:off x="2478131" y="7966366"/>
                <a:ext cx="47625" cy="219075"/>
              </a:xfrm>
              <a:custGeom>
                <a:avLst/>
                <a:gdLst>
                  <a:gd name="connsiteX0" fmla="*/ 44767 w 47625"/>
                  <a:gd name="connsiteY0" fmla="*/ 2382 h 219075"/>
                  <a:gd name="connsiteX1" fmla="*/ 0 w 47625"/>
                  <a:gd name="connsiteY1" fmla="*/ 224314 h 219075"/>
                  <a:gd name="connsiteX2" fmla="*/ 7620 w 47625"/>
                  <a:gd name="connsiteY2" fmla="*/ 223361 h 219075"/>
                  <a:gd name="connsiteX3" fmla="*/ 17145 w 47625"/>
                  <a:gd name="connsiteY3" fmla="*/ 120491 h 219075"/>
                  <a:gd name="connsiteX4" fmla="*/ 51435 w 47625"/>
                  <a:gd name="connsiteY4" fmla="*/ 3334 h 219075"/>
                  <a:gd name="connsiteX5" fmla="*/ 44767 w 47625"/>
                  <a:gd name="connsiteY5" fmla="*/ 2382 h 219075"/>
                  <a:gd name="connsiteX6" fmla="*/ 44767 w 47625"/>
                  <a:gd name="connsiteY6" fmla="*/ 23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44767" y="2382"/>
                    </a:moveTo>
                    <a:cubicBezTo>
                      <a:pt x="7620" y="68104"/>
                      <a:pt x="4763" y="150019"/>
                      <a:pt x="0" y="224314"/>
                    </a:cubicBezTo>
                    <a:cubicBezTo>
                      <a:pt x="0" y="228124"/>
                      <a:pt x="7620" y="226219"/>
                      <a:pt x="7620" y="223361"/>
                    </a:cubicBezTo>
                    <a:cubicBezTo>
                      <a:pt x="9525" y="189071"/>
                      <a:pt x="12382" y="154782"/>
                      <a:pt x="17145" y="120491"/>
                    </a:cubicBezTo>
                    <a:cubicBezTo>
                      <a:pt x="22860" y="80486"/>
                      <a:pt x="31432" y="38576"/>
                      <a:pt x="51435" y="3334"/>
                    </a:cubicBezTo>
                    <a:cubicBezTo>
                      <a:pt x="54292" y="-1429"/>
                      <a:pt x="46672" y="-476"/>
                      <a:pt x="44767" y="2382"/>
                    </a:cubicBezTo>
                    <a:lnTo>
                      <a:pt x="44767" y="238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2" name="Figura a mano libera: Forma 1211">
                <a:extLst>
                  <a:ext uri="{FF2B5EF4-FFF2-40B4-BE49-F238E27FC236}">
                    <a16:creationId xmlns:a16="http://schemas.microsoft.com/office/drawing/2014/main" id="{956871FD-2A90-42C3-A317-AD7E8594667E}"/>
                  </a:ext>
                </a:extLst>
              </p:cNvPr>
              <p:cNvSpPr/>
              <p:nvPr/>
            </p:nvSpPr>
            <p:spPr>
              <a:xfrm>
                <a:off x="2539966" y="7961228"/>
                <a:ext cx="38100" cy="247650"/>
              </a:xfrm>
              <a:custGeom>
                <a:avLst/>
                <a:gdLst>
                  <a:gd name="connsiteX0" fmla="*/ 36273 w 38100"/>
                  <a:gd name="connsiteY0" fmla="*/ 1803 h 247650"/>
                  <a:gd name="connsiteX1" fmla="*/ 3888 w 38100"/>
                  <a:gd name="connsiteY1" fmla="*/ 150394 h 247650"/>
                  <a:gd name="connsiteX2" fmla="*/ 78 w 38100"/>
                  <a:gd name="connsiteY2" fmla="*/ 253264 h 247650"/>
                  <a:gd name="connsiteX3" fmla="*/ 7698 w 38100"/>
                  <a:gd name="connsiteY3" fmla="*/ 252311 h 247650"/>
                  <a:gd name="connsiteX4" fmla="*/ 10555 w 38100"/>
                  <a:gd name="connsiteY4" fmla="*/ 152298 h 247650"/>
                  <a:gd name="connsiteX5" fmla="*/ 42940 w 38100"/>
                  <a:gd name="connsiteY5" fmla="*/ 1803 h 247650"/>
                  <a:gd name="connsiteX6" fmla="*/ 36273 w 38100"/>
                  <a:gd name="connsiteY6" fmla="*/ 1803 h 247650"/>
                  <a:gd name="connsiteX7" fmla="*/ 36273 w 38100"/>
                  <a:gd name="connsiteY7" fmla="*/ 180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47650">
                    <a:moveTo>
                      <a:pt x="36273" y="1803"/>
                    </a:moveTo>
                    <a:cubicBezTo>
                      <a:pt x="15318" y="48476"/>
                      <a:pt x="10555" y="99911"/>
                      <a:pt x="3888" y="150394"/>
                    </a:cubicBezTo>
                    <a:cubicBezTo>
                      <a:pt x="-875" y="184684"/>
                      <a:pt x="78" y="218973"/>
                      <a:pt x="78" y="253264"/>
                    </a:cubicBezTo>
                    <a:cubicBezTo>
                      <a:pt x="78" y="257073"/>
                      <a:pt x="7698" y="255169"/>
                      <a:pt x="7698" y="252311"/>
                    </a:cubicBezTo>
                    <a:cubicBezTo>
                      <a:pt x="7698" y="218973"/>
                      <a:pt x="6745" y="185636"/>
                      <a:pt x="10555" y="152298"/>
                    </a:cubicBezTo>
                    <a:cubicBezTo>
                      <a:pt x="17223" y="101816"/>
                      <a:pt x="21985" y="48476"/>
                      <a:pt x="42940" y="1803"/>
                    </a:cubicBezTo>
                    <a:cubicBezTo>
                      <a:pt x="45798" y="-1054"/>
                      <a:pt x="38178" y="-102"/>
                      <a:pt x="36273" y="1803"/>
                    </a:cubicBezTo>
                    <a:lnTo>
                      <a:pt x="36273" y="18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3" name="Figura a mano libera: Forma 1212">
                <a:extLst>
                  <a:ext uri="{FF2B5EF4-FFF2-40B4-BE49-F238E27FC236}">
                    <a16:creationId xmlns:a16="http://schemas.microsoft.com/office/drawing/2014/main" id="{8277B934-F1AC-4BEC-ABD8-348BDC69E30E}"/>
                  </a:ext>
                </a:extLst>
              </p:cNvPr>
              <p:cNvSpPr/>
              <p:nvPr/>
            </p:nvSpPr>
            <p:spPr>
              <a:xfrm>
                <a:off x="2445746" y="8036143"/>
                <a:ext cx="19050" cy="152400"/>
              </a:xfrm>
              <a:custGeom>
                <a:avLst/>
                <a:gdLst>
                  <a:gd name="connsiteX0" fmla="*/ 19050 w 19050"/>
                  <a:gd name="connsiteY0" fmla="*/ 4042 h 152400"/>
                  <a:gd name="connsiteX1" fmla="*/ 19050 w 19050"/>
                  <a:gd name="connsiteY1" fmla="*/ 11661 h 152400"/>
                  <a:gd name="connsiteX2" fmla="*/ 17145 w 19050"/>
                  <a:gd name="connsiteY2" fmla="*/ 28806 h 152400"/>
                  <a:gd name="connsiteX3" fmla="*/ 10478 w 19050"/>
                  <a:gd name="connsiteY3" fmla="*/ 74526 h 152400"/>
                  <a:gd name="connsiteX4" fmla="*/ 0 w 19050"/>
                  <a:gd name="connsiteY4" fmla="*/ 157394 h 152400"/>
                  <a:gd name="connsiteX5" fmla="*/ 7620 w 19050"/>
                  <a:gd name="connsiteY5" fmla="*/ 156442 h 152400"/>
                  <a:gd name="connsiteX6" fmla="*/ 19050 w 19050"/>
                  <a:gd name="connsiteY6" fmla="*/ 69764 h 152400"/>
                  <a:gd name="connsiteX7" fmla="*/ 25717 w 19050"/>
                  <a:gd name="connsiteY7" fmla="*/ 24044 h 152400"/>
                  <a:gd name="connsiteX8" fmla="*/ 26670 w 19050"/>
                  <a:gd name="connsiteY8" fmla="*/ 7851 h 152400"/>
                  <a:gd name="connsiteX9" fmla="*/ 25717 w 19050"/>
                  <a:gd name="connsiteY9" fmla="*/ 1184 h 152400"/>
                  <a:gd name="connsiteX10" fmla="*/ 19050 w 19050"/>
                  <a:gd name="connsiteY10" fmla="*/ 4042 h 152400"/>
                  <a:gd name="connsiteX11" fmla="*/ 19050 w 19050"/>
                  <a:gd name="connsiteY11" fmla="*/ 404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52400">
                    <a:moveTo>
                      <a:pt x="19050" y="4042"/>
                    </a:moveTo>
                    <a:cubicBezTo>
                      <a:pt x="20003" y="4994"/>
                      <a:pt x="19050" y="9756"/>
                      <a:pt x="19050" y="11661"/>
                    </a:cubicBezTo>
                    <a:cubicBezTo>
                      <a:pt x="19050" y="17376"/>
                      <a:pt x="18098" y="23092"/>
                      <a:pt x="17145" y="28806"/>
                    </a:cubicBezTo>
                    <a:cubicBezTo>
                      <a:pt x="15240" y="44046"/>
                      <a:pt x="13335" y="59286"/>
                      <a:pt x="10478" y="74526"/>
                    </a:cubicBezTo>
                    <a:cubicBezTo>
                      <a:pt x="5715" y="102149"/>
                      <a:pt x="953" y="128819"/>
                      <a:pt x="0" y="157394"/>
                    </a:cubicBezTo>
                    <a:cubicBezTo>
                      <a:pt x="0" y="161204"/>
                      <a:pt x="7620" y="160251"/>
                      <a:pt x="7620" y="156442"/>
                    </a:cubicBezTo>
                    <a:cubicBezTo>
                      <a:pt x="9525" y="126914"/>
                      <a:pt x="14288" y="98339"/>
                      <a:pt x="19050" y="69764"/>
                    </a:cubicBezTo>
                    <a:cubicBezTo>
                      <a:pt x="21908" y="54524"/>
                      <a:pt x="23813" y="39284"/>
                      <a:pt x="25717" y="24044"/>
                    </a:cubicBezTo>
                    <a:cubicBezTo>
                      <a:pt x="26670" y="18329"/>
                      <a:pt x="26670" y="13567"/>
                      <a:pt x="26670" y="7851"/>
                    </a:cubicBezTo>
                    <a:cubicBezTo>
                      <a:pt x="26670" y="5946"/>
                      <a:pt x="26670" y="3089"/>
                      <a:pt x="25717" y="1184"/>
                    </a:cubicBezTo>
                    <a:cubicBezTo>
                      <a:pt x="24765" y="-1674"/>
                      <a:pt x="17145" y="1184"/>
                      <a:pt x="19050" y="4042"/>
                    </a:cubicBezTo>
                    <a:lnTo>
                      <a:pt x="19050" y="40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4" name="Figura a mano libera: Forma 1213">
                <a:extLst>
                  <a:ext uri="{FF2B5EF4-FFF2-40B4-BE49-F238E27FC236}">
                    <a16:creationId xmlns:a16="http://schemas.microsoft.com/office/drawing/2014/main" id="{97880643-F879-4314-BF80-544A3D120EC3}"/>
                  </a:ext>
                </a:extLst>
              </p:cNvPr>
              <p:cNvSpPr/>
              <p:nvPr/>
            </p:nvSpPr>
            <p:spPr>
              <a:xfrm>
                <a:off x="2620887" y="8308225"/>
                <a:ext cx="123825" cy="9525"/>
              </a:xfrm>
              <a:custGeom>
                <a:avLst/>
                <a:gdLst>
                  <a:gd name="connsiteX0" fmla="*/ 4881 w 123825"/>
                  <a:gd name="connsiteY0" fmla="*/ 10090 h 9525"/>
                  <a:gd name="connsiteX1" fmla="*/ 67746 w 123825"/>
                  <a:gd name="connsiteY1" fmla="*/ 6280 h 9525"/>
                  <a:gd name="connsiteX2" fmla="*/ 123944 w 123825"/>
                  <a:gd name="connsiteY2" fmla="*/ 13900 h 9525"/>
                  <a:gd name="connsiteX3" fmla="*/ 129659 w 123825"/>
                  <a:gd name="connsiteY3" fmla="*/ 11995 h 9525"/>
                  <a:gd name="connsiteX4" fmla="*/ 128706 w 123825"/>
                  <a:gd name="connsiteY4" fmla="*/ 10090 h 9525"/>
                  <a:gd name="connsiteX5" fmla="*/ 2024 w 123825"/>
                  <a:gd name="connsiteY5" fmla="*/ 8185 h 9525"/>
                  <a:gd name="connsiteX6" fmla="*/ 4881 w 123825"/>
                  <a:gd name="connsiteY6" fmla="*/ 10090 h 9525"/>
                  <a:gd name="connsiteX7" fmla="*/ 4881 w 123825"/>
                  <a:gd name="connsiteY7" fmla="*/ 1009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9525">
                    <a:moveTo>
                      <a:pt x="4881" y="10090"/>
                    </a:moveTo>
                    <a:cubicBezTo>
                      <a:pt x="23931" y="1517"/>
                      <a:pt x="47744" y="2470"/>
                      <a:pt x="67746" y="6280"/>
                    </a:cubicBezTo>
                    <a:cubicBezTo>
                      <a:pt x="85844" y="9137"/>
                      <a:pt x="104894" y="11995"/>
                      <a:pt x="123944" y="13900"/>
                    </a:cubicBezTo>
                    <a:cubicBezTo>
                      <a:pt x="125849" y="13900"/>
                      <a:pt x="128706" y="13900"/>
                      <a:pt x="129659" y="11995"/>
                    </a:cubicBezTo>
                    <a:cubicBezTo>
                      <a:pt x="130611" y="11042"/>
                      <a:pt x="130611" y="10090"/>
                      <a:pt x="128706" y="10090"/>
                    </a:cubicBezTo>
                    <a:cubicBezTo>
                      <a:pt x="86796" y="7232"/>
                      <a:pt x="42029" y="-9913"/>
                      <a:pt x="2024" y="8185"/>
                    </a:cubicBezTo>
                    <a:cubicBezTo>
                      <a:pt x="-2739" y="10090"/>
                      <a:pt x="2024" y="11042"/>
                      <a:pt x="4881" y="10090"/>
                    </a:cubicBezTo>
                    <a:lnTo>
                      <a:pt x="4881" y="100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5" name="Figura a mano libera: Forma 1214">
                <a:extLst>
                  <a:ext uri="{FF2B5EF4-FFF2-40B4-BE49-F238E27FC236}">
                    <a16:creationId xmlns:a16="http://schemas.microsoft.com/office/drawing/2014/main" id="{52D7FA8A-E1A3-42E6-AF68-A0A424E88832}"/>
                  </a:ext>
                </a:extLst>
              </p:cNvPr>
              <p:cNvSpPr/>
              <p:nvPr/>
            </p:nvSpPr>
            <p:spPr>
              <a:xfrm>
                <a:off x="2610215" y="8330118"/>
                <a:ext cx="133350" cy="28575"/>
              </a:xfrm>
              <a:custGeom>
                <a:avLst/>
                <a:gdLst>
                  <a:gd name="connsiteX0" fmla="*/ 3171 w 133350"/>
                  <a:gd name="connsiteY0" fmla="*/ 5342 h 28575"/>
                  <a:gd name="connsiteX1" fmla="*/ 72703 w 133350"/>
                  <a:gd name="connsiteY1" fmla="*/ 12962 h 28575"/>
                  <a:gd name="connsiteX2" fmla="*/ 127948 w 133350"/>
                  <a:gd name="connsiteY2" fmla="*/ 35821 h 28575"/>
                  <a:gd name="connsiteX3" fmla="*/ 134616 w 133350"/>
                  <a:gd name="connsiteY3" fmla="*/ 32012 h 28575"/>
                  <a:gd name="connsiteX4" fmla="*/ 75561 w 133350"/>
                  <a:gd name="connsiteY4" fmla="*/ 8199 h 28575"/>
                  <a:gd name="connsiteX5" fmla="*/ 5076 w 133350"/>
                  <a:gd name="connsiteY5" fmla="*/ 579 h 28575"/>
                  <a:gd name="connsiteX6" fmla="*/ 3171 w 133350"/>
                  <a:gd name="connsiteY6" fmla="*/ 5342 h 28575"/>
                  <a:gd name="connsiteX7" fmla="*/ 3171 w 133350"/>
                  <a:gd name="connsiteY7" fmla="*/ 53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8575">
                    <a:moveTo>
                      <a:pt x="3171" y="5342"/>
                    </a:moveTo>
                    <a:cubicBezTo>
                      <a:pt x="26031" y="3437"/>
                      <a:pt x="50796" y="7246"/>
                      <a:pt x="72703" y="12962"/>
                    </a:cubicBezTo>
                    <a:cubicBezTo>
                      <a:pt x="91753" y="18677"/>
                      <a:pt x="110803" y="25344"/>
                      <a:pt x="127948" y="35821"/>
                    </a:cubicBezTo>
                    <a:cubicBezTo>
                      <a:pt x="129853" y="36774"/>
                      <a:pt x="137473" y="33917"/>
                      <a:pt x="134616" y="32012"/>
                    </a:cubicBezTo>
                    <a:cubicBezTo>
                      <a:pt x="116518" y="21534"/>
                      <a:pt x="95563" y="13914"/>
                      <a:pt x="75561" y="8199"/>
                    </a:cubicBezTo>
                    <a:cubicBezTo>
                      <a:pt x="52701" y="1532"/>
                      <a:pt x="27936" y="-1326"/>
                      <a:pt x="5076" y="579"/>
                    </a:cubicBezTo>
                    <a:cubicBezTo>
                      <a:pt x="313" y="1532"/>
                      <a:pt x="-2544" y="6294"/>
                      <a:pt x="3171" y="5342"/>
                    </a:cubicBezTo>
                    <a:lnTo>
                      <a:pt x="3171" y="53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6" name="Figura a mano libera: Forma 1215">
                <a:extLst>
                  <a:ext uri="{FF2B5EF4-FFF2-40B4-BE49-F238E27FC236}">
                    <a16:creationId xmlns:a16="http://schemas.microsoft.com/office/drawing/2014/main" id="{6D3F8851-E70D-4BEC-88C2-9DC8AE7D779F}"/>
                  </a:ext>
                </a:extLst>
              </p:cNvPr>
              <p:cNvSpPr/>
              <p:nvPr/>
            </p:nvSpPr>
            <p:spPr>
              <a:xfrm>
                <a:off x="2545676" y="8384349"/>
                <a:ext cx="66675" cy="152400"/>
              </a:xfrm>
              <a:custGeom>
                <a:avLst/>
                <a:gdLst>
                  <a:gd name="connsiteX0" fmla="*/ 82 w 66675"/>
                  <a:gd name="connsiteY0" fmla="*/ 2546 h 152400"/>
                  <a:gd name="connsiteX1" fmla="*/ 61995 w 66675"/>
                  <a:gd name="connsiteY1" fmla="*/ 154946 h 152400"/>
                  <a:gd name="connsiteX2" fmla="*/ 69615 w 66675"/>
                  <a:gd name="connsiteY2" fmla="*/ 153041 h 152400"/>
                  <a:gd name="connsiteX3" fmla="*/ 7702 w 66675"/>
                  <a:gd name="connsiteY3" fmla="*/ 641 h 152400"/>
                  <a:gd name="connsiteX4" fmla="*/ 82 w 66675"/>
                  <a:gd name="connsiteY4" fmla="*/ 2546 h 152400"/>
                  <a:gd name="connsiteX5" fmla="*/ 82 w 66675"/>
                  <a:gd name="connsiteY5" fmla="*/ 254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52400">
                    <a:moveTo>
                      <a:pt x="82" y="2546"/>
                    </a:moveTo>
                    <a:cubicBezTo>
                      <a:pt x="34372" y="46361"/>
                      <a:pt x="49612" y="101606"/>
                      <a:pt x="61995" y="154946"/>
                    </a:cubicBezTo>
                    <a:cubicBezTo>
                      <a:pt x="61995" y="156851"/>
                      <a:pt x="70567" y="154946"/>
                      <a:pt x="69615" y="153041"/>
                    </a:cubicBezTo>
                    <a:cubicBezTo>
                      <a:pt x="57232" y="99701"/>
                      <a:pt x="41992" y="44456"/>
                      <a:pt x="7702" y="641"/>
                    </a:cubicBezTo>
                    <a:cubicBezTo>
                      <a:pt x="6750" y="-1264"/>
                      <a:pt x="-870" y="1593"/>
                      <a:pt x="82" y="2546"/>
                    </a:cubicBezTo>
                    <a:lnTo>
                      <a:pt x="82" y="25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7" name="Figura a mano libera: Forma 1216">
                <a:extLst>
                  <a:ext uri="{FF2B5EF4-FFF2-40B4-BE49-F238E27FC236}">
                    <a16:creationId xmlns:a16="http://schemas.microsoft.com/office/drawing/2014/main" id="{9BF0773C-5512-453E-86FE-DA2172E52846}"/>
                  </a:ext>
                </a:extLst>
              </p:cNvPr>
              <p:cNvSpPr/>
              <p:nvPr/>
            </p:nvSpPr>
            <p:spPr>
              <a:xfrm>
                <a:off x="2318790" y="8325935"/>
                <a:ext cx="123825" cy="28575"/>
              </a:xfrm>
              <a:custGeom>
                <a:avLst/>
                <a:gdLst>
                  <a:gd name="connsiteX0" fmla="*/ 129814 w 123825"/>
                  <a:gd name="connsiteY0" fmla="*/ 2857 h 28575"/>
                  <a:gd name="connsiteX1" fmla="*/ 126956 w 123825"/>
                  <a:gd name="connsiteY1" fmla="*/ 0 h 28575"/>
                  <a:gd name="connsiteX2" fmla="*/ 110764 w 123825"/>
                  <a:gd name="connsiteY2" fmla="*/ 2857 h 28575"/>
                  <a:gd name="connsiteX3" fmla="*/ 17419 w 123825"/>
                  <a:gd name="connsiteY3" fmla="*/ 22860 h 28575"/>
                  <a:gd name="connsiteX4" fmla="*/ 3131 w 123825"/>
                  <a:gd name="connsiteY4" fmla="*/ 26670 h 28575"/>
                  <a:gd name="connsiteX5" fmla="*/ 4084 w 123825"/>
                  <a:gd name="connsiteY5" fmla="*/ 29527 h 28575"/>
                  <a:gd name="connsiteX6" fmla="*/ 65044 w 123825"/>
                  <a:gd name="connsiteY6" fmla="*/ 15240 h 28575"/>
                  <a:gd name="connsiteX7" fmla="*/ 116479 w 123825"/>
                  <a:gd name="connsiteY7" fmla="*/ 4763 h 28575"/>
                  <a:gd name="connsiteX8" fmla="*/ 125051 w 123825"/>
                  <a:gd name="connsiteY8" fmla="*/ 2857 h 28575"/>
                  <a:gd name="connsiteX9" fmla="*/ 126004 w 123825"/>
                  <a:gd name="connsiteY9" fmla="*/ 2857 h 28575"/>
                  <a:gd name="connsiteX10" fmla="*/ 126004 w 123825"/>
                  <a:gd name="connsiteY10" fmla="*/ 0 h 28575"/>
                  <a:gd name="connsiteX11" fmla="*/ 129814 w 123825"/>
                  <a:gd name="connsiteY11" fmla="*/ 2857 h 28575"/>
                  <a:gd name="connsiteX12" fmla="*/ 129814 w 123825"/>
                  <a:gd name="connsiteY12" fmla="*/ 28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28575">
                    <a:moveTo>
                      <a:pt x="129814" y="2857"/>
                    </a:moveTo>
                    <a:cubicBezTo>
                      <a:pt x="133624" y="952"/>
                      <a:pt x="129814" y="0"/>
                      <a:pt x="126956" y="0"/>
                    </a:cubicBezTo>
                    <a:cubicBezTo>
                      <a:pt x="121241" y="0"/>
                      <a:pt x="116479" y="1905"/>
                      <a:pt x="110764" y="2857"/>
                    </a:cubicBezTo>
                    <a:cubicBezTo>
                      <a:pt x="79331" y="9525"/>
                      <a:pt x="48851" y="16192"/>
                      <a:pt x="17419" y="22860"/>
                    </a:cubicBezTo>
                    <a:cubicBezTo>
                      <a:pt x="12656" y="23813"/>
                      <a:pt x="7894" y="24765"/>
                      <a:pt x="3131" y="26670"/>
                    </a:cubicBezTo>
                    <a:cubicBezTo>
                      <a:pt x="-1631" y="27622"/>
                      <a:pt x="-679" y="31432"/>
                      <a:pt x="4084" y="29527"/>
                    </a:cubicBezTo>
                    <a:cubicBezTo>
                      <a:pt x="24086" y="23813"/>
                      <a:pt x="45041" y="20002"/>
                      <a:pt x="65044" y="15240"/>
                    </a:cubicBezTo>
                    <a:cubicBezTo>
                      <a:pt x="82189" y="11430"/>
                      <a:pt x="99334" y="7620"/>
                      <a:pt x="116479" y="4763"/>
                    </a:cubicBezTo>
                    <a:cubicBezTo>
                      <a:pt x="119336" y="3810"/>
                      <a:pt x="122194" y="3810"/>
                      <a:pt x="125051" y="2857"/>
                    </a:cubicBezTo>
                    <a:cubicBezTo>
                      <a:pt x="126956" y="2857"/>
                      <a:pt x="126004" y="2857"/>
                      <a:pt x="126004" y="2857"/>
                    </a:cubicBezTo>
                    <a:cubicBezTo>
                      <a:pt x="126004" y="2857"/>
                      <a:pt x="123146" y="1905"/>
                      <a:pt x="126004" y="0"/>
                    </a:cubicBezTo>
                    <a:cubicBezTo>
                      <a:pt x="120289" y="3810"/>
                      <a:pt x="126956" y="3810"/>
                      <a:pt x="129814" y="2857"/>
                    </a:cubicBezTo>
                    <a:lnTo>
                      <a:pt x="129814" y="28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8" name="Figura a mano libera: Forma 1217">
                <a:extLst>
                  <a:ext uri="{FF2B5EF4-FFF2-40B4-BE49-F238E27FC236}">
                    <a16:creationId xmlns:a16="http://schemas.microsoft.com/office/drawing/2014/main" id="{CF420A4C-BB7F-4188-98DC-87C474A255DE}"/>
                  </a:ext>
                </a:extLst>
              </p:cNvPr>
              <p:cNvSpPr/>
              <p:nvPr/>
            </p:nvSpPr>
            <p:spPr>
              <a:xfrm>
                <a:off x="2327362" y="8328584"/>
                <a:ext cx="123825" cy="38100"/>
              </a:xfrm>
              <a:custGeom>
                <a:avLst/>
                <a:gdLst>
                  <a:gd name="connsiteX0" fmla="*/ 124099 w 123825"/>
                  <a:gd name="connsiteY0" fmla="*/ 1161 h 38100"/>
                  <a:gd name="connsiteX1" fmla="*/ 69806 w 123825"/>
                  <a:gd name="connsiteY1" fmla="*/ 25926 h 38100"/>
                  <a:gd name="connsiteX2" fmla="*/ 4084 w 123825"/>
                  <a:gd name="connsiteY2" fmla="*/ 35451 h 38100"/>
                  <a:gd name="connsiteX3" fmla="*/ 3131 w 123825"/>
                  <a:gd name="connsiteY3" fmla="*/ 41166 h 38100"/>
                  <a:gd name="connsiteX4" fmla="*/ 73616 w 123825"/>
                  <a:gd name="connsiteY4" fmla="*/ 30689 h 38100"/>
                  <a:gd name="connsiteX5" fmla="*/ 129814 w 123825"/>
                  <a:gd name="connsiteY5" fmla="*/ 4971 h 38100"/>
                  <a:gd name="connsiteX6" fmla="*/ 124099 w 123825"/>
                  <a:gd name="connsiteY6" fmla="*/ 1161 h 38100"/>
                  <a:gd name="connsiteX7" fmla="*/ 124099 w 123825"/>
                  <a:gd name="connsiteY7" fmla="*/ 11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38100">
                    <a:moveTo>
                      <a:pt x="124099" y="1161"/>
                    </a:moveTo>
                    <a:cubicBezTo>
                      <a:pt x="108859" y="13543"/>
                      <a:pt x="88856" y="21164"/>
                      <a:pt x="69806" y="25926"/>
                    </a:cubicBezTo>
                    <a:cubicBezTo>
                      <a:pt x="47899" y="30689"/>
                      <a:pt x="25991" y="33546"/>
                      <a:pt x="4084" y="35451"/>
                    </a:cubicBezTo>
                    <a:cubicBezTo>
                      <a:pt x="-679" y="35451"/>
                      <a:pt x="-1631" y="42118"/>
                      <a:pt x="3131" y="41166"/>
                    </a:cubicBezTo>
                    <a:cubicBezTo>
                      <a:pt x="26944" y="39261"/>
                      <a:pt x="50756" y="35451"/>
                      <a:pt x="73616" y="30689"/>
                    </a:cubicBezTo>
                    <a:cubicBezTo>
                      <a:pt x="93619" y="25926"/>
                      <a:pt x="113621" y="17353"/>
                      <a:pt x="129814" y="4971"/>
                    </a:cubicBezTo>
                    <a:cubicBezTo>
                      <a:pt x="133624" y="1161"/>
                      <a:pt x="126956" y="-1697"/>
                      <a:pt x="124099" y="1161"/>
                    </a:cubicBezTo>
                    <a:lnTo>
                      <a:pt x="124099" y="11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19" name="Figura a mano libera: Forma 1218">
                <a:extLst>
                  <a:ext uri="{FF2B5EF4-FFF2-40B4-BE49-F238E27FC236}">
                    <a16:creationId xmlns:a16="http://schemas.microsoft.com/office/drawing/2014/main" id="{ADA76514-95C5-4AF6-A814-ECC602FB7DC6}"/>
                  </a:ext>
                </a:extLst>
              </p:cNvPr>
              <p:cNvSpPr/>
              <p:nvPr/>
            </p:nvSpPr>
            <p:spPr>
              <a:xfrm>
                <a:off x="2394930" y="8361357"/>
                <a:ext cx="114300" cy="142875"/>
              </a:xfrm>
              <a:custGeom>
                <a:avLst/>
                <a:gdLst>
                  <a:gd name="connsiteX0" fmla="*/ 17479 w 114300"/>
                  <a:gd name="connsiteY0" fmla="*/ 141743 h 142875"/>
                  <a:gd name="connsiteX1" fmla="*/ 7954 w 114300"/>
                  <a:gd name="connsiteY1" fmla="*/ 118883 h 142875"/>
                  <a:gd name="connsiteX2" fmla="*/ 42244 w 114300"/>
                  <a:gd name="connsiteY2" fmla="*/ 110311 h 142875"/>
                  <a:gd name="connsiteX3" fmla="*/ 68914 w 114300"/>
                  <a:gd name="connsiteY3" fmla="*/ 94118 h 142875"/>
                  <a:gd name="connsiteX4" fmla="*/ 102251 w 114300"/>
                  <a:gd name="connsiteY4" fmla="*/ 37920 h 142875"/>
                  <a:gd name="connsiteX5" fmla="*/ 117491 w 114300"/>
                  <a:gd name="connsiteY5" fmla="*/ 1725 h 142875"/>
                  <a:gd name="connsiteX6" fmla="*/ 109871 w 114300"/>
                  <a:gd name="connsiteY6" fmla="*/ 2678 h 142875"/>
                  <a:gd name="connsiteX7" fmla="*/ 62246 w 114300"/>
                  <a:gd name="connsiteY7" fmla="*/ 93166 h 142875"/>
                  <a:gd name="connsiteX8" fmla="*/ 47959 w 114300"/>
                  <a:gd name="connsiteY8" fmla="*/ 105548 h 142875"/>
                  <a:gd name="connsiteX9" fmla="*/ 31766 w 114300"/>
                  <a:gd name="connsiteY9" fmla="*/ 105548 h 142875"/>
                  <a:gd name="connsiteX10" fmla="*/ 334 w 114300"/>
                  <a:gd name="connsiteY10" fmla="*/ 118883 h 142875"/>
                  <a:gd name="connsiteX11" fmla="*/ 9859 w 114300"/>
                  <a:gd name="connsiteY11" fmla="*/ 144600 h 142875"/>
                  <a:gd name="connsiteX12" fmla="*/ 17479 w 114300"/>
                  <a:gd name="connsiteY12" fmla="*/ 141743 h 142875"/>
                  <a:gd name="connsiteX13" fmla="*/ 17479 w 114300"/>
                  <a:gd name="connsiteY13" fmla="*/ 14174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42875">
                    <a:moveTo>
                      <a:pt x="17479" y="141743"/>
                    </a:moveTo>
                    <a:cubicBezTo>
                      <a:pt x="12716" y="136028"/>
                      <a:pt x="7001" y="126503"/>
                      <a:pt x="7954" y="118883"/>
                    </a:cubicBezTo>
                    <a:cubicBezTo>
                      <a:pt x="9859" y="106500"/>
                      <a:pt x="33671" y="111263"/>
                      <a:pt x="42244" y="110311"/>
                    </a:cubicBezTo>
                    <a:cubicBezTo>
                      <a:pt x="53674" y="109358"/>
                      <a:pt x="62246" y="102691"/>
                      <a:pt x="68914" y="94118"/>
                    </a:cubicBezTo>
                    <a:cubicBezTo>
                      <a:pt x="82249" y="76973"/>
                      <a:pt x="92726" y="57923"/>
                      <a:pt x="102251" y="37920"/>
                    </a:cubicBezTo>
                    <a:cubicBezTo>
                      <a:pt x="107966" y="25538"/>
                      <a:pt x="113681" y="14108"/>
                      <a:pt x="117491" y="1725"/>
                    </a:cubicBezTo>
                    <a:cubicBezTo>
                      <a:pt x="118444" y="-1132"/>
                      <a:pt x="110824" y="-180"/>
                      <a:pt x="109871" y="2678"/>
                    </a:cubicBezTo>
                    <a:cubicBezTo>
                      <a:pt x="98441" y="34111"/>
                      <a:pt x="82249" y="66495"/>
                      <a:pt x="62246" y="93166"/>
                    </a:cubicBezTo>
                    <a:cubicBezTo>
                      <a:pt x="58436" y="97928"/>
                      <a:pt x="53674" y="103643"/>
                      <a:pt x="47959" y="105548"/>
                    </a:cubicBezTo>
                    <a:cubicBezTo>
                      <a:pt x="43196" y="106500"/>
                      <a:pt x="36529" y="105548"/>
                      <a:pt x="31766" y="105548"/>
                    </a:cubicBezTo>
                    <a:cubicBezTo>
                      <a:pt x="21289" y="105548"/>
                      <a:pt x="3191" y="105548"/>
                      <a:pt x="334" y="118883"/>
                    </a:cubicBezTo>
                    <a:cubicBezTo>
                      <a:pt x="-1571" y="127455"/>
                      <a:pt x="5096" y="137933"/>
                      <a:pt x="9859" y="144600"/>
                    </a:cubicBezTo>
                    <a:cubicBezTo>
                      <a:pt x="11764" y="147458"/>
                      <a:pt x="19384" y="144600"/>
                      <a:pt x="17479" y="141743"/>
                    </a:cubicBezTo>
                    <a:lnTo>
                      <a:pt x="17479" y="1417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0" name="Figura a mano libera: Forma 1219">
                <a:extLst>
                  <a:ext uri="{FF2B5EF4-FFF2-40B4-BE49-F238E27FC236}">
                    <a16:creationId xmlns:a16="http://schemas.microsoft.com/office/drawing/2014/main" id="{90524016-DCF9-42FB-BF26-91D51F66E029}"/>
                  </a:ext>
                </a:extLst>
              </p:cNvPr>
              <p:cNvSpPr/>
              <p:nvPr/>
            </p:nvSpPr>
            <p:spPr>
              <a:xfrm>
                <a:off x="2312647" y="8127814"/>
                <a:ext cx="123825" cy="123825"/>
              </a:xfrm>
              <a:custGeom>
                <a:avLst/>
                <a:gdLst>
                  <a:gd name="connsiteX0" fmla="*/ 702 w 123825"/>
                  <a:gd name="connsiteY0" fmla="*/ 4763 h 123825"/>
                  <a:gd name="connsiteX1" fmla="*/ 8322 w 123825"/>
                  <a:gd name="connsiteY1" fmla="*/ 11430 h 123825"/>
                  <a:gd name="connsiteX2" fmla="*/ 21657 w 123825"/>
                  <a:gd name="connsiteY2" fmla="*/ 25718 h 123825"/>
                  <a:gd name="connsiteX3" fmla="*/ 60709 w 123825"/>
                  <a:gd name="connsiteY3" fmla="*/ 68580 h 123825"/>
                  <a:gd name="connsiteX4" fmla="*/ 122622 w 123825"/>
                  <a:gd name="connsiteY4" fmla="*/ 129540 h 123825"/>
                  <a:gd name="connsiteX5" fmla="*/ 130242 w 123825"/>
                  <a:gd name="connsiteY5" fmla="*/ 126683 h 123825"/>
                  <a:gd name="connsiteX6" fmla="*/ 66424 w 123825"/>
                  <a:gd name="connsiteY6" fmla="*/ 63818 h 123825"/>
                  <a:gd name="connsiteX7" fmla="*/ 27372 w 123825"/>
                  <a:gd name="connsiteY7" fmla="*/ 20955 h 123825"/>
                  <a:gd name="connsiteX8" fmla="*/ 13084 w 123825"/>
                  <a:gd name="connsiteY8" fmla="*/ 5715 h 123825"/>
                  <a:gd name="connsiteX9" fmla="*/ 6417 w 123825"/>
                  <a:gd name="connsiteY9" fmla="*/ 0 h 123825"/>
                  <a:gd name="connsiteX10" fmla="*/ 702 w 123825"/>
                  <a:gd name="connsiteY10" fmla="*/ 4763 h 123825"/>
                  <a:gd name="connsiteX11" fmla="*/ 702 w 123825"/>
                  <a:gd name="connsiteY11" fmla="*/ 476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702" y="4763"/>
                    </a:moveTo>
                    <a:cubicBezTo>
                      <a:pt x="3559" y="5715"/>
                      <a:pt x="6417" y="9525"/>
                      <a:pt x="8322" y="11430"/>
                    </a:cubicBezTo>
                    <a:cubicBezTo>
                      <a:pt x="13084" y="16193"/>
                      <a:pt x="17847" y="20955"/>
                      <a:pt x="21657" y="25718"/>
                    </a:cubicBezTo>
                    <a:cubicBezTo>
                      <a:pt x="34992" y="40005"/>
                      <a:pt x="47374" y="54293"/>
                      <a:pt x="60709" y="68580"/>
                    </a:cubicBezTo>
                    <a:cubicBezTo>
                      <a:pt x="80712" y="89535"/>
                      <a:pt x="100714" y="110490"/>
                      <a:pt x="122622" y="129540"/>
                    </a:cubicBezTo>
                    <a:cubicBezTo>
                      <a:pt x="124527" y="131445"/>
                      <a:pt x="132147" y="128588"/>
                      <a:pt x="130242" y="126683"/>
                    </a:cubicBezTo>
                    <a:cubicBezTo>
                      <a:pt x="108334" y="106680"/>
                      <a:pt x="87379" y="85725"/>
                      <a:pt x="66424" y="63818"/>
                    </a:cubicBezTo>
                    <a:cubicBezTo>
                      <a:pt x="53089" y="49530"/>
                      <a:pt x="40707" y="35243"/>
                      <a:pt x="27372" y="20955"/>
                    </a:cubicBezTo>
                    <a:cubicBezTo>
                      <a:pt x="22609" y="16193"/>
                      <a:pt x="17847" y="10478"/>
                      <a:pt x="13084" y="5715"/>
                    </a:cubicBezTo>
                    <a:cubicBezTo>
                      <a:pt x="11179" y="3810"/>
                      <a:pt x="9274" y="953"/>
                      <a:pt x="6417" y="0"/>
                    </a:cubicBezTo>
                    <a:cubicBezTo>
                      <a:pt x="4512" y="953"/>
                      <a:pt x="-2156" y="3810"/>
                      <a:pt x="702" y="4763"/>
                    </a:cubicBezTo>
                    <a:lnTo>
                      <a:pt x="702" y="476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1" name="Figura a mano libera: Forma 1220">
                <a:extLst>
                  <a:ext uri="{FF2B5EF4-FFF2-40B4-BE49-F238E27FC236}">
                    <a16:creationId xmlns:a16="http://schemas.microsoft.com/office/drawing/2014/main" id="{7F4380C5-AB44-4A72-8AFF-F037D4F46AF7}"/>
                  </a:ext>
                </a:extLst>
              </p:cNvPr>
              <p:cNvSpPr/>
              <p:nvPr/>
            </p:nvSpPr>
            <p:spPr>
              <a:xfrm>
                <a:off x="2327529" y="8222037"/>
                <a:ext cx="114300" cy="76200"/>
              </a:xfrm>
              <a:custGeom>
                <a:avLst/>
                <a:gdLst>
                  <a:gd name="connsiteX0" fmla="*/ 1059 w 114300"/>
                  <a:gd name="connsiteY0" fmla="*/ 3885 h 76200"/>
                  <a:gd name="connsiteX1" fmla="*/ 52494 w 114300"/>
                  <a:gd name="connsiteY1" fmla="*/ 44843 h 76200"/>
                  <a:gd name="connsiteX2" fmla="*/ 87737 w 114300"/>
                  <a:gd name="connsiteY2" fmla="*/ 72465 h 76200"/>
                  <a:gd name="connsiteX3" fmla="*/ 116312 w 114300"/>
                  <a:gd name="connsiteY3" fmla="*/ 78180 h 76200"/>
                  <a:gd name="connsiteX4" fmla="*/ 117264 w 114300"/>
                  <a:gd name="connsiteY4" fmla="*/ 73418 h 76200"/>
                  <a:gd name="connsiteX5" fmla="*/ 87737 w 114300"/>
                  <a:gd name="connsiteY5" fmla="*/ 65798 h 76200"/>
                  <a:gd name="connsiteX6" fmla="*/ 69639 w 114300"/>
                  <a:gd name="connsiteY6" fmla="*/ 51510 h 76200"/>
                  <a:gd name="connsiteX7" fmla="*/ 53447 w 114300"/>
                  <a:gd name="connsiteY7" fmla="*/ 38175 h 76200"/>
                  <a:gd name="connsiteX8" fmla="*/ 5822 w 114300"/>
                  <a:gd name="connsiteY8" fmla="*/ 1027 h 76200"/>
                  <a:gd name="connsiteX9" fmla="*/ 1059 w 114300"/>
                  <a:gd name="connsiteY9" fmla="*/ 3885 h 76200"/>
                  <a:gd name="connsiteX10" fmla="*/ 1059 w 114300"/>
                  <a:gd name="connsiteY10" fmla="*/ 38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76200">
                    <a:moveTo>
                      <a:pt x="1059" y="3885"/>
                    </a:moveTo>
                    <a:cubicBezTo>
                      <a:pt x="18204" y="17220"/>
                      <a:pt x="36302" y="30555"/>
                      <a:pt x="52494" y="44843"/>
                    </a:cubicBezTo>
                    <a:cubicBezTo>
                      <a:pt x="63924" y="54368"/>
                      <a:pt x="74402" y="65798"/>
                      <a:pt x="87737" y="72465"/>
                    </a:cubicBezTo>
                    <a:cubicBezTo>
                      <a:pt x="96309" y="76275"/>
                      <a:pt x="106787" y="79133"/>
                      <a:pt x="116312" y="78180"/>
                    </a:cubicBezTo>
                    <a:cubicBezTo>
                      <a:pt x="120122" y="78180"/>
                      <a:pt x="122979" y="72465"/>
                      <a:pt x="117264" y="73418"/>
                    </a:cubicBezTo>
                    <a:cubicBezTo>
                      <a:pt x="107739" y="74370"/>
                      <a:pt x="96309" y="70560"/>
                      <a:pt x="87737" y="65798"/>
                    </a:cubicBezTo>
                    <a:cubicBezTo>
                      <a:pt x="81069" y="61988"/>
                      <a:pt x="76307" y="56273"/>
                      <a:pt x="69639" y="51510"/>
                    </a:cubicBezTo>
                    <a:cubicBezTo>
                      <a:pt x="64877" y="46748"/>
                      <a:pt x="59162" y="42938"/>
                      <a:pt x="53447" y="38175"/>
                    </a:cubicBezTo>
                    <a:cubicBezTo>
                      <a:pt x="38207" y="25793"/>
                      <a:pt x="22014" y="13410"/>
                      <a:pt x="5822" y="1027"/>
                    </a:cubicBezTo>
                    <a:cubicBezTo>
                      <a:pt x="4869" y="-1830"/>
                      <a:pt x="-2751" y="1980"/>
                      <a:pt x="1059" y="3885"/>
                    </a:cubicBezTo>
                    <a:lnTo>
                      <a:pt x="1059" y="38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2" name="Figura a mano libera: Forma 1221">
                <a:extLst>
                  <a:ext uri="{FF2B5EF4-FFF2-40B4-BE49-F238E27FC236}">
                    <a16:creationId xmlns:a16="http://schemas.microsoft.com/office/drawing/2014/main" id="{D3B44E5F-26DC-4C2A-B72A-2A51964D3D15}"/>
                  </a:ext>
                </a:extLst>
              </p:cNvPr>
              <p:cNvSpPr/>
              <p:nvPr/>
            </p:nvSpPr>
            <p:spPr>
              <a:xfrm>
                <a:off x="2597120" y="8227788"/>
                <a:ext cx="152400" cy="28575"/>
              </a:xfrm>
              <a:custGeom>
                <a:avLst/>
                <a:gdLst>
                  <a:gd name="connsiteX0" fmla="*/ 74 w 152400"/>
                  <a:gd name="connsiteY0" fmla="*/ 23851 h 28575"/>
                  <a:gd name="connsiteX1" fmla="*/ 20076 w 152400"/>
                  <a:gd name="connsiteY1" fmla="*/ 31471 h 28575"/>
                  <a:gd name="connsiteX2" fmla="*/ 77226 w 152400"/>
                  <a:gd name="connsiteY2" fmla="*/ 27661 h 28575"/>
                  <a:gd name="connsiteX3" fmla="*/ 157236 w 152400"/>
                  <a:gd name="connsiteY3" fmla="*/ 2896 h 28575"/>
                  <a:gd name="connsiteX4" fmla="*/ 152474 w 152400"/>
                  <a:gd name="connsiteY4" fmla="*/ 991 h 28575"/>
                  <a:gd name="connsiteX5" fmla="*/ 85799 w 152400"/>
                  <a:gd name="connsiteY5" fmla="*/ 21946 h 28575"/>
                  <a:gd name="connsiteX6" fmla="*/ 27696 w 152400"/>
                  <a:gd name="connsiteY6" fmla="*/ 27661 h 28575"/>
                  <a:gd name="connsiteX7" fmla="*/ 7694 w 152400"/>
                  <a:gd name="connsiteY7" fmla="*/ 20993 h 28575"/>
                  <a:gd name="connsiteX8" fmla="*/ 74 w 152400"/>
                  <a:gd name="connsiteY8" fmla="*/ 23851 h 28575"/>
                  <a:gd name="connsiteX9" fmla="*/ 74 w 152400"/>
                  <a:gd name="connsiteY9" fmla="*/ 238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28575">
                    <a:moveTo>
                      <a:pt x="74" y="23851"/>
                    </a:moveTo>
                    <a:cubicBezTo>
                      <a:pt x="2931" y="30518"/>
                      <a:pt x="14361" y="31471"/>
                      <a:pt x="20076" y="31471"/>
                    </a:cubicBezTo>
                    <a:cubicBezTo>
                      <a:pt x="39126" y="34329"/>
                      <a:pt x="58176" y="31471"/>
                      <a:pt x="77226" y="27661"/>
                    </a:cubicBezTo>
                    <a:cubicBezTo>
                      <a:pt x="103896" y="22899"/>
                      <a:pt x="132471" y="16231"/>
                      <a:pt x="157236" y="2896"/>
                    </a:cubicBezTo>
                    <a:cubicBezTo>
                      <a:pt x="161999" y="38"/>
                      <a:pt x="155331" y="-914"/>
                      <a:pt x="152474" y="991"/>
                    </a:cubicBezTo>
                    <a:cubicBezTo>
                      <a:pt x="133424" y="10516"/>
                      <a:pt x="107706" y="17184"/>
                      <a:pt x="85799" y="21946"/>
                    </a:cubicBezTo>
                    <a:cubicBezTo>
                      <a:pt x="66749" y="25756"/>
                      <a:pt x="47699" y="29566"/>
                      <a:pt x="27696" y="27661"/>
                    </a:cubicBezTo>
                    <a:cubicBezTo>
                      <a:pt x="22934" y="27661"/>
                      <a:pt x="9599" y="26709"/>
                      <a:pt x="7694" y="20993"/>
                    </a:cubicBezTo>
                    <a:cubicBezTo>
                      <a:pt x="7694" y="19088"/>
                      <a:pt x="-879" y="21946"/>
                      <a:pt x="74" y="23851"/>
                    </a:cubicBezTo>
                    <a:lnTo>
                      <a:pt x="74" y="2385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3" name="Figura a mano libera: Forma 1222">
                <a:extLst>
                  <a:ext uri="{FF2B5EF4-FFF2-40B4-BE49-F238E27FC236}">
                    <a16:creationId xmlns:a16="http://schemas.microsoft.com/office/drawing/2014/main" id="{2F05843E-78E4-4140-91EA-3842854ADB32}"/>
                  </a:ext>
                </a:extLst>
              </p:cNvPr>
              <p:cNvSpPr/>
              <p:nvPr/>
            </p:nvSpPr>
            <p:spPr>
              <a:xfrm>
                <a:off x="2603120" y="8220082"/>
                <a:ext cx="161925" cy="47625"/>
              </a:xfrm>
              <a:custGeom>
                <a:avLst/>
                <a:gdLst>
                  <a:gd name="connsiteX0" fmla="*/ 5503 w 161925"/>
                  <a:gd name="connsiteY0" fmla="*/ 54418 h 47625"/>
                  <a:gd name="connsiteX1" fmla="*/ 79798 w 161925"/>
                  <a:gd name="connsiteY1" fmla="*/ 23938 h 47625"/>
                  <a:gd name="connsiteX2" fmla="*/ 163618 w 161925"/>
                  <a:gd name="connsiteY2" fmla="*/ 4888 h 47625"/>
                  <a:gd name="connsiteX3" fmla="*/ 162666 w 161925"/>
                  <a:gd name="connsiteY3" fmla="*/ 125 h 47625"/>
                  <a:gd name="connsiteX4" fmla="*/ 77893 w 161925"/>
                  <a:gd name="connsiteY4" fmla="*/ 19175 h 47625"/>
                  <a:gd name="connsiteX5" fmla="*/ 2646 w 161925"/>
                  <a:gd name="connsiteY5" fmla="*/ 50608 h 47625"/>
                  <a:gd name="connsiteX6" fmla="*/ 5503 w 161925"/>
                  <a:gd name="connsiteY6" fmla="*/ 54418 h 47625"/>
                  <a:gd name="connsiteX7" fmla="*/ 5503 w 161925"/>
                  <a:gd name="connsiteY7" fmla="*/ 54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47625">
                    <a:moveTo>
                      <a:pt x="5503" y="54418"/>
                    </a:moveTo>
                    <a:cubicBezTo>
                      <a:pt x="30268" y="42988"/>
                      <a:pt x="55033" y="32510"/>
                      <a:pt x="79798" y="23938"/>
                    </a:cubicBezTo>
                    <a:cubicBezTo>
                      <a:pt x="106468" y="14413"/>
                      <a:pt x="135996" y="10603"/>
                      <a:pt x="163618" y="4888"/>
                    </a:cubicBezTo>
                    <a:cubicBezTo>
                      <a:pt x="168381" y="3935"/>
                      <a:pt x="167428" y="-827"/>
                      <a:pt x="162666" y="125"/>
                    </a:cubicBezTo>
                    <a:cubicBezTo>
                      <a:pt x="134091" y="5841"/>
                      <a:pt x="104563" y="9650"/>
                      <a:pt x="77893" y="19175"/>
                    </a:cubicBezTo>
                    <a:cubicBezTo>
                      <a:pt x="52176" y="27748"/>
                      <a:pt x="27411" y="39178"/>
                      <a:pt x="2646" y="50608"/>
                    </a:cubicBezTo>
                    <a:cubicBezTo>
                      <a:pt x="-3069" y="52513"/>
                      <a:pt x="1693" y="56323"/>
                      <a:pt x="5503" y="54418"/>
                    </a:cubicBezTo>
                    <a:lnTo>
                      <a:pt x="5503" y="544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4" name="Figura a mano libera: Forma 1223">
                <a:extLst>
                  <a:ext uri="{FF2B5EF4-FFF2-40B4-BE49-F238E27FC236}">
                    <a16:creationId xmlns:a16="http://schemas.microsoft.com/office/drawing/2014/main" id="{EAE331E7-995B-4E20-BC7F-AD60FE873433}"/>
                  </a:ext>
                </a:extLst>
              </p:cNvPr>
              <p:cNvSpPr/>
              <p:nvPr/>
            </p:nvSpPr>
            <p:spPr>
              <a:xfrm>
                <a:off x="2513374" y="7965516"/>
                <a:ext cx="66675" cy="219075"/>
              </a:xfrm>
              <a:custGeom>
                <a:avLst/>
                <a:gdLst>
                  <a:gd name="connsiteX0" fmla="*/ 67627 w 66675"/>
                  <a:gd name="connsiteY0" fmla="*/ 2279 h 219075"/>
                  <a:gd name="connsiteX1" fmla="*/ 29527 w 66675"/>
                  <a:gd name="connsiteY1" fmla="*/ 126104 h 219075"/>
                  <a:gd name="connsiteX2" fmla="*/ 8572 w 66675"/>
                  <a:gd name="connsiteY2" fmla="*/ 175634 h 219075"/>
                  <a:gd name="connsiteX3" fmla="*/ 0 w 66675"/>
                  <a:gd name="connsiteY3" fmla="*/ 227069 h 219075"/>
                  <a:gd name="connsiteX4" fmla="*/ 7620 w 66675"/>
                  <a:gd name="connsiteY4" fmla="*/ 225164 h 219075"/>
                  <a:gd name="connsiteX5" fmla="*/ 17145 w 66675"/>
                  <a:gd name="connsiteY5" fmla="*/ 171824 h 219075"/>
                  <a:gd name="connsiteX6" fmla="*/ 39052 w 66675"/>
                  <a:gd name="connsiteY6" fmla="*/ 118484 h 219075"/>
                  <a:gd name="connsiteX7" fmla="*/ 74295 w 66675"/>
                  <a:gd name="connsiteY7" fmla="*/ 374 h 219075"/>
                  <a:gd name="connsiteX8" fmla="*/ 67627 w 66675"/>
                  <a:gd name="connsiteY8" fmla="*/ 2279 h 219075"/>
                  <a:gd name="connsiteX9" fmla="*/ 67627 w 66675"/>
                  <a:gd name="connsiteY9" fmla="*/ 227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19075">
                    <a:moveTo>
                      <a:pt x="67627" y="2279"/>
                    </a:moveTo>
                    <a:cubicBezTo>
                      <a:pt x="64770" y="45141"/>
                      <a:pt x="45720" y="88004"/>
                      <a:pt x="29527" y="126104"/>
                    </a:cubicBezTo>
                    <a:cubicBezTo>
                      <a:pt x="22860" y="142296"/>
                      <a:pt x="13335" y="158489"/>
                      <a:pt x="8572" y="175634"/>
                    </a:cubicBezTo>
                    <a:cubicBezTo>
                      <a:pt x="3810" y="191826"/>
                      <a:pt x="1905" y="209924"/>
                      <a:pt x="0" y="227069"/>
                    </a:cubicBezTo>
                    <a:cubicBezTo>
                      <a:pt x="0" y="228021"/>
                      <a:pt x="7620" y="227069"/>
                      <a:pt x="7620" y="225164"/>
                    </a:cubicBezTo>
                    <a:cubicBezTo>
                      <a:pt x="10477" y="207066"/>
                      <a:pt x="12383" y="188969"/>
                      <a:pt x="17145" y="171824"/>
                    </a:cubicBezTo>
                    <a:cubicBezTo>
                      <a:pt x="22860" y="153726"/>
                      <a:pt x="32385" y="136582"/>
                      <a:pt x="39052" y="118484"/>
                    </a:cubicBezTo>
                    <a:cubicBezTo>
                      <a:pt x="55245" y="81336"/>
                      <a:pt x="72390" y="40379"/>
                      <a:pt x="74295" y="374"/>
                    </a:cubicBezTo>
                    <a:cubicBezTo>
                      <a:pt x="75247" y="-579"/>
                      <a:pt x="67627" y="374"/>
                      <a:pt x="67627" y="2279"/>
                    </a:cubicBezTo>
                    <a:lnTo>
                      <a:pt x="67627" y="22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5" name="Figura a mano libera: Forma 1224">
                <a:extLst>
                  <a:ext uri="{FF2B5EF4-FFF2-40B4-BE49-F238E27FC236}">
                    <a16:creationId xmlns:a16="http://schemas.microsoft.com/office/drawing/2014/main" id="{E5D63450-E7D8-4CC1-B439-EA79ABC292E5}"/>
                  </a:ext>
                </a:extLst>
              </p:cNvPr>
              <p:cNvSpPr/>
              <p:nvPr/>
            </p:nvSpPr>
            <p:spPr>
              <a:xfrm>
                <a:off x="2527661" y="8382846"/>
                <a:ext cx="57150" cy="152400"/>
              </a:xfrm>
              <a:custGeom>
                <a:avLst/>
                <a:gdLst>
                  <a:gd name="connsiteX0" fmla="*/ 0 w 57150"/>
                  <a:gd name="connsiteY0" fmla="*/ 3096 h 152400"/>
                  <a:gd name="connsiteX1" fmla="*/ 23813 w 57150"/>
                  <a:gd name="connsiteY1" fmla="*/ 81201 h 152400"/>
                  <a:gd name="connsiteX2" fmla="*/ 49530 w 57150"/>
                  <a:gd name="connsiteY2" fmla="*/ 150733 h 152400"/>
                  <a:gd name="connsiteX3" fmla="*/ 57150 w 57150"/>
                  <a:gd name="connsiteY3" fmla="*/ 148828 h 152400"/>
                  <a:gd name="connsiteX4" fmla="*/ 32385 w 57150"/>
                  <a:gd name="connsiteY4" fmla="*/ 81201 h 152400"/>
                  <a:gd name="connsiteX5" fmla="*/ 14288 w 57150"/>
                  <a:gd name="connsiteY5" fmla="*/ 31671 h 152400"/>
                  <a:gd name="connsiteX6" fmla="*/ 8572 w 57150"/>
                  <a:gd name="connsiteY6" fmla="*/ 4048 h 152400"/>
                  <a:gd name="connsiteX7" fmla="*/ 0 w 57150"/>
                  <a:gd name="connsiteY7" fmla="*/ 3096 h 152400"/>
                  <a:gd name="connsiteX8" fmla="*/ 0 w 57150"/>
                  <a:gd name="connsiteY8" fmla="*/ 30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0" y="3096"/>
                    </a:moveTo>
                    <a:cubicBezTo>
                      <a:pt x="1905" y="29766"/>
                      <a:pt x="14288" y="55483"/>
                      <a:pt x="23813" y="81201"/>
                    </a:cubicBezTo>
                    <a:cubicBezTo>
                      <a:pt x="32385" y="104061"/>
                      <a:pt x="40958" y="127873"/>
                      <a:pt x="49530" y="150733"/>
                    </a:cubicBezTo>
                    <a:cubicBezTo>
                      <a:pt x="50483" y="154543"/>
                      <a:pt x="59055" y="152638"/>
                      <a:pt x="57150" y="148828"/>
                    </a:cubicBezTo>
                    <a:cubicBezTo>
                      <a:pt x="49530" y="125968"/>
                      <a:pt x="40958" y="103108"/>
                      <a:pt x="32385" y="81201"/>
                    </a:cubicBezTo>
                    <a:cubicBezTo>
                      <a:pt x="25717" y="65008"/>
                      <a:pt x="19050" y="47863"/>
                      <a:pt x="14288" y="31671"/>
                    </a:cubicBezTo>
                    <a:cubicBezTo>
                      <a:pt x="11430" y="23098"/>
                      <a:pt x="8572" y="10716"/>
                      <a:pt x="8572" y="4048"/>
                    </a:cubicBezTo>
                    <a:cubicBezTo>
                      <a:pt x="7620" y="-1667"/>
                      <a:pt x="0" y="-714"/>
                      <a:pt x="0" y="3096"/>
                    </a:cubicBezTo>
                    <a:lnTo>
                      <a:pt x="0" y="30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6" name="Figura a mano libera: Forma 1225">
                <a:extLst>
                  <a:ext uri="{FF2B5EF4-FFF2-40B4-BE49-F238E27FC236}">
                    <a16:creationId xmlns:a16="http://schemas.microsoft.com/office/drawing/2014/main" id="{826B5B32-FA7F-4FB2-943A-FC9E37CCF330}"/>
                  </a:ext>
                </a:extLst>
              </p:cNvPr>
              <p:cNvSpPr/>
              <p:nvPr/>
            </p:nvSpPr>
            <p:spPr>
              <a:xfrm>
                <a:off x="2391150" y="8330940"/>
                <a:ext cx="95250" cy="114300"/>
              </a:xfrm>
              <a:custGeom>
                <a:avLst/>
                <a:gdLst>
                  <a:gd name="connsiteX0" fmla="*/ 7923 w 95250"/>
                  <a:gd name="connsiteY0" fmla="*/ 117866 h 114300"/>
                  <a:gd name="connsiteX1" fmla="*/ 34593 w 95250"/>
                  <a:gd name="connsiteY1" fmla="*/ 79766 h 114300"/>
                  <a:gd name="connsiteX2" fmla="*/ 54596 w 95250"/>
                  <a:gd name="connsiteY2" fmla="*/ 53097 h 114300"/>
                  <a:gd name="connsiteX3" fmla="*/ 78408 w 95250"/>
                  <a:gd name="connsiteY3" fmla="*/ 26427 h 114300"/>
                  <a:gd name="connsiteX4" fmla="*/ 97458 w 95250"/>
                  <a:gd name="connsiteY4" fmla="*/ 3566 h 114300"/>
                  <a:gd name="connsiteX5" fmla="*/ 90791 w 95250"/>
                  <a:gd name="connsiteY5" fmla="*/ 1661 h 114300"/>
                  <a:gd name="connsiteX6" fmla="*/ 49833 w 95250"/>
                  <a:gd name="connsiteY6" fmla="*/ 50239 h 114300"/>
                  <a:gd name="connsiteX7" fmla="*/ 10781 w 95250"/>
                  <a:gd name="connsiteY7" fmla="*/ 102627 h 114300"/>
                  <a:gd name="connsiteX8" fmla="*/ 303 w 95250"/>
                  <a:gd name="connsiteY8" fmla="*/ 117866 h 114300"/>
                  <a:gd name="connsiteX9" fmla="*/ 7923 w 95250"/>
                  <a:gd name="connsiteY9" fmla="*/ 117866 h 114300"/>
                  <a:gd name="connsiteX10" fmla="*/ 7923 w 95250"/>
                  <a:gd name="connsiteY10" fmla="*/ 11786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14300">
                    <a:moveTo>
                      <a:pt x="7923" y="117866"/>
                    </a:moveTo>
                    <a:cubicBezTo>
                      <a:pt x="16496" y="104532"/>
                      <a:pt x="26021" y="92149"/>
                      <a:pt x="34593" y="79766"/>
                    </a:cubicBezTo>
                    <a:cubicBezTo>
                      <a:pt x="41261" y="71194"/>
                      <a:pt x="47928" y="61669"/>
                      <a:pt x="54596" y="53097"/>
                    </a:cubicBezTo>
                    <a:cubicBezTo>
                      <a:pt x="62216" y="43572"/>
                      <a:pt x="70788" y="34999"/>
                      <a:pt x="78408" y="26427"/>
                    </a:cubicBezTo>
                    <a:cubicBezTo>
                      <a:pt x="85076" y="18807"/>
                      <a:pt x="90791" y="11186"/>
                      <a:pt x="97458" y="3566"/>
                    </a:cubicBezTo>
                    <a:cubicBezTo>
                      <a:pt x="100316" y="-243"/>
                      <a:pt x="92696" y="-1196"/>
                      <a:pt x="90791" y="1661"/>
                    </a:cubicBezTo>
                    <a:cubicBezTo>
                      <a:pt x="77456" y="18807"/>
                      <a:pt x="63168" y="34047"/>
                      <a:pt x="49833" y="50239"/>
                    </a:cubicBezTo>
                    <a:cubicBezTo>
                      <a:pt x="35546" y="66432"/>
                      <a:pt x="23163" y="84529"/>
                      <a:pt x="10781" y="102627"/>
                    </a:cubicBezTo>
                    <a:cubicBezTo>
                      <a:pt x="6971" y="107389"/>
                      <a:pt x="3161" y="113104"/>
                      <a:pt x="303" y="117866"/>
                    </a:cubicBezTo>
                    <a:cubicBezTo>
                      <a:pt x="-1602" y="120724"/>
                      <a:pt x="6018" y="120724"/>
                      <a:pt x="7923" y="117866"/>
                    </a:cubicBezTo>
                    <a:lnTo>
                      <a:pt x="7923" y="1178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7" name="Figura a mano libera: Forma 1226">
                <a:extLst>
                  <a:ext uri="{FF2B5EF4-FFF2-40B4-BE49-F238E27FC236}">
                    <a16:creationId xmlns:a16="http://schemas.microsoft.com/office/drawing/2014/main" id="{160502AE-6E4E-484D-9770-61B4009B838F}"/>
                  </a:ext>
                </a:extLst>
              </p:cNvPr>
              <p:cNvSpPr/>
              <p:nvPr/>
            </p:nvSpPr>
            <p:spPr>
              <a:xfrm>
                <a:off x="2215167" y="8145284"/>
                <a:ext cx="247650" cy="180975"/>
              </a:xfrm>
              <a:custGeom>
                <a:avLst/>
                <a:gdLst>
                  <a:gd name="connsiteX0" fmla="*/ 74 w 247650"/>
                  <a:gd name="connsiteY0" fmla="*/ 3486 h 180975"/>
                  <a:gd name="connsiteX1" fmla="*/ 18171 w 247650"/>
                  <a:gd name="connsiteY1" fmla="*/ 23489 h 180975"/>
                  <a:gd name="connsiteX2" fmla="*/ 60081 w 247650"/>
                  <a:gd name="connsiteY2" fmla="*/ 60636 h 180975"/>
                  <a:gd name="connsiteX3" fmla="*/ 144854 w 247650"/>
                  <a:gd name="connsiteY3" fmla="*/ 122548 h 180975"/>
                  <a:gd name="connsiteX4" fmla="*/ 205814 w 247650"/>
                  <a:gd name="connsiteY4" fmla="*/ 163506 h 180975"/>
                  <a:gd name="connsiteX5" fmla="*/ 242009 w 247650"/>
                  <a:gd name="connsiteY5" fmla="*/ 181603 h 180975"/>
                  <a:gd name="connsiteX6" fmla="*/ 248676 w 247650"/>
                  <a:gd name="connsiteY6" fmla="*/ 177793 h 180975"/>
                  <a:gd name="connsiteX7" fmla="*/ 212481 w 247650"/>
                  <a:gd name="connsiteY7" fmla="*/ 159696 h 180975"/>
                  <a:gd name="connsiteX8" fmla="*/ 152474 w 247650"/>
                  <a:gd name="connsiteY8" fmla="*/ 118739 h 180975"/>
                  <a:gd name="connsiteX9" fmla="*/ 71511 w 247650"/>
                  <a:gd name="connsiteY9" fmla="*/ 59683 h 180975"/>
                  <a:gd name="connsiteX10" fmla="*/ 28649 w 247650"/>
                  <a:gd name="connsiteY10" fmla="*/ 21583 h 180975"/>
                  <a:gd name="connsiteX11" fmla="*/ 8646 w 247650"/>
                  <a:gd name="connsiteY11" fmla="*/ 628 h 180975"/>
                  <a:gd name="connsiteX12" fmla="*/ 74 w 247650"/>
                  <a:gd name="connsiteY12" fmla="*/ 3486 h 180975"/>
                  <a:gd name="connsiteX13" fmla="*/ 74 w 247650"/>
                  <a:gd name="connsiteY13" fmla="*/ 348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180975">
                    <a:moveTo>
                      <a:pt x="74" y="3486"/>
                    </a:moveTo>
                    <a:cubicBezTo>
                      <a:pt x="3884" y="11106"/>
                      <a:pt x="12456" y="17773"/>
                      <a:pt x="18171" y="23489"/>
                    </a:cubicBezTo>
                    <a:cubicBezTo>
                      <a:pt x="31506" y="36823"/>
                      <a:pt x="45794" y="49206"/>
                      <a:pt x="60081" y="60636"/>
                    </a:cubicBezTo>
                    <a:cubicBezTo>
                      <a:pt x="86751" y="82543"/>
                      <a:pt x="116279" y="102546"/>
                      <a:pt x="144854" y="122548"/>
                    </a:cubicBezTo>
                    <a:cubicBezTo>
                      <a:pt x="164856" y="136836"/>
                      <a:pt x="185811" y="150171"/>
                      <a:pt x="205814" y="163506"/>
                    </a:cubicBezTo>
                    <a:cubicBezTo>
                      <a:pt x="217244" y="171126"/>
                      <a:pt x="229626" y="175889"/>
                      <a:pt x="242009" y="181603"/>
                    </a:cubicBezTo>
                    <a:cubicBezTo>
                      <a:pt x="243914" y="182556"/>
                      <a:pt x="251534" y="179698"/>
                      <a:pt x="248676" y="177793"/>
                    </a:cubicBezTo>
                    <a:cubicBezTo>
                      <a:pt x="236294" y="172078"/>
                      <a:pt x="222959" y="166364"/>
                      <a:pt x="212481" y="159696"/>
                    </a:cubicBezTo>
                    <a:cubicBezTo>
                      <a:pt x="192479" y="146361"/>
                      <a:pt x="172476" y="133026"/>
                      <a:pt x="152474" y="118739"/>
                    </a:cubicBezTo>
                    <a:cubicBezTo>
                      <a:pt x="124851" y="99689"/>
                      <a:pt x="97229" y="80639"/>
                      <a:pt x="71511" y="59683"/>
                    </a:cubicBezTo>
                    <a:cubicBezTo>
                      <a:pt x="56271" y="47301"/>
                      <a:pt x="41984" y="34918"/>
                      <a:pt x="28649" y="21583"/>
                    </a:cubicBezTo>
                    <a:cubicBezTo>
                      <a:pt x="21981" y="15868"/>
                      <a:pt x="12456" y="8248"/>
                      <a:pt x="8646" y="628"/>
                    </a:cubicBezTo>
                    <a:cubicBezTo>
                      <a:pt x="7694" y="-1277"/>
                      <a:pt x="-879" y="1581"/>
                      <a:pt x="74" y="3486"/>
                    </a:cubicBezTo>
                    <a:lnTo>
                      <a:pt x="74" y="348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8" name="Figura a mano libera: Forma 1227">
                <a:extLst>
                  <a:ext uri="{FF2B5EF4-FFF2-40B4-BE49-F238E27FC236}">
                    <a16:creationId xmlns:a16="http://schemas.microsoft.com/office/drawing/2014/main" id="{2B8DD658-CDD6-40A3-9842-912BE16462C6}"/>
                  </a:ext>
                </a:extLst>
              </p:cNvPr>
              <p:cNvSpPr/>
              <p:nvPr/>
            </p:nvSpPr>
            <p:spPr>
              <a:xfrm>
                <a:off x="2625944" y="8269218"/>
                <a:ext cx="114300" cy="28575"/>
              </a:xfrm>
              <a:custGeom>
                <a:avLst/>
                <a:gdLst>
                  <a:gd name="connsiteX0" fmla="*/ 2682 w 114300"/>
                  <a:gd name="connsiteY0" fmla="*/ 30999 h 28575"/>
                  <a:gd name="connsiteX1" fmla="*/ 119840 w 114300"/>
                  <a:gd name="connsiteY1" fmla="*/ 4329 h 28575"/>
                  <a:gd name="connsiteX2" fmla="*/ 116030 w 114300"/>
                  <a:gd name="connsiteY2" fmla="*/ 519 h 28575"/>
                  <a:gd name="connsiteX3" fmla="*/ 4587 w 114300"/>
                  <a:gd name="connsiteY3" fmla="*/ 26237 h 28575"/>
                  <a:gd name="connsiteX4" fmla="*/ 2682 w 114300"/>
                  <a:gd name="connsiteY4" fmla="*/ 30999 h 28575"/>
                  <a:gd name="connsiteX5" fmla="*/ 2682 w 114300"/>
                  <a:gd name="connsiteY5" fmla="*/ 309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28575">
                    <a:moveTo>
                      <a:pt x="2682" y="30999"/>
                    </a:moveTo>
                    <a:cubicBezTo>
                      <a:pt x="43640" y="34809"/>
                      <a:pt x="83645" y="20521"/>
                      <a:pt x="119840" y="4329"/>
                    </a:cubicBezTo>
                    <a:cubicBezTo>
                      <a:pt x="124602" y="2424"/>
                      <a:pt x="120792" y="-1386"/>
                      <a:pt x="116030" y="519"/>
                    </a:cubicBezTo>
                    <a:cubicBezTo>
                      <a:pt x="80787" y="15759"/>
                      <a:pt x="43640" y="29094"/>
                      <a:pt x="4587" y="26237"/>
                    </a:cubicBezTo>
                    <a:cubicBezTo>
                      <a:pt x="1730" y="25284"/>
                      <a:pt x="-3033" y="30046"/>
                      <a:pt x="2682" y="30999"/>
                    </a:cubicBezTo>
                    <a:lnTo>
                      <a:pt x="2682" y="309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29" name="Figura a mano libera: Forma 1228">
                <a:extLst>
                  <a:ext uri="{FF2B5EF4-FFF2-40B4-BE49-F238E27FC236}">
                    <a16:creationId xmlns:a16="http://schemas.microsoft.com/office/drawing/2014/main" id="{1856A552-9695-4B16-9123-2DD6A0778D26}"/>
                  </a:ext>
                </a:extLst>
              </p:cNvPr>
              <p:cNvSpPr/>
              <p:nvPr/>
            </p:nvSpPr>
            <p:spPr>
              <a:xfrm>
                <a:off x="2436926" y="8091964"/>
                <a:ext cx="9525" cy="95250"/>
              </a:xfrm>
              <a:custGeom>
                <a:avLst/>
                <a:gdLst>
                  <a:gd name="connsiteX0" fmla="*/ 4058 w 9525"/>
                  <a:gd name="connsiteY0" fmla="*/ 2513 h 95250"/>
                  <a:gd name="connsiteX1" fmla="*/ 248 w 9525"/>
                  <a:gd name="connsiteY1" fmla="*/ 52996 h 95250"/>
                  <a:gd name="connsiteX2" fmla="*/ 1200 w 9525"/>
                  <a:gd name="connsiteY2" fmla="*/ 102525 h 95250"/>
                  <a:gd name="connsiteX3" fmla="*/ 8820 w 9525"/>
                  <a:gd name="connsiteY3" fmla="*/ 101573 h 95250"/>
                  <a:gd name="connsiteX4" fmla="*/ 7868 w 9525"/>
                  <a:gd name="connsiteY4" fmla="*/ 54900 h 95250"/>
                  <a:gd name="connsiteX5" fmla="*/ 11678 w 9525"/>
                  <a:gd name="connsiteY5" fmla="*/ 2513 h 95250"/>
                  <a:gd name="connsiteX6" fmla="*/ 4058 w 9525"/>
                  <a:gd name="connsiteY6" fmla="*/ 2513 h 95250"/>
                  <a:gd name="connsiteX7" fmla="*/ 4058 w 9525"/>
                  <a:gd name="connsiteY7" fmla="*/ 25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95250">
                    <a:moveTo>
                      <a:pt x="4058" y="2513"/>
                    </a:moveTo>
                    <a:cubicBezTo>
                      <a:pt x="1200" y="18705"/>
                      <a:pt x="-705" y="35850"/>
                      <a:pt x="248" y="52996"/>
                    </a:cubicBezTo>
                    <a:cubicBezTo>
                      <a:pt x="1200" y="69188"/>
                      <a:pt x="3105" y="85380"/>
                      <a:pt x="1200" y="102525"/>
                    </a:cubicBezTo>
                    <a:cubicBezTo>
                      <a:pt x="1200" y="105383"/>
                      <a:pt x="8820" y="104430"/>
                      <a:pt x="8820" y="101573"/>
                    </a:cubicBezTo>
                    <a:cubicBezTo>
                      <a:pt x="10725" y="86333"/>
                      <a:pt x="8820" y="70141"/>
                      <a:pt x="7868" y="54900"/>
                    </a:cubicBezTo>
                    <a:cubicBezTo>
                      <a:pt x="6915" y="37755"/>
                      <a:pt x="8820" y="19658"/>
                      <a:pt x="11678" y="2513"/>
                    </a:cubicBezTo>
                    <a:cubicBezTo>
                      <a:pt x="12630" y="-1297"/>
                      <a:pt x="5010" y="-345"/>
                      <a:pt x="4058" y="2513"/>
                    </a:cubicBezTo>
                    <a:lnTo>
                      <a:pt x="4058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0" name="Figura a mano libera: Forma 1229">
                <a:extLst>
                  <a:ext uri="{FF2B5EF4-FFF2-40B4-BE49-F238E27FC236}">
                    <a16:creationId xmlns:a16="http://schemas.microsoft.com/office/drawing/2014/main" id="{BE63DB4C-5E53-4511-A970-F64369032165}"/>
                  </a:ext>
                </a:extLst>
              </p:cNvPr>
              <p:cNvSpPr/>
              <p:nvPr/>
            </p:nvSpPr>
            <p:spPr>
              <a:xfrm>
                <a:off x="2332317" y="8083743"/>
                <a:ext cx="114300" cy="142875"/>
              </a:xfrm>
              <a:custGeom>
                <a:avLst/>
                <a:gdLst>
                  <a:gd name="connsiteX0" fmla="*/ 82 w 114300"/>
                  <a:gd name="connsiteY0" fmla="*/ 3114 h 142875"/>
                  <a:gd name="connsiteX1" fmla="*/ 19132 w 114300"/>
                  <a:gd name="connsiteY1" fmla="*/ 32642 h 142875"/>
                  <a:gd name="connsiteX2" fmla="*/ 57232 w 114300"/>
                  <a:gd name="connsiteY2" fmla="*/ 85029 h 142875"/>
                  <a:gd name="connsiteX3" fmla="*/ 113429 w 114300"/>
                  <a:gd name="connsiteY3" fmla="*/ 145037 h 142875"/>
                  <a:gd name="connsiteX4" fmla="*/ 121049 w 114300"/>
                  <a:gd name="connsiteY4" fmla="*/ 142179 h 142875"/>
                  <a:gd name="connsiteX5" fmla="*/ 64852 w 114300"/>
                  <a:gd name="connsiteY5" fmla="*/ 82171 h 142875"/>
                  <a:gd name="connsiteX6" fmla="*/ 25799 w 114300"/>
                  <a:gd name="connsiteY6" fmla="*/ 28832 h 142875"/>
                  <a:gd name="connsiteX7" fmla="*/ 8654 w 114300"/>
                  <a:gd name="connsiteY7" fmla="*/ 1209 h 142875"/>
                  <a:gd name="connsiteX8" fmla="*/ 82 w 114300"/>
                  <a:gd name="connsiteY8" fmla="*/ 3114 h 142875"/>
                  <a:gd name="connsiteX9" fmla="*/ 82 w 114300"/>
                  <a:gd name="connsiteY9" fmla="*/ 311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42875">
                    <a:moveTo>
                      <a:pt x="82" y="3114"/>
                    </a:moveTo>
                    <a:cubicBezTo>
                      <a:pt x="6749" y="11687"/>
                      <a:pt x="12465" y="23117"/>
                      <a:pt x="19132" y="32642"/>
                    </a:cubicBezTo>
                    <a:cubicBezTo>
                      <a:pt x="30562" y="50739"/>
                      <a:pt x="43897" y="67884"/>
                      <a:pt x="57232" y="85029"/>
                    </a:cubicBezTo>
                    <a:cubicBezTo>
                      <a:pt x="75329" y="105984"/>
                      <a:pt x="94379" y="125987"/>
                      <a:pt x="113429" y="145037"/>
                    </a:cubicBezTo>
                    <a:cubicBezTo>
                      <a:pt x="115334" y="146942"/>
                      <a:pt x="122954" y="144084"/>
                      <a:pt x="121049" y="142179"/>
                    </a:cubicBezTo>
                    <a:cubicBezTo>
                      <a:pt x="101999" y="122176"/>
                      <a:pt x="81997" y="103126"/>
                      <a:pt x="64852" y="82171"/>
                    </a:cubicBezTo>
                    <a:cubicBezTo>
                      <a:pt x="50565" y="65026"/>
                      <a:pt x="37229" y="46929"/>
                      <a:pt x="25799" y="28832"/>
                    </a:cubicBezTo>
                    <a:cubicBezTo>
                      <a:pt x="20084" y="20259"/>
                      <a:pt x="15322" y="9782"/>
                      <a:pt x="8654" y="1209"/>
                    </a:cubicBezTo>
                    <a:cubicBezTo>
                      <a:pt x="6749" y="-1649"/>
                      <a:pt x="-871" y="1209"/>
                      <a:pt x="82" y="3114"/>
                    </a:cubicBezTo>
                    <a:lnTo>
                      <a:pt x="82" y="3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1" name="Figura a mano libera: Forma 1230">
                <a:extLst>
                  <a:ext uri="{FF2B5EF4-FFF2-40B4-BE49-F238E27FC236}">
                    <a16:creationId xmlns:a16="http://schemas.microsoft.com/office/drawing/2014/main" id="{219CCC2D-7FD5-4FA6-8842-AF0CC461C168}"/>
                  </a:ext>
                </a:extLst>
              </p:cNvPr>
              <p:cNvSpPr/>
              <p:nvPr/>
            </p:nvSpPr>
            <p:spPr>
              <a:xfrm>
                <a:off x="2378877" y="8328083"/>
                <a:ext cx="114300" cy="95250"/>
              </a:xfrm>
              <a:custGeom>
                <a:avLst/>
                <a:gdLst>
                  <a:gd name="connsiteX0" fmla="*/ 6862 w 114300"/>
                  <a:gd name="connsiteY0" fmla="*/ 95006 h 95250"/>
                  <a:gd name="connsiteX1" fmla="*/ 53534 w 114300"/>
                  <a:gd name="connsiteY1" fmla="*/ 62622 h 95250"/>
                  <a:gd name="connsiteX2" fmla="*/ 84967 w 114300"/>
                  <a:gd name="connsiteY2" fmla="*/ 39761 h 95250"/>
                  <a:gd name="connsiteX3" fmla="*/ 101159 w 114300"/>
                  <a:gd name="connsiteY3" fmla="*/ 27379 h 95250"/>
                  <a:gd name="connsiteX4" fmla="*/ 120209 w 114300"/>
                  <a:gd name="connsiteY4" fmla="*/ 3567 h 95250"/>
                  <a:gd name="connsiteX5" fmla="*/ 113542 w 114300"/>
                  <a:gd name="connsiteY5" fmla="*/ 1661 h 95250"/>
                  <a:gd name="connsiteX6" fmla="*/ 95444 w 114300"/>
                  <a:gd name="connsiteY6" fmla="*/ 24522 h 95250"/>
                  <a:gd name="connsiteX7" fmla="*/ 95444 w 114300"/>
                  <a:gd name="connsiteY7" fmla="*/ 24522 h 95250"/>
                  <a:gd name="connsiteX8" fmla="*/ 92587 w 114300"/>
                  <a:gd name="connsiteY8" fmla="*/ 26427 h 95250"/>
                  <a:gd name="connsiteX9" fmla="*/ 90682 w 114300"/>
                  <a:gd name="connsiteY9" fmla="*/ 28331 h 95250"/>
                  <a:gd name="connsiteX10" fmla="*/ 81157 w 114300"/>
                  <a:gd name="connsiteY10" fmla="*/ 34999 h 95250"/>
                  <a:gd name="connsiteX11" fmla="*/ 19244 w 114300"/>
                  <a:gd name="connsiteY11" fmla="*/ 78814 h 95250"/>
                  <a:gd name="connsiteX12" fmla="*/ 1147 w 114300"/>
                  <a:gd name="connsiteY12" fmla="*/ 91197 h 95250"/>
                  <a:gd name="connsiteX13" fmla="*/ 6862 w 114300"/>
                  <a:gd name="connsiteY13" fmla="*/ 95006 h 95250"/>
                  <a:gd name="connsiteX14" fmla="*/ 6862 w 114300"/>
                  <a:gd name="connsiteY14" fmla="*/ 950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95250">
                    <a:moveTo>
                      <a:pt x="6862" y="95006"/>
                    </a:moveTo>
                    <a:cubicBezTo>
                      <a:pt x="22102" y="84529"/>
                      <a:pt x="38294" y="73099"/>
                      <a:pt x="53534" y="62622"/>
                    </a:cubicBezTo>
                    <a:cubicBezTo>
                      <a:pt x="64012" y="55002"/>
                      <a:pt x="74489" y="47381"/>
                      <a:pt x="84967" y="39761"/>
                    </a:cubicBezTo>
                    <a:cubicBezTo>
                      <a:pt x="90682" y="35952"/>
                      <a:pt x="96397" y="32142"/>
                      <a:pt x="101159" y="27379"/>
                    </a:cubicBezTo>
                    <a:cubicBezTo>
                      <a:pt x="107827" y="20711"/>
                      <a:pt x="113542" y="11186"/>
                      <a:pt x="120209" y="3567"/>
                    </a:cubicBezTo>
                    <a:cubicBezTo>
                      <a:pt x="123067" y="-244"/>
                      <a:pt x="115447" y="-1196"/>
                      <a:pt x="113542" y="1661"/>
                    </a:cubicBezTo>
                    <a:cubicBezTo>
                      <a:pt x="107827" y="9281"/>
                      <a:pt x="102112" y="16902"/>
                      <a:pt x="95444" y="24522"/>
                    </a:cubicBezTo>
                    <a:cubicBezTo>
                      <a:pt x="95444" y="24522"/>
                      <a:pt x="96397" y="23569"/>
                      <a:pt x="95444" y="24522"/>
                    </a:cubicBezTo>
                    <a:cubicBezTo>
                      <a:pt x="94492" y="25474"/>
                      <a:pt x="93539" y="26427"/>
                      <a:pt x="92587" y="26427"/>
                    </a:cubicBezTo>
                    <a:cubicBezTo>
                      <a:pt x="91634" y="27379"/>
                      <a:pt x="91634" y="27379"/>
                      <a:pt x="90682" y="28331"/>
                    </a:cubicBezTo>
                    <a:cubicBezTo>
                      <a:pt x="87824" y="30236"/>
                      <a:pt x="84967" y="33094"/>
                      <a:pt x="81157" y="34999"/>
                    </a:cubicBezTo>
                    <a:cubicBezTo>
                      <a:pt x="60202" y="49286"/>
                      <a:pt x="39247" y="64527"/>
                      <a:pt x="19244" y="78814"/>
                    </a:cubicBezTo>
                    <a:cubicBezTo>
                      <a:pt x="13529" y="82624"/>
                      <a:pt x="6862" y="87386"/>
                      <a:pt x="1147" y="91197"/>
                    </a:cubicBezTo>
                    <a:cubicBezTo>
                      <a:pt x="-2663" y="94054"/>
                      <a:pt x="4004" y="96911"/>
                      <a:pt x="6862" y="95006"/>
                    </a:cubicBezTo>
                    <a:lnTo>
                      <a:pt x="6862" y="950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2" name="Figura a mano libera: Forma 1231">
                <a:extLst>
                  <a:ext uri="{FF2B5EF4-FFF2-40B4-BE49-F238E27FC236}">
                    <a16:creationId xmlns:a16="http://schemas.microsoft.com/office/drawing/2014/main" id="{0059E27A-2B7E-42F4-9CA5-2A1D7B985D43}"/>
                  </a:ext>
                </a:extLst>
              </p:cNvPr>
              <p:cNvSpPr/>
              <p:nvPr/>
            </p:nvSpPr>
            <p:spPr>
              <a:xfrm>
                <a:off x="2590273" y="8088242"/>
                <a:ext cx="114300" cy="123825"/>
              </a:xfrm>
              <a:custGeom>
                <a:avLst/>
                <a:gdLst>
                  <a:gd name="connsiteX0" fmla="*/ 6921 w 114300"/>
                  <a:gd name="connsiteY0" fmla="*/ 127203 h 123825"/>
                  <a:gd name="connsiteX1" fmla="*/ 7873 w 114300"/>
                  <a:gd name="connsiteY1" fmla="*/ 128156 h 123825"/>
                  <a:gd name="connsiteX2" fmla="*/ 9778 w 114300"/>
                  <a:gd name="connsiteY2" fmla="*/ 124345 h 123825"/>
                  <a:gd name="connsiteX3" fmla="*/ 31686 w 114300"/>
                  <a:gd name="connsiteY3" fmla="*/ 101485 h 123825"/>
                  <a:gd name="connsiteX4" fmla="*/ 106933 w 114300"/>
                  <a:gd name="connsiteY4" fmla="*/ 20523 h 123825"/>
                  <a:gd name="connsiteX5" fmla="*/ 117411 w 114300"/>
                  <a:gd name="connsiteY5" fmla="*/ 3378 h 123825"/>
                  <a:gd name="connsiteX6" fmla="*/ 109791 w 114300"/>
                  <a:gd name="connsiteY6" fmla="*/ 2426 h 123825"/>
                  <a:gd name="connsiteX7" fmla="*/ 69786 w 114300"/>
                  <a:gd name="connsiteY7" fmla="*/ 55765 h 123825"/>
                  <a:gd name="connsiteX8" fmla="*/ 22161 w 114300"/>
                  <a:gd name="connsiteY8" fmla="*/ 102438 h 123825"/>
                  <a:gd name="connsiteX9" fmla="*/ 3111 w 114300"/>
                  <a:gd name="connsiteY9" fmla="*/ 123393 h 123825"/>
                  <a:gd name="connsiteX10" fmla="*/ 253 w 114300"/>
                  <a:gd name="connsiteY10" fmla="*/ 131013 h 123825"/>
                  <a:gd name="connsiteX11" fmla="*/ 6921 w 114300"/>
                  <a:gd name="connsiteY11" fmla="*/ 127203 h 123825"/>
                  <a:gd name="connsiteX12" fmla="*/ 6921 w 114300"/>
                  <a:gd name="connsiteY12" fmla="*/ 1272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23825">
                    <a:moveTo>
                      <a:pt x="6921" y="127203"/>
                    </a:moveTo>
                    <a:cubicBezTo>
                      <a:pt x="7873" y="129108"/>
                      <a:pt x="6921" y="129108"/>
                      <a:pt x="7873" y="128156"/>
                    </a:cubicBezTo>
                    <a:cubicBezTo>
                      <a:pt x="8826" y="128156"/>
                      <a:pt x="8826" y="126251"/>
                      <a:pt x="9778" y="124345"/>
                    </a:cubicBezTo>
                    <a:cubicBezTo>
                      <a:pt x="16446" y="115773"/>
                      <a:pt x="24066" y="109106"/>
                      <a:pt x="31686" y="101485"/>
                    </a:cubicBezTo>
                    <a:cubicBezTo>
                      <a:pt x="58356" y="75768"/>
                      <a:pt x="85978" y="51003"/>
                      <a:pt x="106933" y="20523"/>
                    </a:cubicBezTo>
                    <a:cubicBezTo>
                      <a:pt x="110743" y="14808"/>
                      <a:pt x="114553" y="9093"/>
                      <a:pt x="117411" y="3378"/>
                    </a:cubicBezTo>
                    <a:cubicBezTo>
                      <a:pt x="119316" y="-432"/>
                      <a:pt x="111696" y="-1385"/>
                      <a:pt x="109791" y="2426"/>
                    </a:cubicBezTo>
                    <a:cubicBezTo>
                      <a:pt x="99313" y="21476"/>
                      <a:pt x="84073" y="39573"/>
                      <a:pt x="69786" y="55765"/>
                    </a:cubicBezTo>
                    <a:cubicBezTo>
                      <a:pt x="54546" y="71958"/>
                      <a:pt x="37401" y="87198"/>
                      <a:pt x="22161" y="102438"/>
                    </a:cubicBezTo>
                    <a:cubicBezTo>
                      <a:pt x="15493" y="109106"/>
                      <a:pt x="8826" y="115773"/>
                      <a:pt x="3111" y="123393"/>
                    </a:cubicBezTo>
                    <a:cubicBezTo>
                      <a:pt x="1206" y="125298"/>
                      <a:pt x="-699" y="128156"/>
                      <a:pt x="253" y="131013"/>
                    </a:cubicBezTo>
                    <a:cubicBezTo>
                      <a:pt x="1206" y="133870"/>
                      <a:pt x="8826" y="131013"/>
                      <a:pt x="6921" y="127203"/>
                    </a:cubicBezTo>
                    <a:lnTo>
                      <a:pt x="6921" y="1272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3" name="Figura a mano libera: Forma 1232">
                <a:extLst>
                  <a:ext uri="{FF2B5EF4-FFF2-40B4-BE49-F238E27FC236}">
                    <a16:creationId xmlns:a16="http://schemas.microsoft.com/office/drawing/2014/main" id="{D4D35B39-02B0-4BEE-BB22-2B5DFEF0291D}"/>
                  </a:ext>
                </a:extLst>
              </p:cNvPr>
              <p:cNvSpPr/>
              <p:nvPr/>
            </p:nvSpPr>
            <p:spPr>
              <a:xfrm>
                <a:off x="2579949" y="8130877"/>
                <a:ext cx="76200" cy="76200"/>
              </a:xfrm>
              <a:custGeom>
                <a:avLst/>
                <a:gdLst>
                  <a:gd name="connsiteX0" fmla="*/ 6767 w 76200"/>
                  <a:gd name="connsiteY0" fmla="*/ 81710 h 76200"/>
                  <a:gd name="connsiteX1" fmla="*/ 31532 w 76200"/>
                  <a:gd name="connsiteY1" fmla="*/ 54087 h 76200"/>
                  <a:gd name="connsiteX2" fmla="*/ 62965 w 76200"/>
                  <a:gd name="connsiteY2" fmla="*/ 19797 h 76200"/>
                  <a:gd name="connsiteX3" fmla="*/ 62965 w 76200"/>
                  <a:gd name="connsiteY3" fmla="*/ 19797 h 76200"/>
                  <a:gd name="connsiteX4" fmla="*/ 64870 w 76200"/>
                  <a:gd name="connsiteY4" fmla="*/ 18845 h 76200"/>
                  <a:gd name="connsiteX5" fmla="*/ 71537 w 76200"/>
                  <a:gd name="connsiteY5" fmla="*/ 13130 h 76200"/>
                  <a:gd name="connsiteX6" fmla="*/ 82015 w 76200"/>
                  <a:gd name="connsiteY6" fmla="*/ 4558 h 76200"/>
                  <a:gd name="connsiteX7" fmla="*/ 77252 w 76200"/>
                  <a:gd name="connsiteY7" fmla="*/ 747 h 76200"/>
                  <a:gd name="connsiteX8" fmla="*/ 58202 w 76200"/>
                  <a:gd name="connsiteY8" fmla="*/ 15987 h 76200"/>
                  <a:gd name="connsiteX9" fmla="*/ 46772 w 76200"/>
                  <a:gd name="connsiteY9" fmla="*/ 27417 h 76200"/>
                  <a:gd name="connsiteX10" fmla="*/ 10577 w 76200"/>
                  <a:gd name="connsiteY10" fmla="*/ 67422 h 76200"/>
                  <a:gd name="connsiteX11" fmla="*/ 1052 w 76200"/>
                  <a:gd name="connsiteY11" fmla="*/ 77900 h 76200"/>
                  <a:gd name="connsiteX12" fmla="*/ 6767 w 76200"/>
                  <a:gd name="connsiteY12" fmla="*/ 81710 h 76200"/>
                  <a:gd name="connsiteX13" fmla="*/ 6767 w 76200"/>
                  <a:gd name="connsiteY13" fmla="*/ 817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76200">
                    <a:moveTo>
                      <a:pt x="6767" y="81710"/>
                    </a:moveTo>
                    <a:cubicBezTo>
                      <a:pt x="14387" y="72185"/>
                      <a:pt x="22960" y="63612"/>
                      <a:pt x="31532" y="54087"/>
                    </a:cubicBezTo>
                    <a:cubicBezTo>
                      <a:pt x="42010" y="42658"/>
                      <a:pt x="51535" y="30275"/>
                      <a:pt x="62965" y="19797"/>
                    </a:cubicBezTo>
                    <a:cubicBezTo>
                      <a:pt x="62965" y="19797"/>
                      <a:pt x="62965" y="19797"/>
                      <a:pt x="62965" y="19797"/>
                    </a:cubicBezTo>
                    <a:cubicBezTo>
                      <a:pt x="63917" y="18845"/>
                      <a:pt x="63917" y="18845"/>
                      <a:pt x="64870" y="18845"/>
                    </a:cubicBezTo>
                    <a:cubicBezTo>
                      <a:pt x="66775" y="16940"/>
                      <a:pt x="69632" y="15035"/>
                      <a:pt x="71537" y="13130"/>
                    </a:cubicBezTo>
                    <a:cubicBezTo>
                      <a:pt x="75347" y="10272"/>
                      <a:pt x="78205" y="7415"/>
                      <a:pt x="82015" y="4558"/>
                    </a:cubicBezTo>
                    <a:cubicBezTo>
                      <a:pt x="85825" y="747"/>
                      <a:pt x="80110" y="-1158"/>
                      <a:pt x="77252" y="747"/>
                    </a:cubicBezTo>
                    <a:cubicBezTo>
                      <a:pt x="70585" y="5510"/>
                      <a:pt x="64870" y="11225"/>
                      <a:pt x="58202" y="15987"/>
                    </a:cubicBezTo>
                    <a:cubicBezTo>
                      <a:pt x="54392" y="19797"/>
                      <a:pt x="50582" y="23608"/>
                      <a:pt x="46772" y="27417"/>
                    </a:cubicBezTo>
                    <a:cubicBezTo>
                      <a:pt x="34390" y="40753"/>
                      <a:pt x="22007" y="54087"/>
                      <a:pt x="10577" y="67422"/>
                    </a:cubicBezTo>
                    <a:cubicBezTo>
                      <a:pt x="7720" y="71233"/>
                      <a:pt x="3910" y="74090"/>
                      <a:pt x="1052" y="77900"/>
                    </a:cubicBezTo>
                    <a:cubicBezTo>
                      <a:pt x="-2758" y="83615"/>
                      <a:pt x="4862" y="84567"/>
                      <a:pt x="6767" y="81710"/>
                    </a:cubicBezTo>
                    <a:lnTo>
                      <a:pt x="6767" y="817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4" name="Figura a mano libera: Forma 1233">
                <a:extLst>
                  <a:ext uri="{FF2B5EF4-FFF2-40B4-BE49-F238E27FC236}">
                    <a16:creationId xmlns:a16="http://schemas.microsoft.com/office/drawing/2014/main" id="{AD77E417-9543-41C9-94BE-1EC8F8A447E8}"/>
                  </a:ext>
                </a:extLst>
              </p:cNvPr>
              <p:cNvSpPr/>
              <p:nvPr/>
            </p:nvSpPr>
            <p:spPr>
              <a:xfrm>
                <a:off x="2390427" y="8058110"/>
                <a:ext cx="57150" cy="152400"/>
              </a:xfrm>
              <a:custGeom>
                <a:avLst/>
                <a:gdLst>
                  <a:gd name="connsiteX0" fmla="*/ 63891 w 57150"/>
                  <a:gd name="connsiteY0" fmla="*/ 154477 h 152400"/>
                  <a:gd name="connsiteX1" fmla="*/ 21029 w 57150"/>
                  <a:gd name="connsiteY1" fmla="*/ 71609 h 152400"/>
                  <a:gd name="connsiteX2" fmla="*/ 7694 w 57150"/>
                  <a:gd name="connsiteY2" fmla="*/ 2077 h 152400"/>
                  <a:gd name="connsiteX3" fmla="*/ 74 w 57150"/>
                  <a:gd name="connsiteY3" fmla="*/ 3982 h 152400"/>
                  <a:gd name="connsiteX4" fmla="*/ 13409 w 57150"/>
                  <a:gd name="connsiteY4" fmla="*/ 75420 h 152400"/>
                  <a:gd name="connsiteX5" fmla="*/ 38174 w 57150"/>
                  <a:gd name="connsiteY5" fmla="*/ 126854 h 152400"/>
                  <a:gd name="connsiteX6" fmla="*/ 56271 w 57150"/>
                  <a:gd name="connsiteY6" fmla="*/ 157334 h 152400"/>
                  <a:gd name="connsiteX7" fmla="*/ 63891 w 57150"/>
                  <a:gd name="connsiteY7" fmla="*/ 154477 h 152400"/>
                  <a:gd name="connsiteX8" fmla="*/ 63891 w 57150"/>
                  <a:gd name="connsiteY8" fmla="*/ 1544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63891" y="154477"/>
                    </a:moveTo>
                    <a:cubicBezTo>
                      <a:pt x="47699" y="128759"/>
                      <a:pt x="29601" y="101137"/>
                      <a:pt x="21029" y="71609"/>
                    </a:cubicBezTo>
                    <a:cubicBezTo>
                      <a:pt x="14361" y="48750"/>
                      <a:pt x="9599" y="24937"/>
                      <a:pt x="7694" y="2077"/>
                    </a:cubicBezTo>
                    <a:cubicBezTo>
                      <a:pt x="7694" y="-1733"/>
                      <a:pt x="-879" y="172"/>
                      <a:pt x="74" y="3982"/>
                    </a:cubicBezTo>
                    <a:cubicBezTo>
                      <a:pt x="1979" y="27795"/>
                      <a:pt x="6741" y="52559"/>
                      <a:pt x="13409" y="75420"/>
                    </a:cubicBezTo>
                    <a:cubicBezTo>
                      <a:pt x="19124" y="93517"/>
                      <a:pt x="28649" y="109709"/>
                      <a:pt x="38174" y="126854"/>
                    </a:cubicBezTo>
                    <a:cubicBezTo>
                      <a:pt x="43889" y="137332"/>
                      <a:pt x="49604" y="147809"/>
                      <a:pt x="56271" y="157334"/>
                    </a:cubicBezTo>
                    <a:cubicBezTo>
                      <a:pt x="59129" y="161145"/>
                      <a:pt x="66749" y="158287"/>
                      <a:pt x="63891" y="154477"/>
                    </a:cubicBezTo>
                    <a:lnTo>
                      <a:pt x="63891" y="15447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5" name="Figura a mano libera: Forma 1234">
                <a:extLst>
                  <a:ext uri="{FF2B5EF4-FFF2-40B4-BE49-F238E27FC236}">
                    <a16:creationId xmlns:a16="http://schemas.microsoft.com/office/drawing/2014/main" id="{694D470D-34D9-492D-99B6-BAF62337A426}"/>
                  </a:ext>
                </a:extLst>
              </p:cNvPr>
              <p:cNvSpPr/>
              <p:nvPr/>
            </p:nvSpPr>
            <p:spPr>
              <a:xfrm>
                <a:off x="2243723" y="8039082"/>
                <a:ext cx="123825" cy="95250"/>
              </a:xfrm>
              <a:custGeom>
                <a:avLst/>
                <a:gdLst>
                  <a:gd name="connsiteX0" fmla="*/ 1045 w 123825"/>
                  <a:gd name="connsiteY0" fmla="*/ 4913 h 95250"/>
                  <a:gd name="connsiteX1" fmla="*/ 48670 w 123825"/>
                  <a:gd name="connsiteY1" fmla="*/ 30630 h 95250"/>
                  <a:gd name="connsiteX2" fmla="*/ 73435 w 123825"/>
                  <a:gd name="connsiteY2" fmla="*/ 49680 h 95250"/>
                  <a:gd name="connsiteX3" fmla="*/ 101058 w 123825"/>
                  <a:gd name="connsiteY3" fmla="*/ 77303 h 95250"/>
                  <a:gd name="connsiteX4" fmla="*/ 120108 w 123825"/>
                  <a:gd name="connsiteY4" fmla="*/ 96353 h 95250"/>
                  <a:gd name="connsiteX5" fmla="*/ 127728 w 123825"/>
                  <a:gd name="connsiteY5" fmla="*/ 93495 h 95250"/>
                  <a:gd name="connsiteX6" fmla="*/ 83913 w 123825"/>
                  <a:gd name="connsiteY6" fmla="*/ 48728 h 95250"/>
                  <a:gd name="connsiteX7" fmla="*/ 27715 w 123825"/>
                  <a:gd name="connsiteY7" fmla="*/ 10628 h 95250"/>
                  <a:gd name="connsiteX8" fmla="*/ 7713 w 123825"/>
                  <a:gd name="connsiteY8" fmla="*/ 150 h 95250"/>
                  <a:gd name="connsiteX9" fmla="*/ 1045 w 123825"/>
                  <a:gd name="connsiteY9" fmla="*/ 4913 h 95250"/>
                  <a:gd name="connsiteX10" fmla="*/ 1045 w 123825"/>
                  <a:gd name="connsiteY10" fmla="*/ 49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95250">
                    <a:moveTo>
                      <a:pt x="1045" y="4913"/>
                    </a:moveTo>
                    <a:cubicBezTo>
                      <a:pt x="17238" y="12533"/>
                      <a:pt x="33430" y="21105"/>
                      <a:pt x="48670" y="30630"/>
                    </a:cubicBezTo>
                    <a:cubicBezTo>
                      <a:pt x="58195" y="36345"/>
                      <a:pt x="65815" y="42061"/>
                      <a:pt x="73435" y="49680"/>
                    </a:cubicBezTo>
                    <a:cubicBezTo>
                      <a:pt x="82008" y="59205"/>
                      <a:pt x="91533" y="67778"/>
                      <a:pt x="101058" y="77303"/>
                    </a:cubicBezTo>
                    <a:cubicBezTo>
                      <a:pt x="107725" y="83970"/>
                      <a:pt x="114393" y="90638"/>
                      <a:pt x="120108" y="96353"/>
                    </a:cubicBezTo>
                    <a:cubicBezTo>
                      <a:pt x="122013" y="98258"/>
                      <a:pt x="129633" y="95400"/>
                      <a:pt x="127728" y="93495"/>
                    </a:cubicBezTo>
                    <a:cubicBezTo>
                      <a:pt x="112488" y="79208"/>
                      <a:pt x="98200" y="63968"/>
                      <a:pt x="83913" y="48728"/>
                    </a:cubicBezTo>
                    <a:cubicBezTo>
                      <a:pt x="67720" y="32536"/>
                      <a:pt x="47718" y="21105"/>
                      <a:pt x="27715" y="10628"/>
                    </a:cubicBezTo>
                    <a:cubicBezTo>
                      <a:pt x="21048" y="6818"/>
                      <a:pt x="14380" y="3961"/>
                      <a:pt x="7713" y="150"/>
                    </a:cubicBezTo>
                    <a:cubicBezTo>
                      <a:pt x="4855" y="-802"/>
                      <a:pt x="-2765" y="3008"/>
                      <a:pt x="1045" y="4913"/>
                    </a:cubicBezTo>
                    <a:lnTo>
                      <a:pt x="1045" y="49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6" name="Figura a mano libera: Forma 1235">
                <a:extLst>
                  <a:ext uri="{FF2B5EF4-FFF2-40B4-BE49-F238E27FC236}">
                    <a16:creationId xmlns:a16="http://schemas.microsoft.com/office/drawing/2014/main" id="{EEEA0152-A59D-4D43-8D80-B78C6FB85A4B}"/>
                  </a:ext>
                </a:extLst>
              </p:cNvPr>
              <p:cNvSpPr/>
              <p:nvPr/>
            </p:nvSpPr>
            <p:spPr>
              <a:xfrm>
                <a:off x="2420965" y="8154995"/>
                <a:ext cx="219075" cy="238125"/>
              </a:xfrm>
              <a:custGeom>
                <a:avLst/>
                <a:gdLst>
                  <a:gd name="connsiteX0" fmla="*/ 157179 w 219075"/>
                  <a:gd name="connsiteY0" fmla="*/ 21397 h 238125"/>
                  <a:gd name="connsiteX1" fmla="*/ 150511 w 219075"/>
                  <a:gd name="connsiteY1" fmla="*/ 43304 h 238125"/>
                  <a:gd name="connsiteX2" fmla="*/ 164799 w 219075"/>
                  <a:gd name="connsiteY2" fmla="*/ 40447 h 238125"/>
                  <a:gd name="connsiteX3" fmla="*/ 186706 w 219075"/>
                  <a:gd name="connsiteY3" fmla="*/ 38542 h 238125"/>
                  <a:gd name="connsiteX4" fmla="*/ 186706 w 219075"/>
                  <a:gd name="connsiteY4" fmla="*/ 66164 h 238125"/>
                  <a:gd name="connsiteX5" fmla="*/ 214329 w 219075"/>
                  <a:gd name="connsiteY5" fmla="*/ 65212 h 238125"/>
                  <a:gd name="connsiteX6" fmla="*/ 206709 w 219075"/>
                  <a:gd name="connsiteY6" fmla="*/ 92834 h 238125"/>
                  <a:gd name="connsiteX7" fmla="*/ 205756 w 219075"/>
                  <a:gd name="connsiteY7" fmla="*/ 111884 h 238125"/>
                  <a:gd name="connsiteX8" fmla="*/ 206709 w 219075"/>
                  <a:gd name="connsiteY8" fmla="*/ 123314 h 238125"/>
                  <a:gd name="connsiteX9" fmla="*/ 220996 w 219075"/>
                  <a:gd name="connsiteY9" fmla="*/ 131887 h 238125"/>
                  <a:gd name="connsiteX10" fmla="*/ 223854 w 219075"/>
                  <a:gd name="connsiteY10" fmla="*/ 157604 h 238125"/>
                  <a:gd name="connsiteX11" fmla="*/ 164799 w 219075"/>
                  <a:gd name="connsiteY11" fmla="*/ 214754 h 238125"/>
                  <a:gd name="connsiteX12" fmla="*/ 122889 w 219075"/>
                  <a:gd name="connsiteY12" fmla="*/ 237614 h 238125"/>
                  <a:gd name="connsiteX13" fmla="*/ 76216 w 219075"/>
                  <a:gd name="connsiteY13" fmla="*/ 225231 h 238125"/>
                  <a:gd name="connsiteX14" fmla="*/ 41926 w 219075"/>
                  <a:gd name="connsiteY14" fmla="*/ 207134 h 238125"/>
                  <a:gd name="connsiteX15" fmla="*/ 7636 w 219075"/>
                  <a:gd name="connsiteY15" fmla="*/ 173797 h 238125"/>
                  <a:gd name="connsiteX16" fmla="*/ 5731 w 219075"/>
                  <a:gd name="connsiteY16" fmla="*/ 142364 h 238125"/>
                  <a:gd name="connsiteX17" fmla="*/ 969 w 219075"/>
                  <a:gd name="connsiteY17" fmla="*/ 94739 h 238125"/>
                  <a:gd name="connsiteX18" fmla="*/ 9541 w 219075"/>
                  <a:gd name="connsiteY18" fmla="*/ 57592 h 238125"/>
                  <a:gd name="connsiteX19" fmla="*/ 26686 w 219075"/>
                  <a:gd name="connsiteY19" fmla="*/ 6156 h 238125"/>
                  <a:gd name="connsiteX20" fmla="*/ 40974 w 219075"/>
                  <a:gd name="connsiteY20" fmla="*/ 30922 h 238125"/>
                  <a:gd name="connsiteX21" fmla="*/ 76216 w 219075"/>
                  <a:gd name="connsiteY21" fmla="*/ 20444 h 238125"/>
                  <a:gd name="connsiteX22" fmla="*/ 120031 w 219075"/>
                  <a:gd name="connsiteY22" fmla="*/ 2347 h 238125"/>
                  <a:gd name="connsiteX23" fmla="*/ 126699 w 219075"/>
                  <a:gd name="connsiteY23" fmla="*/ 25206 h 238125"/>
                  <a:gd name="connsiteX24" fmla="*/ 157179 w 219075"/>
                  <a:gd name="connsiteY24" fmla="*/ 2139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075" h="238125">
                    <a:moveTo>
                      <a:pt x="157179" y="21397"/>
                    </a:moveTo>
                    <a:lnTo>
                      <a:pt x="150511" y="43304"/>
                    </a:lnTo>
                    <a:cubicBezTo>
                      <a:pt x="150511" y="43304"/>
                      <a:pt x="154321" y="46162"/>
                      <a:pt x="164799" y="40447"/>
                    </a:cubicBezTo>
                    <a:cubicBezTo>
                      <a:pt x="175276" y="34731"/>
                      <a:pt x="184801" y="28064"/>
                      <a:pt x="186706" y="38542"/>
                    </a:cubicBezTo>
                    <a:cubicBezTo>
                      <a:pt x="188611" y="49019"/>
                      <a:pt x="186706" y="66164"/>
                      <a:pt x="186706" y="66164"/>
                    </a:cubicBezTo>
                    <a:cubicBezTo>
                      <a:pt x="186706" y="66164"/>
                      <a:pt x="214329" y="58544"/>
                      <a:pt x="214329" y="65212"/>
                    </a:cubicBezTo>
                    <a:cubicBezTo>
                      <a:pt x="214329" y="71879"/>
                      <a:pt x="208614" y="86167"/>
                      <a:pt x="206709" y="92834"/>
                    </a:cubicBezTo>
                    <a:cubicBezTo>
                      <a:pt x="204804" y="100454"/>
                      <a:pt x="203851" y="104264"/>
                      <a:pt x="205756" y="111884"/>
                    </a:cubicBezTo>
                    <a:cubicBezTo>
                      <a:pt x="207661" y="119504"/>
                      <a:pt x="204804" y="119504"/>
                      <a:pt x="206709" y="123314"/>
                    </a:cubicBezTo>
                    <a:cubicBezTo>
                      <a:pt x="208614" y="127124"/>
                      <a:pt x="216234" y="121409"/>
                      <a:pt x="220996" y="131887"/>
                    </a:cubicBezTo>
                    <a:cubicBezTo>
                      <a:pt x="225759" y="142364"/>
                      <a:pt x="228616" y="140459"/>
                      <a:pt x="223854" y="157604"/>
                    </a:cubicBezTo>
                    <a:cubicBezTo>
                      <a:pt x="219091" y="173797"/>
                      <a:pt x="168609" y="206181"/>
                      <a:pt x="164799" y="214754"/>
                    </a:cubicBezTo>
                    <a:cubicBezTo>
                      <a:pt x="160989" y="224279"/>
                      <a:pt x="140986" y="232852"/>
                      <a:pt x="122889" y="237614"/>
                    </a:cubicBezTo>
                    <a:cubicBezTo>
                      <a:pt x="105744" y="242377"/>
                      <a:pt x="92409" y="229042"/>
                      <a:pt x="76216" y="225231"/>
                    </a:cubicBezTo>
                    <a:cubicBezTo>
                      <a:pt x="59071" y="221422"/>
                      <a:pt x="52404" y="213802"/>
                      <a:pt x="41926" y="207134"/>
                    </a:cubicBezTo>
                    <a:cubicBezTo>
                      <a:pt x="31449" y="200467"/>
                      <a:pt x="5731" y="187131"/>
                      <a:pt x="7636" y="173797"/>
                    </a:cubicBezTo>
                    <a:cubicBezTo>
                      <a:pt x="9541" y="160462"/>
                      <a:pt x="9541" y="163319"/>
                      <a:pt x="5731" y="142364"/>
                    </a:cubicBezTo>
                    <a:cubicBezTo>
                      <a:pt x="1921" y="121409"/>
                      <a:pt x="2874" y="111884"/>
                      <a:pt x="969" y="94739"/>
                    </a:cubicBezTo>
                    <a:cubicBezTo>
                      <a:pt x="-936" y="77594"/>
                      <a:pt x="-936" y="69022"/>
                      <a:pt x="9541" y="57592"/>
                    </a:cubicBezTo>
                    <a:cubicBezTo>
                      <a:pt x="20019" y="46162"/>
                      <a:pt x="18114" y="4252"/>
                      <a:pt x="26686" y="6156"/>
                    </a:cubicBezTo>
                    <a:cubicBezTo>
                      <a:pt x="35259" y="8062"/>
                      <a:pt x="29544" y="25206"/>
                      <a:pt x="40974" y="30922"/>
                    </a:cubicBezTo>
                    <a:cubicBezTo>
                      <a:pt x="52404" y="36637"/>
                      <a:pt x="62881" y="15681"/>
                      <a:pt x="76216" y="20444"/>
                    </a:cubicBezTo>
                    <a:cubicBezTo>
                      <a:pt x="89551" y="25206"/>
                      <a:pt x="115269" y="-9083"/>
                      <a:pt x="120031" y="2347"/>
                    </a:cubicBezTo>
                    <a:cubicBezTo>
                      <a:pt x="124794" y="13777"/>
                      <a:pt x="111459" y="28064"/>
                      <a:pt x="126699" y="25206"/>
                    </a:cubicBezTo>
                    <a:cubicBezTo>
                      <a:pt x="140986" y="26159"/>
                      <a:pt x="158131" y="8062"/>
                      <a:pt x="157179" y="21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140" name="Elemento grafico 20">
              <a:extLst>
                <a:ext uri="{FF2B5EF4-FFF2-40B4-BE49-F238E27FC236}">
                  <a16:creationId xmlns:a16="http://schemas.microsoft.com/office/drawing/2014/main" id="{EC5C1481-B62B-4AB1-9828-6F9D3664CB10}"/>
                </a:ext>
              </a:extLst>
            </p:cNvPr>
            <p:cNvGrpSpPr/>
            <p:nvPr/>
          </p:nvGrpSpPr>
          <p:grpSpPr>
            <a:xfrm>
              <a:off x="2188193" y="7921122"/>
              <a:ext cx="714375" cy="666750"/>
              <a:chOff x="1539814" y="7909560"/>
              <a:chExt cx="714375" cy="666750"/>
            </a:xfrm>
            <a:solidFill>
              <a:schemeClr val="accent4"/>
            </a:solidFill>
          </p:grpSpPr>
          <p:sp>
            <p:nvSpPr>
              <p:cNvPr id="1141" name="Figura a mano libera: Forma 1140">
                <a:extLst>
                  <a:ext uri="{FF2B5EF4-FFF2-40B4-BE49-F238E27FC236}">
                    <a16:creationId xmlns:a16="http://schemas.microsoft.com/office/drawing/2014/main" id="{274F6DE3-F8A1-4D4B-BDDA-C6B6BB45A306}"/>
                  </a:ext>
                </a:extLst>
              </p:cNvPr>
              <p:cNvSpPr/>
              <p:nvPr/>
            </p:nvSpPr>
            <p:spPr>
              <a:xfrm>
                <a:off x="1863933" y="7909560"/>
                <a:ext cx="28575" cy="57150"/>
              </a:xfrm>
              <a:custGeom>
                <a:avLst/>
                <a:gdLst>
                  <a:gd name="connsiteX0" fmla="*/ 22016 w 28575"/>
                  <a:gd name="connsiteY0" fmla="*/ 0 h 57150"/>
                  <a:gd name="connsiteX1" fmla="*/ 108 w 28575"/>
                  <a:gd name="connsiteY1" fmla="*/ 15240 h 57150"/>
                  <a:gd name="connsiteX2" fmla="*/ 3919 w 28575"/>
                  <a:gd name="connsiteY2" fmla="*/ 38100 h 57150"/>
                  <a:gd name="connsiteX3" fmla="*/ 17254 w 28575"/>
                  <a:gd name="connsiteY3" fmla="*/ 58102 h 57150"/>
                  <a:gd name="connsiteX4" fmla="*/ 33446 w 28575"/>
                  <a:gd name="connsiteY4" fmla="*/ 23813 h 57150"/>
                  <a:gd name="connsiteX5" fmla="*/ 22016 w 2857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7150">
                    <a:moveTo>
                      <a:pt x="22016" y="0"/>
                    </a:moveTo>
                    <a:cubicBezTo>
                      <a:pt x="22016" y="0"/>
                      <a:pt x="-1796" y="5715"/>
                      <a:pt x="108" y="15240"/>
                    </a:cubicBezTo>
                    <a:cubicBezTo>
                      <a:pt x="2013" y="24765"/>
                      <a:pt x="2013" y="24765"/>
                      <a:pt x="3919" y="38100"/>
                    </a:cubicBezTo>
                    <a:cubicBezTo>
                      <a:pt x="5824" y="51435"/>
                      <a:pt x="11538" y="65722"/>
                      <a:pt x="17254" y="58102"/>
                    </a:cubicBezTo>
                    <a:cubicBezTo>
                      <a:pt x="22969" y="49530"/>
                      <a:pt x="34399" y="38100"/>
                      <a:pt x="33446" y="23813"/>
                    </a:cubicBezTo>
                    <a:cubicBezTo>
                      <a:pt x="32494" y="7620"/>
                      <a:pt x="22016" y="0"/>
                      <a:pt x="2201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2" name="Figura a mano libera: Forma 1141">
                <a:extLst>
                  <a:ext uri="{FF2B5EF4-FFF2-40B4-BE49-F238E27FC236}">
                    <a16:creationId xmlns:a16="http://schemas.microsoft.com/office/drawing/2014/main" id="{0AD05D62-927C-4444-B338-B370D32EE56A}"/>
                  </a:ext>
                </a:extLst>
              </p:cNvPr>
              <p:cNvSpPr/>
              <p:nvPr/>
            </p:nvSpPr>
            <p:spPr>
              <a:xfrm>
                <a:off x="1926833" y="7918056"/>
                <a:ext cx="19050" cy="28575"/>
              </a:xfrm>
              <a:custGeom>
                <a:avLst/>
                <a:gdLst>
                  <a:gd name="connsiteX0" fmla="*/ 7694 w 19050"/>
                  <a:gd name="connsiteY0" fmla="*/ 76 h 28575"/>
                  <a:gd name="connsiteX1" fmla="*/ 74 w 19050"/>
                  <a:gd name="connsiteY1" fmla="*/ 13411 h 28575"/>
                  <a:gd name="connsiteX2" fmla="*/ 11504 w 19050"/>
                  <a:gd name="connsiteY2" fmla="*/ 27699 h 28575"/>
                  <a:gd name="connsiteX3" fmla="*/ 7694 w 19050"/>
                  <a:gd name="connsiteY3" fmla="*/ 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694" y="76"/>
                    </a:moveTo>
                    <a:cubicBezTo>
                      <a:pt x="7694" y="76"/>
                      <a:pt x="-879" y="-1829"/>
                      <a:pt x="74" y="13411"/>
                    </a:cubicBezTo>
                    <a:cubicBezTo>
                      <a:pt x="1026" y="29604"/>
                      <a:pt x="7694" y="33414"/>
                      <a:pt x="11504" y="27699"/>
                    </a:cubicBezTo>
                    <a:cubicBezTo>
                      <a:pt x="16266" y="22936"/>
                      <a:pt x="28649" y="76"/>
                      <a:pt x="7694" y="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3" name="Figura a mano libera: Forma 1142">
                <a:extLst>
                  <a:ext uri="{FF2B5EF4-FFF2-40B4-BE49-F238E27FC236}">
                    <a16:creationId xmlns:a16="http://schemas.microsoft.com/office/drawing/2014/main" id="{E48AC61C-6CFC-4377-AE24-FDE98B89CD9F}"/>
                  </a:ext>
                </a:extLst>
              </p:cNvPr>
              <p:cNvSpPr/>
              <p:nvPr/>
            </p:nvSpPr>
            <p:spPr>
              <a:xfrm>
                <a:off x="2000127" y="7945616"/>
                <a:ext cx="19050" cy="38100"/>
              </a:xfrm>
              <a:custGeom>
                <a:avLst/>
                <a:gdLst>
                  <a:gd name="connsiteX0" fmla="*/ 19172 w 19050"/>
                  <a:gd name="connsiteY0" fmla="*/ 139 h 38100"/>
                  <a:gd name="connsiteX1" fmla="*/ 122 w 19050"/>
                  <a:gd name="connsiteY1" fmla="*/ 20141 h 38100"/>
                  <a:gd name="connsiteX2" fmla="*/ 5837 w 19050"/>
                  <a:gd name="connsiteY2" fmla="*/ 40144 h 38100"/>
                  <a:gd name="connsiteX3" fmla="*/ 20125 w 19050"/>
                  <a:gd name="connsiteY3" fmla="*/ 28714 h 38100"/>
                  <a:gd name="connsiteX4" fmla="*/ 19172 w 19050"/>
                  <a:gd name="connsiteY4" fmla="*/ 1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72" y="139"/>
                    </a:moveTo>
                    <a:cubicBezTo>
                      <a:pt x="19172" y="139"/>
                      <a:pt x="-1783" y="10616"/>
                      <a:pt x="122" y="20141"/>
                    </a:cubicBezTo>
                    <a:cubicBezTo>
                      <a:pt x="2027" y="29666"/>
                      <a:pt x="2980" y="39191"/>
                      <a:pt x="5837" y="40144"/>
                    </a:cubicBezTo>
                    <a:cubicBezTo>
                      <a:pt x="8695" y="41096"/>
                      <a:pt x="12505" y="41096"/>
                      <a:pt x="20125" y="28714"/>
                    </a:cubicBezTo>
                    <a:cubicBezTo>
                      <a:pt x="27745" y="16332"/>
                      <a:pt x="27745" y="-1766"/>
                      <a:pt x="19172" y="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4" name="Figura a mano libera: Forma 1143">
                <a:extLst>
                  <a:ext uri="{FF2B5EF4-FFF2-40B4-BE49-F238E27FC236}">
                    <a16:creationId xmlns:a16="http://schemas.microsoft.com/office/drawing/2014/main" id="{FBFE131E-AD23-4259-869B-0375608C43B5}"/>
                  </a:ext>
                </a:extLst>
              </p:cNvPr>
              <p:cNvSpPr/>
              <p:nvPr/>
            </p:nvSpPr>
            <p:spPr>
              <a:xfrm>
                <a:off x="2063115" y="7973377"/>
                <a:ext cx="38100" cy="28575"/>
              </a:xfrm>
              <a:custGeom>
                <a:avLst/>
                <a:gdLst>
                  <a:gd name="connsiteX0" fmla="*/ 39052 w 38100"/>
                  <a:gd name="connsiteY0" fmla="*/ 0 h 28575"/>
                  <a:gd name="connsiteX1" fmla="*/ 9525 w 38100"/>
                  <a:gd name="connsiteY1" fmla="*/ 16193 h 28575"/>
                  <a:gd name="connsiteX2" fmla="*/ 0 w 38100"/>
                  <a:gd name="connsiteY2" fmla="*/ 37148 h 28575"/>
                  <a:gd name="connsiteX3" fmla="*/ 24765 w 38100"/>
                  <a:gd name="connsiteY3" fmla="*/ 24765 h 28575"/>
                  <a:gd name="connsiteX4" fmla="*/ 39052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9052" y="0"/>
                    </a:moveTo>
                    <a:cubicBezTo>
                      <a:pt x="39052" y="0"/>
                      <a:pt x="16192" y="6668"/>
                      <a:pt x="9525" y="16193"/>
                    </a:cubicBezTo>
                    <a:cubicBezTo>
                      <a:pt x="3810" y="25718"/>
                      <a:pt x="0" y="37148"/>
                      <a:pt x="0" y="37148"/>
                    </a:cubicBezTo>
                    <a:cubicBezTo>
                      <a:pt x="0" y="37148"/>
                      <a:pt x="15240" y="30480"/>
                      <a:pt x="24765" y="24765"/>
                    </a:cubicBezTo>
                    <a:cubicBezTo>
                      <a:pt x="34290" y="20003"/>
                      <a:pt x="51435" y="3810"/>
                      <a:pt x="390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5" name="Figura a mano libera: Forma 1144">
                <a:extLst>
                  <a:ext uri="{FF2B5EF4-FFF2-40B4-BE49-F238E27FC236}">
                    <a16:creationId xmlns:a16="http://schemas.microsoft.com/office/drawing/2014/main" id="{6E49D004-6913-4902-91CE-28DE04869D20}"/>
                  </a:ext>
                </a:extLst>
              </p:cNvPr>
              <p:cNvSpPr/>
              <p:nvPr/>
            </p:nvSpPr>
            <p:spPr>
              <a:xfrm>
                <a:off x="2077402" y="8015247"/>
                <a:ext cx="9525" cy="47625"/>
              </a:xfrm>
              <a:custGeom>
                <a:avLst/>
                <a:gdLst>
                  <a:gd name="connsiteX0" fmla="*/ 14288 w 9525"/>
                  <a:gd name="connsiteY0" fmla="*/ 40 h 47625"/>
                  <a:gd name="connsiteX1" fmla="*/ 0 w 9525"/>
                  <a:gd name="connsiteY1" fmla="*/ 17185 h 47625"/>
                  <a:gd name="connsiteX2" fmla="*/ 0 w 9525"/>
                  <a:gd name="connsiteY2" fmla="*/ 51475 h 47625"/>
                  <a:gd name="connsiteX3" fmla="*/ 16192 w 9525"/>
                  <a:gd name="connsiteY3" fmla="*/ 33378 h 47625"/>
                  <a:gd name="connsiteX4" fmla="*/ 14288 w 9525"/>
                  <a:gd name="connsiteY4" fmla="*/ 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5">
                    <a:moveTo>
                      <a:pt x="14288" y="40"/>
                    </a:moveTo>
                    <a:cubicBezTo>
                      <a:pt x="14288" y="40"/>
                      <a:pt x="0" y="3850"/>
                      <a:pt x="0" y="17185"/>
                    </a:cubicBezTo>
                    <a:cubicBezTo>
                      <a:pt x="0" y="30520"/>
                      <a:pt x="0" y="51475"/>
                      <a:pt x="0" y="51475"/>
                    </a:cubicBezTo>
                    <a:cubicBezTo>
                      <a:pt x="0" y="51475"/>
                      <a:pt x="13335" y="51475"/>
                      <a:pt x="16192" y="33378"/>
                    </a:cubicBezTo>
                    <a:cubicBezTo>
                      <a:pt x="19050" y="15280"/>
                      <a:pt x="20955" y="-912"/>
                      <a:pt x="14288" y="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6" name="Figura a mano libera: Forma 1145">
                <a:extLst>
                  <a:ext uri="{FF2B5EF4-FFF2-40B4-BE49-F238E27FC236}">
                    <a16:creationId xmlns:a16="http://schemas.microsoft.com/office/drawing/2014/main" id="{A3912827-6200-474A-B1D0-CE02750575A8}"/>
                  </a:ext>
                </a:extLst>
              </p:cNvPr>
              <p:cNvSpPr/>
              <p:nvPr/>
            </p:nvSpPr>
            <p:spPr>
              <a:xfrm>
                <a:off x="2163043" y="8118660"/>
                <a:ext cx="28575" cy="38100"/>
              </a:xfrm>
              <a:custGeom>
                <a:avLst/>
                <a:gdLst>
                  <a:gd name="connsiteX0" fmla="*/ 13419 w 28575"/>
                  <a:gd name="connsiteY0" fmla="*/ 1402 h 38100"/>
                  <a:gd name="connsiteX1" fmla="*/ 84 w 28575"/>
                  <a:gd name="connsiteY1" fmla="*/ 27120 h 38100"/>
                  <a:gd name="connsiteX2" fmla="*/ 9609 w 28575"/>
                  <a:gd name="connsiteY2" fmla="*/ 42360 h 38100"/>
                  <a:gd name="connsiteX3" fmla="*/ 34374 w 28575"/>
                  <a:gd name="connsiteY3" fmla="*/ 20452 h 38100"/>
                  <a:gd name="connsiteX4" fmla="*/ 13419 w 28575"/>
                  <a:gd name="connsiteY4" fmla="*/ 140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3419" y="1402"/>
                    </a:moveTo>
                    <a:cubicBezTo>
                      <a:pt x="13419" y="1402"/>
                      <a:pt x="-869" y="14737"/>
                      <a:pt x="84" y="27120"/>
                    </a:cubicBezTo>
                    <a:cubicBezTo>
                      <a:pt x="1036" y="39502"/>
                      <a:pt x="-3726" y="45217"/>
                      <a:pt x="9609" y="42360"/>
                    </a:cubicBezTo>
                    <a:cubicBezTo>
                      <a:pt x="22944" y="39502"/>
                      <a:pt x="35326" y="34740"/>
                      <a:pt x="34374" y="20452"/>
                    </a:cubicBezTo>
                    <a:cubicBezTo>
                      <a:pt x="32469" y="4260"/>
                      <a:pt x="23896" y="-3360"/>
                      <a:pt x="13419" y="14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7" name="Figura a mano libera: Forma 1146">
                <a:extLst>
                  <a:ext uri="{FF2B5EF4-FFF2-40B4-BE49-F238E27FC236}">
                    <a16:creationId xmlns:a16="http://schemas.microsoft.com/office/drawing/2014/main" id="{785B0A45-886A-438B-AF0C-26CC1CE02481}"/>
                  </a:ext>
                </a:extLst>
              </p:cNvPr>
              <p:cNvSpPr/>
              <p:nvPr/>
            </p:nvSpPr>
            <p:spPr>
              <a:xfrm>
                <a:off x="2174557" y="8169541"/>
                <a:ext cx="66675" cy="28575"/>
              </a:xfrm>
              <a:custGeom>
                <a:avLst/>
                <a:gdLst>
                  <a:gd name="connsiteX0" fmla="*/ 53340 w 66675"/>
                  <a:gd name="connsiteY0" fmla="*/ 52 h 28575"/>
                  <a:gd name="connsiteX1" fmla="*/ 27622 w 66675"/>
                  <a:gd name="connsiteY1" fmla="*/ 9577 h 28575"/>
                  <a:gd name="connsiteX2" fmla="*/ 0 w 66675"/>
                  <a:gd name="connsiteY2" fmla="*/ 23864 h 28575"/>
                  <a:gd name="connsiteX3" fmla="*/ 40958 w 66675"/>
                  <a:gd name="connsiteY3" fmla="*/ 28627 h 28575"/>
                  <a:gd name="connsiteX4" fmla="*/ 74295 w 66675"/>
                  <a:gd name="connsiteY4" fmla="*/ 21007 h 28575"/>
                  <a:gd name="connsiteX5" fmla="*/ 53340 w 66675"/>
                  <a:gd name="connsiteY5" fmla="*/ 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28575">
                    <a:moveTo>
                      <a:pt x="53340" y="52"/>
                    </a:moveTo>
                    <a:cubicBezTo>
                      <a:pt x="53340" y="52"/>
                      <a:pt x="45720" y="-901"/>
                      <a:pt x="27622" y="9577"/>
                    </a:cubicBezTo>
                    <a:cubicBezTo>
                      <a:pt x="9525" y="20054"/>
                      <a:pt x="0" y="23864"/>
                      <a:pt x="0" y="23864"/>
                    </a:cubicBezTo>
                    <a:cubicBezTo>
                      <a:pt x="0" y="23864"/>
                      <a:pt x="12383" y="26722"/>
                      <a:pt x="40958" y="28627"/>
                    </a:cubicBezTo>
                    <a:cubicBezTo>
                      <a:pt x="69533" y="31484"/>
                      <a:pt x="77152" y="31484"/>
                      <a:pt x="74295" y="21007"/>
                    </a:cubicBezTo>
                    <a:cubicBezTo>
                      <a:pt x="71438" y="11482"/>
                      <a:pt x="72390" y="-901"/>
                      <a:pt x="53340" y="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8" name="Figura a mano libera: Forma 1147">
                <a:extLst>
                  <a:ext uri="{FF2B5EF4-FFF2-40B4-BE49-F238E27FC236}">
                    <a16:creationId xmlns:a16="http://schemas.microsoft.com/office/drawing/2014/main" id="{6F89B715-C6D1-4D8E-9FB6-E33476E87B82}"/>
                  </a:ext>
                </a:extLst>
              </p:cNvPr>
              <p:cNvSpPr/>
              <p:nvPr/>
            </p:nvSpPr>
            <p:spPr>
              <a:xfrm>
                <a:off x="2100482" y="8127682"/>
                <a:ext cx="28575" cy="28575"/>
              </a:xfrm>
              <a:custGeom>
                <a:avLst/>
                <a:gdLst>
                  <a:gd name="connsiteX0" fmla="*/ 25497 w 28575"/>
                  <a:gd name="connsiteY0" fmla="*/ 0 h 28575"/>
                  <a:gd name="connsiteX1" fmla="*/ 2637 w 28575"/>
                  <a:gd name="connsiteY1" fmla="*/ 24765 h 28575"/>
                  <a:gd name="connsiteX2" fmla="*/ 32165 w 28575"/>
                  <a:gd name="connsiteY2" fmla="*/ 26670 h 28575"/>
                  <a:gd name="connsiteX3" fmla="*/ 2549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5497" y="0"/>
                    </a:moveTo>
                    <a:cubicBezTo>
                      <a:pt x="25497" y="0"/>
                      <a:pt x="-9745" y="12382"/>
                      <a:pt x="2637" y="24765"/>
                    </a:cubicBezTo>
                    <a:cubicBezTo>
                      <a:pt x="15020" y="37148"/>
                      <a:pt x="25497" y="34290"/>
                      <a:pt x="32165" y="26670"/>
                    </a:cubicBezTo>
                    <a:cubicBezTo>
                      <a:pt x="38832" y="19050"/>
                      <a:pt x="36927" y="0"/>
                      <a:pt x="254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49" name="Figura a mano libera: Forma 1148">
                <a:extLst>
                  <a:ext uri="{FF2B5EF4-FFF2-40B4-BE49-F238E27FC236}">
                    <a16:creationId xmlns:a16="http://schemas.microsoft.com/office/drawing/2014/main" id="{1B45C650-2AE9-4037-A131-75CF3C876A3D}"/>
                  </a:ext>
                </a:extLst>
              </p:cNvPr>
              <p:cNvSpPr/>
              <p:nvPr/>
            </p:nvSpPr>
            <p:spPr>
              <a:xfrm>
                <a:off x="2039487" y="8058124"/>
                <a:ext cx="28575" cy="38100"/>
              </a:xfrm>
              <a:custGeom>
                <a:avLst/>
                <a:gdLst>
                  <a:gd name="connsiteX0" fmla="*/ 16960 w 28575"/>
                  <a:gd name="connsiteY0" fmla="*/ 1931 h 38100"/>
                  <a:gd name="connsiteX1" fmla="*/ 5530 w 28575"/>
                  <a:gd name="connsiteY1" fmla="*/ 19076 h 38100"/>
                  <a:gd name="connsiteX2" fmla="*/ 5530 w 28575"/>
                  <a:gd name="connsiteY2" fmla="*/ 41937 h 38100"/>
                  <a:gd name="connsiteX3" fmla="*/ 29343 w 28575"/>
                  <a:gd name="connsiteY3" fmla="*/ 29554 h 38100"/>
                  <a:gd name="connsiteX4" fmla="*/ 16960 w 28575"/>
                  <a:gd name="connsiteY4" fmla="*/ 19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6960" y="1931"/>
                    </a:moveTo>
                    <a:cubicBezTo>
                      <a:pt x="16960" y="1931"/>
                      <a:pt x="7435" y="2884"/>
                      <a:pt x="5530" y="19076"/>
                    </a:cubicBezTo>
                    <a:cubicBezTo>
                      <a:pt x="3625" y="35269"/>
                      <a:pt x="-5900" y="42889"/>
                      <a:pt x="5530" y="41937"/>
                    </a:cubicBezTo>
                    <a:cubicBezTo>
                      <a:pt x="16960" y="40984"/>
                      <a:pt x="24580" y="42889"/>
                      <a:pt x="29343" y="29554"/>
                    </a:cubicBezTo>
                    <a:cubicBezTo>
                      <a:pt x="34105" y="15266"/>
                      <a:pt x="32200" y="-6641"/>
                      <a:pt x="16960" y="1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0" name="Figura a mano libera: Forma 1149">
                <a:extLst>
                  <a:ext uri="{FF2B5EF4-FFF2-40B4-BE49-F238E27FC236}">
                    <a16:creationId xmlns:a16="http://schemas.microsoft.com/office/drawing/2014/main" id="{07DE3DA4-4884-4E9A-8100-1213D914E1E2}"/>
                  </a:ext>
                </a:extLst>
              </p:cNvPr>
              <p:cNvSpPr/>
              <p:nvPr/>
            </p:nvSpPr>
            <p:spPr>
              <a:xfrm>
                <a:off x="1992629" y="8095375"/>
                <a:ext cx="38100" cy="38100"/>
              </a:xfrm>
              <a:custGeom>
                <a:avLst/>
                <a:gdLst>
                  <a:gd name="connsiteX0" fmla="*/ 28575 w 38100"/>
                  <a:gd name="connsiteY0" fmla="*/ 875 h 38100"/>
                  <a:gd name="connsiteX1" fmla="*/ 6667 w 38100"/>
                  <a:gd name="connsiteY1" fmla="*/ 17068 h 38100"/>
                  <a:gd name="connsiteX2" fmla="*/ 0 w 38100"/>
                  <a:gd name="connsiteY2" fmla="*/ 41833 h 38100"/>
                  <a:gd name="connsiteX3" fmla="*/ 32385 w 38100"/>
                  <a:gd name="connsiteY3" fmla="*/ 36118 h 38100"/>
                  <a:gd name="connsiteX4" fmla="*/ 28575 w 38100"/>
                  <a:gd name="connsiteY4" fmla="*/ 8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575" y="875"/>
                    </a:moveTo>
                    <a:cubicBezTo>
                      <a:pt x="28575" y="875"/>
                      <a:pt x="10478" y="4686"/>
                      <a:pt x="6667" y="17068"/>
                    </a:cubicBezTo>
                    <a:cubicBezTo>
                      <a:pt x="2858" y="29450"/>
                      <a:pt x="0" y="41833"/>
                      <a:pt x="0" y="41833"/>
                    </a:cubicBezTo>
                    <a:cubicBezTo>
                      <a:pt x="0" y="41833"/>
                      <a:pt x="21908" y="44690"/>
                      <a:pt x="32385" y="36118"/>
                    </a:cubicBezTo>
                    <a:cubicBezTo>
                      <a:pt x="42863" y="27545"/>
                      <a:pt x="50483" y="-5792"/>
                      <a:pt x="28575" y="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1" name="Figura a mano libera: Forma 1150">
                <a:extLst>
                  <a:ext uri="{FF2B5EF4-FFF2-40B4-BE49-F238E27FC236}">
                    <a16:creationId xmlns:a16="http://schemas.microsoft.com/office/drawing/2014/main" id="{3772A6CD-6CD0-40F5-BA49-424094005A5D}"/>
                  </a:ext>
                </a:extLst>
              </p:cNvPr>
              <p:cNvSpPr/>
              <p:nvPr/>
            </p:nvSpPr>
            <p:spPr>
              <a:xfrm>
                <a:off x="2065844" y="8146732"/>
                <a:ext cx="38100" cy="28575"/>
              </a:xfrm>
              <a:custGeom>
                <a:avLst/>
                <a:gdLst>
                  <a:gd name="connsiteX0" fmla="*/ 18226 w 38100"/>
                  <a:gd name="connsiteY0" fmla="*/ 0 h 28575"/>
                  <a:gd name="connsiteX1" fmla="*/ 128 w 38100"/>
                  <a:gd name="connsiteY1" fmla="*/ 14288 h 28575"/>
                  <a:gd name="connsiteX2" fmla="*/ 22035 w 38100"/>
                  <a:gd name="connsiteY2" fmla="*/ 29528 h 28575"/>
                  <a:gd name="connsiteX3" fmla="*/ 42038 w 38100"/>
                  <a:gd name="connsiteY3" fmla="*/ 14288 h 28575"/>
                  <a:gd name="connsiteX4" fmla="*/ 18226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18226" y="0"/>
                    </a:moveTo>
                    <a:cubicBezTo>
                      <a:pt x="18226" y="0"/>
                      <a:pt x="-1777" y="6668"/>
                      <a:pt x="128" y="14288"/>
                    </a:cubicBezTo>
                    <a:cubicBezTo>
                      <a:pt x="1080" y="20955"/>
                      <a:pt x="4890" y="31432"/>
                      <a:pt x="22035" y="29528"/>
                    </a:cubicBezTo>
                    <a:cubicBezTo>
                      <a:pt x="38228" y="27623"/>
                      <a:pt x="47753" y="19050"/>
                      <a:pt x="42038" y="14288"/>
                    </a:cubicBezTo>
                    <a:cubicBezTo>
                      <a:pt x="36323" y="9525"/>
                      <a:pt x="18226" y="0"/>
                      <a:pt x="18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2" name="Figura a mano libera: Forma 1151">
                <a:extLst>
                  <a:ext uri="{FF2B5EF4-FFF2-40B4-BE49-F238E27FC236}">
                    <a16:creationId xmlns:a16="http://schemas.microsoft.com/office/drawing/2014/main" id="{D35E60BF-C282-4609-B83E-74DE15413BF8}"/>
                  </a:ext>
                </a:extLst>
              </p:cNvPr>
              <p:cNvSpPr/>
              <p:nvPr/>
            </p:nvSpPr>
            <p:spPr>
              <a:xfrm>
                <a:off x="1735973" y="8028823"/>
                <a:ext cx="19050" cy="47625"/>
              </a:xfrm>
              <a:custGeom>
                <a:avLst/>
                <a:gdLst>
                  <a:gd name="connsiteX0" fmla="*/ 9959 w 19050"/>
                  <a:gd name="connsiteY0" fmla="*/ 1704 h 47625"/>
                  <a:gd name="connsiteX1" fmla="*/ 434 w 19050"/>
                  <a:gd name="connsiteY1" fmla="*/ 16944 h 47625"/>
                  <a:gd name="connsiteX2" fmla="*/ 7101 w 19050"/>
                  <a:gd name="connsiteY2" fmla="*/ 48377 h 47625"/>
                  <a:gd name="connsiteX3" fmla="*/ 19484 w 19050"/>
                  <a:gd name="connsiteY3" fmla="*/ 34089 h 47625"/>
                  <a:gd name="connsiteX4" fmla="*/ 9959 w 19050"/>
                  <a:gd name="connsiteY4" fmla="*/ 17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9959" y="1704"/>
                    </a:moveTo>
                    <a:cubicBezTo>
                      <a:pt x="9959" y="1704"/>
                      <a:pt x="2339" y="752"/>
                      <a:pt x="434" y="16944"/>
                    </a:cubicBezTo>
                    <a:cubicBezTo>
                      <a:pt x="-1471" y="33137"/>
                      <a:pt x="3291" y="37899"/>
                      <a:pt x="7101" y="48377"/>
                    </a:cubicBezTo>
                    <a:cubicBezTo>
                      <a:pt x="10911" y="58854"/>
                      <a:pt x="11864" y="59807"/>
                      <a:pt x="19484" y="34089"/>
                    </a:cubicBezTo>
                    <a:cubicBezTo>
                      <a:pt x="27104" y="8371"/>
                      <a:pt x="17579" y="-4963"/>
                      <a:pt x="9959" y="1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3" name="Figura a mano libera: Forma 1152">
                <a:extLst>
                  <a:ext uri="{FF2B5EF4-FFF2-40B4-BE49-F238E27FC236}">
                    <a16:creationId xmlns:a16="http://schemas.microsoft.com/office/drawing/2014/main" id="{ADF76392-24D8-4C28-999A-34AB556F74D0}"/>
                  </a:ext>
                </a:extLst>
              </p:cNvPr>
              <p:cNvSpPr/>
              <p:nvPr/>
            </p:nvSpPr>
            <p:spPr>
              <a:xfrm>
                <a:off x="1634026" y="7989570"/>
                <a:ext cx="28575" cy="38100"/>
              </a:xfrm>
              <a:custGeom>
                <a:avLst/>
                <a:gdLst>
                  <a:gd name="connsiteX0" fmla="*/ 13798 w 28575"/>
                  <a:gd name="connsiteY0" fmla="*/ 0 h 38100"/>
                  <a:gd name="connsiteX1" fmla="*/ 1416 w 28575"/>
                  <a:gd name="connsiteY1" fmla="*/ 19050 h 38100"/>
                  <a:gd name="connsiteX2" fmla="*/ 29038 w 28575"/>
                  <a:gd name="connsiteY2" fmla="*/ 41910 h 38100"/>
                  <a:gd name="connsiteX3" fmla="*/ 13798 w 28575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3798" y="0"/>
                    </a:moveTo>
                    <a:cubicBezTo>
                      <a:pt x="13798" y="0"/>
                      <a:pt x="-5252" y="4763"/>
                      <a:pt x="1416" y="19050"/>
                    </a:cubicBezTo>
                    <a:cubicBezTo>
                      <a:pt x="8083" y="33338"/>
                      <a:pt x="21418" y="39053"/>
                      <a:pt x="29038" y="41910"/>
                    </a:cubicBezTo>
                    <a:cubicBezTo>
                      <a:pt x="36658" y="44768"/>
                      <a:pt x="29991" y="1905"/>
                      <a:pt x="1379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4" name="Figura a mano libera: Forma 1153">
                <a:extLst>
                  <a:ext uri="{FF2B5EF4-FFF2-40B4-BE49-F238E27FC236}">
                    <a16:creationId xmlns:a16="http://schemas.microsoft.com/office/drawing/2014/main" id="{8907BA70-9B34-4FBE-9FA1-7EE12AE5D2CA}"/>
                  </a:ext>
                </a:extLst>
              </p:cNvPr>
              <p:cNvSpPr/>
              <p:nvPr/>
            </p:nvSpPr>
            <p:spPr>
              <a:xfrm>
                <a:off x="1574375" y="8007206"/>
                <a:ext cx="47625" cy="38100"/>
              </a:xfrm>
              <a:custGeom>
                <a:avLst/>
                <a:gdLst>
                  <a:gd name="connsiteX0" fmla="*/ 3917 w 47625"/>
                  <a:gd name="connsiteY0" fmla="*/ 2367 h 38100"/>
                  <a:gd name="connsiteX1" fmla="*/ 8679 w 47625"/>
                  <a:gd name="connsiteY1" fmla="*/ 25226 h 38100"/>
                  <a:gd name="connsiteX2" fmla="*/ 48684 w 47625"/>
                  <a:gd name="connsiteY2" fmla="*/ 46181 h 38100"/>
                  <a:gd name="connsiteX3" fmla="*/ 34396 w 47625"/>
                  <a:gd name="connsiteY3" fmla="*/ 13796 h 38100"/>
                  <a:gd name="connsiteX4" fmla="*/ 3917 w 47625"/>
                  <a:gd name="connsiteY4" fmla="*/ 23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3917" y="2367"/>
                    </a:moveTo>
                    <a:cubicBezTo>
                      <a:pt x="3917" y="2367"/>
                      <a:pt x="-7513" y="6176"/>
                      <a:pt x="8679" y="25226"/>
                    </a:cubicBezTo>
                    <a:cubicBezTo>
                      <a:pt x="24871" y="44276"/>
                      <a:pt x="41064" y="43324"/>
                      <a:pt x="48684" y="46181"/>
                    </a:cubicBezTo>
                    <a:cubicBezTo>
                      <a:pt x="57257" y="48087"/>
                      <a:pt x="50589" y="23321"/>
                      <a:pt x="34396" y="13796"/>
                    </a:cubicBezTo>
                    <a:cubicBezTo>
                      <a:pt x="18204" y="4271"/>
                      <a:pt x="7727" y="-4301"/>
                      <a:pt x="3917" y="23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5" name="Figura a mano libera: Forma 1154">
                <a:extLst>
                  <a:ext uri="{FF2B5EF4-FFF2-40B4-BE49-F238E27FC236}">
                    <a16:creationId xmlns:a16="http://schemas.microsoft.com/office/drawing/2014/main" id="{C70280D0-9BB5-4482-833B-708C5F04EB9C}"/>
                  </a:ext>
                </a:extLst>
              </p:cNvPr>
              <p:cNvSpPr/>
              <p:nvPr/>
            </p:nvSpPr>
            <p:spPr>
              <a:xfrm>
                <a:off x="1539814" y="8108352"/>
                <a:ext cx="38100" cy="38100"/>
              </a:xfrm>
              <a:custGeom>
                <a:avLst/>
                <a:gdLst>
                  <a:gd name="connsiteX0" fmla="*/ 11808 w 38100"/>
                  <a:gd name="connsiteY0" fmla="*/ 280 h 38100"/>
                  <a:gd name="connsiteX1" fmla="*/ 378 w 38100"/>
                  <a:gd name="connsiteY1" fmla="*/ 19330 h 38100"/>
                  <a:gd name="connsiteX2" fmla="*/ 42288 w 38100"/>
                  <a:gd name="connsiteY2" fmla="*/ 39333 h 38100"/>
                  <a:gd name="connsiteX3" fmla="*/ 11808 w 38100"/>
                  <a:gd name="connsiteY3" fmla="*/ 2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11808" y="280"/>
                    </a:moveTo>
                    <a:cubicBezTo>
                      <a:pt x="11808" y="280"/>
                      <a:pt x="-2480" y="8853"/>
                      <a:pt x="378" y="19330"/>
                    </a:cubicBezTo>
                    <a:cubicBezTo>
                      <a:pt x="4188" y="30760"/>
                      <a:pt x="38478" y="46000"/>
                      <a:pt x="42288" y="39333"/>
                    </a:cubicBezTo>
                    <a:cubicBezTo>
                      <a:pt x="45145" y="32665"/>
                      <a:pt x="36573" y="-3530"/>
                      <a:pt x="11808" y="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6" name="Figura a mano libera: Forma 1155">
                <a:extLst>
                  <a:ext uri="{FF2B5EF4-FFF2-40B4-BE49-F238E27FC236}">
                    <a16:creationId xmlns:a16="http://schemas.microsoft.com/office/drawing/2014/main" id="{0C563CDF-6F8E-4541-AA53-70D57EEF579F}"/>
                  </a:ext>
                </a:extLst>
              </p:cNvPr>
              <p:cNvSpPr/>
              <p:nvPr/>
            </p:nvSpPr>
            <p:spPr>
              <a:xfrm>
                <a:off x="1614637" y="8185232"/>
                <a:ext cx="38100" cy="28575"/>
              </a:xfrm>
              <a:custGeom>
                <a:avLst/>
                <a:gdLst>
                  <a:gd name="connsiteX0" fmla="*/ 21758 w 38100"/>
                  <a:gd name="connsiteY0" fmla="*/ 1505 h 28575"/>
                  <a:gd name="connsiteX1" fmla="*/ 803 w 38100"/>
                  <a:gd name="connsiteY1" fmla="*/ 12935 h 28575"/>
                  <a:gd name="connsiteX2" fmla="*/ 33188 w 38100"/>
                  <a:gd name="connsiteY2" fmla="*/ 30080 h 28575"/>
                  <a:gd name="connsiteX3" fmla="*/ 45570 w 38100"/>
                  <a:gd name="connsiteY3" fmla="*/ 29128 h 28575"/>
                  <a:gd name="connsiteX4" fmla="*/ 21758 w 38100"/>
                  <a:gd name="connsiteY4" fmla="*/ 15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1758" y="1505"/>
                    </a:moveTo>
                    <a:cubicBezTo>
                      <a:pt x="21758" y="1505"/>
                      <a:pt x="-4912" y="-6115"/>
                      <a:pt x="803" y="12935"/>
                    </a:cubicBezTo>
                    <a:cubicBezTo>
                      <a:pt x="6518" y="32938"/>
                      <a:pt x="20805" y="31032"/>
                      <a:pt x="33188" y="30080"/>
                    </a:cubicBezTo>
                    <a:cubicBezTo>
                      <a:pt x="45570" y="29128"/>
                      <a:pt x="45570" y="29128"/>
                      <a:pt x="45570" y="29128"/>
                    </a:cubicBezTo>
                    <a:cubicBezTo>
                      <a:pt x="45570" y="29128"/>
                      <a:pt x="45570" y="1505"/>
                      <a:pt x="21758" y="1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7" name="Figura a mano libera: Forma 1156">
                <a:extLst>
                  <a:ext uri="{FF2B5EF4-FFF2-40B4-BE49-F238E27FC236}">
                    <a16:creationId xmlns:a16="http://schemas.microsoft.com/office/drawing/2014/main" id="{DE243936-A239-4612-BC29-1C2126C6BF9F}"/>
                  </a:ext>
                </a:extLst>
              </p:cNvPr>
              <p:cNvSpPr/>
              <p:nvPr/>
            </p:nvSpPr>
            <p:spPr>
              <a:xfrm>
                <a:off x="1621348" y="8136022"/>
                <a:ext cx="38100" cy="28575"/>
              </a:xfrm>
              <a:custGeom>
                <a:avLst/>
                <a:gdLst>
                  <a:gd name="connsiteX0" fmla="*/ 25524 w 38100"/>
                  <a:gd name="connsiteY0" fmla="*/ 233 h 28575"/>
                  <a:gd name="connsiteX1" fmla="*/ 1712 w 38100"/>
                  <a:gd name="connsiteY1" fmla="*/ 11663 h 28575"/>
                  <a:gd name="connsiteX2" fmla="*/ 35049 w 38100"/>
                  <a:gd name="connsiteY2" fmla="*/ 32618 h 28575"/>
                  <a:gd name="connsiteX3" fmla="*/ 25524 w 38100"/>
                  <a:gd name="connsiteY3" fmla="*/ 2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5524" y="233"/>
                    </a:moveTo>
                    <a:cubicBezTo>
                      <a:pt x="25524" y="233"/>
                      <a:pt x="-7813" y="-2624"/>
                      <a:pt x="1712" y="11663"/>
                    </a:cubicBezTo>
                    <a:cubicBezTo>
                      <a:pt x="11237" y="25951"/>
                      <a:pt x="18857" y="34523"/>
                      <a:pt x="35049" y="32618"/>
                    </a:cubicBezTo>
                    <a:cubicBezTo>
                      <a:pt x="51242" y="29761"/>
                      <a:pt x="47432" y="-1672"/>
                      <a:pt x="25524" y="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8" name="Figura a mano libera: Forma 1157">
                <a:extLst>
                  <a:ext uri="{FF2B5EF4-FFF2-40B4-BE49-F238E27FC236}">
                    <a16:creationId xmlns:a16="http://schemas.microsoft.com/office/drawing/2014/main" id="{3510074C-8AFC-4814-9F86-728E449CBD3F}"/>
                  </a:ext>
                </a:extLst>
              </p:cNvPr>
              <p:cNvSpPr/>
              <p:nvPr/>
            </p:nvSpPr>
            <p:spPr>
              <a:xfrm>
                <a:off x="2085975" y="8462010"/>
                <a:ext cx="47625" cy="28575"/>
              </a:xfrm>
              <a:custGeom>
                <a:avLst/>
                <a:gdLst>
                  <a:gd name="connsiteX0" fmla="*/ 40005 w 47625"/>
                  <a:gd name="connsiteY0" fmla="*/ 5715 h 28575"/>
                  <a:gd name="connsiteX1" fmla="*/ 0 w 47625"/>
                  <a:gd name="connsiteY1" fmla="*/ 0 h 28575"/>
                  <a:gd name="connsiteX2" fmla="*/ 23813 w 47625"/>
                  <a:gd name="connsiteY2" fmla="*/ 23813 h 28575"/>
                  <a:gd name="connsiteX3" fmla="*/ 53340 w 47625"/>
                  <a:gd name="connsiteY3" fmla="*/ 27622 h 28575"/>
                  <a:gd name="connsiteX4" fmla="*/ 40005 w 47625"/>
                  <a:gd name="connsiteY4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5715"/>
                    </a:moveTo>
                    <a:lnTo>
                      <a:pt x="0" y="0"/>
                    </a:lnTo>
                    <a:cubicBezTo>
                      <a:pt x="0" y="0"/>
                      <a:pt x="3810" y="15240"/>
                      <a:pt x="23813" y="23813"/>
                    </a:cubicBezTo>
                    <a:cubicBezTo>
                      <a:pt x="43815" y="32385"/>
                      <a:pt x="47625" y="38100"/>
                      <a:pt x="53340" y="27622"/>
                    </a:cubicBezTo>
                    <a:cubicBezTo>
                      <a:pt x="59055" y="16192"/>
                      <a:pt x="53340" y="9525"/>
                      <a:pt x="4000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59" name="Figura a mano libera: Forma 1158">
                <a:extLst>
                  <a:ext uri="{FF2B5EF4-FFF2-40B4-BE49-F238E27FC236}">
                    <a16:creationId xmlns:a16="http://schemas.microsoft.com/office/drawing/2014/main" id="{6BB9A7DF-E039-4E25-A178-ECD4CAE29F39}"/>
                  </a:ext>
                </a:extLst>
              </p:cNvPr>
              <p:cNvSpPr/>
              <p:nvPr/>
            </p:nvSpPr>
            <p:spPr>
              <a:xfrm>
                <a:off x="2124075" y="8441055"/>
                <a:ext cx="47625" cy="28575"/>
              </a:xfrm>
              <a:custGeom>
                <a:avLst/>
                <a:gdLst>
                  <a:gd name="connsiteX0" fmla="*/ 40005 w 47625"/>
                  <a:gd name="connsiteY0" fmla="*/ 6668 h 28575"/>
                  <a:gd name="connsiteX1" fmla="*/ 0 w 47625"/>
                  <a:gd name="connsiteY1" fmla="*/ 0 h 28575"/>
                  <a:gd name="connsiteX2" fmla="*/ 22860 w 47625"/>
                  <a:gd name="connsiteY2" fmla="*/ 29527 h 28575"/>
                  <a:gd name="connsiteX3" fmla="*/ 49530 w 47625"/>
                  <a:gd name="connsiteY3" fmla="*/ 31432 h 28575"/>
                  <a:gd name="connsiteX4" fmla="*/ 40005 w 47625"/>
                  <a:gd name="connsiteY4" fmla="*/ 666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6668"/>
                    </a:moveTo>
                    <a:lnTo>
                      <a:pt x="0" y="0"/>
                    </a:lnTo>
                    <a:cubicBezTo>
                      <a:pt x="0" y="0"/>
                      <a:pt x="8572" y="22860"/>
                      <a:pt x="22860" y="29527"/>
                    </a:cubicBezTo>
                    <a:cubicBezTo>
                      <a:pt x="38100" y="36195"/>
                      <a:pt x="41910" y="41910"/>
                      <a:pt x="49530" y="31432"/>
                    </a:cubicBezTo>
                    <a:cubicBezTo>
                      <a:pt x="58103" y="20955"/>
                      <a:pt x="57150" y="13335"/>
                      <a:pt x="40005" y="6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0" name="Figura a mano libera: Forma 1159">
                <a:extLst>
                  <a:ext uri="{FF2B5EF4-FFF2-40B4-BE49-F238E27FC236}">
                    <a16:creationId xmlns:a16="http://schemas.microsoft.com/office/drawing/2014/main" id="{6C0CFA75-3F7B-45A2-BA84-3EF9B756DA40}"/>
                  </a:ext>
                </a:extLst>
              </p:cNvPr>
              <p:cNvSpPr/>
              <p:nvPr/>
            </p:nvSpPr>
            <p:spPr>
              <a:xfrm>
                <a:off x="2182177" y="8413432"/>
                <a:ext cx="76200" cy="28575"/>
              </a:xfrm>
              <a:custGeom>
                <a:avLst/>
                <a:gdLst>
                  <a:gd name="connsiteX0" fmla="*/ 59055 w 76200"/>
                  <a:gd name="connsiteY0" fmla="*/ 0 h 28575"/>
                  <a:gd name="connsiteX1" fmla="*/ 0 w 76200"/>
                  <a:gd name="connsiteY1" fmla="*/ 4763 h 28575"/>
                  <a:gd name="connsiteX2" fmla="*/ 44767 w 76200"/>
                  <a:gd name="connsiteY2" fmla="*/ 29528 h 28575"/>
                  <a:gd name="connsiteX3" fmla="*/ 76200 w 76200"/>
                  <a:gd name="connsiteY3" fmla="*/ 25718 h 28575"/>
                  <a:gd name="connsiteX4" fmla="*/ 59055 w 762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28575">
                    <a:moveTo>
                      <a:pt x="59055" y="0"/>
                    </a:moveTo>
                    <a:lnTo>
                      <a:pt x="0" y="4763"/>
                    </a:lnTo>
                    <a:cubicBezTo>
                      <a:pt x="0" y="4763"/>
                      <a:pt x="25717" y="24765"/>
                      <a:pt x="44767" y="29528"/>
                    </a:cubicBezTo>
                    <a:cubicBezTo>
                      <a:pt x="63817" y="34290"/>
                      <a:pt x="78105" y="39053"/>
                      <a:pt x="76200" y="25718"/>
                    </a:cubicBezTo>
                    <a:cubicBezTo>
                      <a:pt x="74295" y="13335"/>
                      <a:pt x="80963" y="3810"/>
                      <a:pt x="590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1" name="Figura a mano libera: Forma 1160">
                <a:extLst>
                  <a:ext uri="{FF2B5EF4-FFF2-40B4-BE49-F238E27FC236}">
                    <a16:creationId xmlns:a16="http://schemas.microsoft.com/office/drawing/2014/main" id="{35F5C59D-C361-4765-820C-766980E4529D}"/>
                  </a:ext>
                </a:extLst>
              </p:cNvPr>
              <p:cNvSpPr/>
              <p:nvPr/>
            </p:nvSpPr>
            <p:spPr>
              <a:xfrm>
                <a:off x="2201202" y="8296119"/>
                <a:ext cx="38100" cy="19050"/>
              </a:xfrm>
              <a:custGeom>
                <a:avLst/>
                <a:gdLst>
                  <a:gd name="connsiteX0" fmla="*/ 25742 w 38100"/>
                  <a:gd name="connsiteY0" fmla="*/ 156 h 19050"/>
                  <a:gd name="connsiteX1" fmla="*/ 25 w 38100"/>
                  <a:gd name="connsiteY1" fmla="*/ 7775 h 19050"/>
                  <a:gd name="connsiteX2" fmla="*/ 25742 w 38100"/>
                  <a:gd name="connsiteY2" fmla="*/ 23016 h 19050"/>
                  <a:gd name="connsiteX3" fmla="*/ 25742 w 38100"/>
                  <a:gd name="connsiteY3" fmla="*/ 1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25742" y="156"/>
                    </a:moveTo>
                    <a:cubicBezTo>
                      <a:pt x="25742" y="156"/>
                      <a:pt x="-928" y="-1750"/>
                      <a:pt x="25" y="7775"/>
                    </a:cubicBezTo>
                    <a:cubicBezTo>
                      <a:pt x="977" y="17300"/>
                      <a:pt x="13360" y="20158"/>
                      <a:pt x="25742" y="23016"/>
                    </a:cubicBezTo>
                    <a:cubicBezTo>
                      <a:pt x="39077" y="24920"/>
                      <a:pt x="52412" y="3013"/>
                      <a:pt x="25742" y="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2" name="Figura a mano libera: Forma 1161">
                <a:extLst>
                  <a:ext uri="{FF2B5EF4-FFF2-40B4-BE49-F238E27FC236}">
                    <a16:creationId xmlns:a16="http://schemas.microsoft.com/office/drawing/2014/main" id="{FCA3847F-90EF-4F43-B56A-A3E15FF66C40}"/>
                  </a:ext>
                </a:extLst>
              </p:cNvPr>
              <p:cNvSpPr/>
              <p:nvPr/>
            </p:nvSpPr>
            <p:spPr>
              <a:xfrm>
                <a:off x="2138362" y="8265795"/>
                <a:ext cx="57150" cy="19050"/>
              </a:xfrm>
              <a:custGeom>
                <a:avLst/>
                <a:gdLst>
                  <a:gd name="connsiteX0" fmla="*/ 45720 w 57150"/>
                  <a:gd name="connsiteY0" fmla="*/ 0 h 19050"/>
                  <a:gd name="connsiteX1" fmla="*/ 0 w 57150"/>
                  <a:gd name="connsiteY1" fmla="*/ 14288 h 19050"/>
                  <a:gd name="connsiteX2" fmla="*/ 40958 w 57150"/>
                  <a:gd name="connsiteY2" fmla="*/ 23813 h 19050"/>
                  <a:gd name="connsiteX3" fmla="*/ 45720 w 57150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9050">
                    <a:moveTo>
                      <a:pt x="45720" y="0"/>
                    </a:moveTo>
                    <a:lnTo>
                      <a:pt x="0" y="14288"/>
                    </a:lnTo>
                    <a:cubicBezTo>
                      <a:pt x="0" y="14288"/>
                      <a:pt x="23813" y="20955"/>
                      <a:pt x="40958" y="23813"/>
                    </a:cubicBezTo>
                    <a:cubicBezTo>
                      <a:pt x="58103" y="26670"/>
                      <a:pt x="64770" y="0"/>
                      <a:pt x="4572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3" name="Figura a mano libera: Forma 1162">
                <a:extLst>
                  <a:ext uri="{FF2B5EF4-FFF2-40B4-BE49-F238E27FC236}">
                    <a16:creationId xmlns:a16="http://schemas.microsoft.com/office/drawing/2014/main" id="{B8052375-786A-4078-9ED7-E80AA8A534A8}"/>
                  </a:ext>
                </a:extLst>
              </p:cNvPr>
              <p:cNvSpPr/>
              <p:nvPr/>
            </p:nvSpPr>
            <p:spPr>
              <a:xfrm>
                <a:off x="2073354" y="8280082"/>
                <a:ext cx="47625" cy="38100"/>
              </a:xfrm>
              <a:custGeom>
                <a:avLst/>
                <a:gdLst>
                  <a:gd name="connsiteX0" fmla="*/ 45006 w 47625"/>
                  <a:gd name="connsiteY0" fmla="*/ 12382 h 38100"/>
                  <a:gd name="connsiteX1" fmla="*/ 238 w 47625"/>
                  <a:gd name="connsiteY1" fmla="*/ 0 h 38100"/>
                  <a:gd name="connsiteX2" fmla="*/ 19288 w 47625"/>
                  <a:gd name="connsiteY2" fmla="*/ 37148 h 38100"/>
                  <a:gd name="connsiteX3" fmla="*/ 53578 w 47625"/>
                  <a:gd name="connsiteY3" fmla="*/ 33338 h 38100"/>
                  <a:gd name="connsiteX4" fmla="*/ 45006 w 47625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5006" y="12382"/>
                    </a:moveTo>
                    <a:lnTo>
                      <a:pt x="238" y="0"/>
                    </a:lnTo>
                    <a:cubicBezTo>
                      <a:pt x="238" y="0"/>
                      <a:pt x="-3572" y="25718"/>
                      <a:pt x="19288" y="37148"/>
                    </a:cubicBezTo>
                    <a:cubicBezTo>
                      <a:pt x="42148" y="48578"/>
                      <a:pt x="51673" y="46673"/>
                      <a:pt x="53578" y="33338"/>
                    </a:cubicBezTo>
                    <a:cubicBezTo>
                      <a:pt x="55483" y="20003"/>
                      <a:pt x="61198" y="15240"/>
                      <a:pt x="45006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4" name="Figura a mano libera: Forma 1163">
                <a:extLst>
                  <a:ext uri="{FF2B5EF4-FFF2-40B4-BE49-F238E27FC236}">
                    <a16:creationId xmlns:a16="http://schemas.microsoft.com/office/drawing/2014/main" id="{6BE6F4D9-D001-47DB-A982-E995438D1B43}"/>
                  </a:ext>
                </a:extLst>
              </p:cNvPr>
              <p:cNvSpPr/>
              <p:nvPr/>
            </p:nvSpPr>
            <p:spPr>
              <a:xfrm>
                <a:off x="2030100" y="8456824"/>
                <a:ext cx="28575" cy="28575"/>
              </a:xfrm>
              <a:custGeom>
                <a:avLst/>
                <a:gdLst>
                  <a:gd name="connsiteX0" fmla="*/ 19680 w 28575"/>
                  <a:gd name="connsiteY0" fmla="*/ 423 h 28575"/>
                  <a:gd name="connsiteX1" fmla="*/ 630 w 28575"/>
                  <a:gd name="connsiteY1" fmla="*/ 11853 h 28575"/>
                  <a:gd name="connsiteX2" fmla="*/ 19680 w 28575"/>
                  <a:gd name="connsiteY2" fmla="*/ 34713 h 28575"/>
                  <a:gd name="connsiteX3" fmla="*/ 19680 w 28575"/>
                  <a:gd name="connsiteY3" fmla="*/ 4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680" y="423"/>
                    </a:moveTo>
                    <a:cubicBezTo>
                      <a:pt x="19680" y="423"/>
                      <a:pt x="-4133" y="-3387"/>
                      <a:pt x="630" y="11853"/>
                    </a:cubicBezTo>
                    <a:cubicBezTo>
                      <a:pt x="5392" y="27093"/>
                      <a:pt x="4440" y="30903"/>
                      <a:pt x="19680" y="34713"/>
                    </a:cubicBezTo>
                    <a:cubicBezTo>
                      <a:pt x="35872" y="37571"/>
                      <a:pt x="44445" y="7090"/>
                      <a:pt x="19680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5" name="Figura a mano libera: Forma 1164">
                <a:extLst>
                  <a:ext uri="{FF2B5EF4-FFF2-40B4-BE49-F238E27FC236}">
                    <a16:creationId xmlns:a16="http://schemas.microsoft.com/office/drawing/2014/main" id="{8B65116C-F8BF-404A-A639-97324AF0FFDC}"/>
                  </a:ext>
                </a:extLst>
              </p:cNvPr>
              <p:cNvSpPr/>
              <p:nvPr/>
            </p:nvSpPr>
            <p:spPr>
              <a:xfrm>
                <a:off x="1945224" y="8507253"/>
                <a:ext cx="47625" cy="38100"/>
              </a:xfrm>
              <a:custGeom>
                <a:avLst/>
                <a:gdLst>
                  <a:gd name="connsiteX0" fmla="*/ 24546 w 47625"/>
                  <a:gd name="connsiteY0" fmla="*/ 3334 h 38100"/>
                  <a:gd name="connsiteX1" fmla="*/ 2639 w 47625"/>
                  <a:gd name="connsiteY1" fmla="*/ 9049 h 38100"/>
                  <a:gd name="connsiteX2" fmla="*/ 10259 w 47625"/>
                  <a:gd name="connsiteY2" fmla="*/ 38577 h 38100"/>
                  <a:gd name="connsiteX3" fmla="*/ 50264 w 47625"/>
                  <a:gd name="connsiteY3" fmla="*/ 30004 h 38100"/>
                  <a:gd name="connsiteX4" fmla="*/ 24546 w 47625"/>
                  <a:gd name="connsiteY4" fmla="*/ 33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24546" y="3334"/>
                    </a:moveTo>
                    <a:cubicBezTo>
                      <a:pt x="24546" y="3334"/>
                      <a:pt x="2639" y="-7143"/>
                      <a:pt x="2639" y="9049"/>
                    </a:cubicBezTo>
                    <a:cubicBezTo>
                      <a:pt x="2639" y="26194"/>
                      <a:pt x="-6887" y="33814"/>
                      <a:pt x="10259" y="38577"/>
                    </a:cubicBezTo>
                    <a:cubicBezTo>
                      <a:pt x="27404" y="43339"/>
                      <a:pt x="55026" y="42386"/>
                      <a:pt x="50264" y="30004"/>
                    </a:cubicBezTo>
                    <a:cubicBezTo>
                      <a:pt x="44548" y="16669"/>
                      <a:pt x="34071" y="3334"/>
                      <a:pt x="24546" y="3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6" name="Figura a mano libera: Forma 1165">
                <a:extLst>
                  <a:ext uri="{FF2B5EF4-FFF2-40B4-BE49-F238E27FC236}">
                    <a16:creationId xmlns:a16="http://schemas.microsoft.com/office/drawing/2014/main" id="{2FC7311D-FA5F-498C-925C-789F7034C777}"/>
                  </a:ext>
                </a:extLst>
              </p:cNvPr>
              <p:cNvSpPr/>
              <p:nvPr/>
            </p:nvSpPr>
            <p:spPr>
              <a:xfrm>
                <a:off x="1803170" y="8513445"/>
                <a:ext cx="38100" cy="38100"/>
              </a:xfrm>
              <a:custGeom>
                <a:avLst/>
                <a:gdLst>
                  <a:gd name="connsiteX0" fmla="*/ 11342 w 38100"/>
                  <a:gd name="connsiteY0" fmla="*/ 0 h 38100"/>
                  <a:gd name="connsiteX1" fmla="*/ 2770 w 38100"/>
                  <a:gd name="connsiteY1" fmla="*/ 24765 h 38100"/>
                  <a:gd name="connsiteX2" fmla="*/ 37060 w 38100"/>
                  <a:gd name="connsiteY2" fmla="*/ 37148 h 38100"/>
                  <a:gd name="connsiteX3" fmla="*/ 38012 w 38100"/>
                  <a:gd name="connsiteY3" fmla="*/ 3810 h 38100"/>
                  <a:gd name="connsiteX4" fmla="*/ 11342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1342" y="0"/>
                    </a:moveTo>
                    <a:cubicBezTo>
                      <a:pt x="11342" y="0"/>
                      <a:pt x="-6755" y="10478"/>
                      <a:pt x="2770" y="24765"/>
                    </a:cubicBezTo>
                    <a:cubicBezTo>
                      <a:pt x="12295" y="39053"/>
                      <a:pt x="29440" y="46673"/>
                      <a:pt x="37060" y="37148"/>
                    </a:cubicBezTo>
                    <a:cubicBezTo>
                      <a:pt x="45632" y="27623"/>
                      <a:pt x="48490" y="6668"/>
                      <a:pt x="38012" y="3810"/>
                    </a:cubicBezTo>
                    <a:cubicBezTo>
                      <a:pt x="27535" y="0"/>
                      <a:pt x="11342" y="0"/>
                      <a:pt x="113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7" name="Figura a mano libera: Forma 1166">
                <a:extLst>
                  <a:ext uri="{FF2B5EF4-FFF2-40B4-BE49-F238E27FC236}">
                    <a16:creationId xmlns:a16="http://schemas.microsoft.com/office/drawing/2014/main" id="{3DF8BB71-0C3C-4492-801A-B11D88702D5C}"/>
                  </a:ext>
                </a:extLst>
              </p:cNvPr>
              <p:cNvSpPr/>
              <p:nvPr/>
            </p:nvSpPr>
            <p:spPr>
              <a:xfrm>
                <a:off x="1851108" y="8468958"/>
                <a:ext cx="28575" cy="28575"/>
              </a:xfrm>
              <a:custGeom>
                <a:avLst/>
                <a:gdLst>
                  <a:gd name="connsiteX0" fmla="*/ 17697 w 28575"/>
                  <a:gd name="connsiteY0" fmla="*/ 672 h 28575"/>
                  <a:gd name="connsiteX1" fmla="*/ 1504 w 28575"/>
                  <a:gd name="connsiteY1" fmla="*/ 16864 h 28575"/>
                  <a:gd name="connsiteX2" fmla="*/ 29127 w 28575"/>
                  <a:gd name="connsiteY2" fmla="*/ 21627 h 28575"/>
                  <a:gd name="connsiteX3" fmla="*/ 17697 w 28575"/>
                  <a:gd name="connsiteY3" fmla="*/ 6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7697" y="672"/>
                    </a:moveTo>
                    <a:cubicBezTo>
                      <a:pt x="17697" y="672"/>
                      <a:pt x="-6116" y="-5043"/>
                      <a:pt x="1504" y="16864"/>
                    </a:cubicBezTo>
                    <a:cubicBezTo>
                      <a:pt x="10077" y="38772"/>
                      <a:pt x="24364" y="31152"/>
                      <a:pt x="29127" y="21627"/>
                    </a:cubicBezTo>
                    <a:cubicBezTo>
                      <a:pt x="34842" y="11149"/>
                      <a:pt x="17697" y="672"/>
                      <a:pt x="17697" y="6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8" name="Figura a mano libera: Forma 1167">
                <a:extLst>
                  <a:ext uri="{FF2B5EF4-FFF2-40B4-BE49-F238E27FC236}">
                    <a16:creationId xmlns:a16="http://schemas.microsoft.com/office/drawing/2014/main" id="{24E3F87E-375C-4341-8D57-D90EDA2A3B4A}"/>
                  </a:ext>
                </a:extLst>
              </p:cNvPr>
              <p:cNvSpPr/>
              <p:nvPr/>
            </p:nvSpPr>
            <p:spPr>
              <a:xfrm>
                <a:off x="1985855" y="8431530"/>
                <a:ext cx="38100" cy="38100"/>
              </a:xfrm>
              <a:custGeom>
                <a:avLst/>
                <a:gdLst>
                  <a:gd name="connsiteX0" fmla="*/ 31539 w 38100"/>
                  <a:gd name="connsiteY0" fmla="*/ 12382 h 38100"/>
                  <a:gd name="connsiteX1" fmla="*/ 3917 w 38100"/>
                  <a:gd name="connsiteY1" fmla="*/ 0 h 38100"/>
                  <a:gd name="connsiteX2" fmla="*/ 8679 w 38100"/>
                  <a:gd name="connsiteY2" fmla="*/ 29527 h 38100"/>
                  <a:gd name="connsiteX3" fmla="*/ 37254 w 38100"/>
                  <a:gd name="connsiteY3" fmla="*/ 39052 h 38100"/>
                  <a:gd name="connsiteX4" fmla="*/ 31539 w 38100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539" y="12382"/>
                    </a:moveTo>
                    <a:lnTo>
                      <a:pt x="3917" y="0"/>
                    </a:lnTo>
                    <a:cubicBezTo>
                      <a:pt x="3917" y="0"/>
                      <a:pt x="-7513" y="17145"/>
                      <a:pt x="8679" y="29527"/>
                    </a:cubicBezTo>
                    <a:cubicBezTo>
                      <a:pt x="24872" y="41910"/>
                      <a:pt x="31539" y="47625"/>
                      <a:pt x="37254" y="39052"/>
                    </a:cubicBezTo>
                    <a:cubicBezTo>
                      <a:pt x="42969" y="30480"/>
                      <a:pt x="49637" y="17145"/>
                      <a:pt x="31539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69" name="Figura a mano libera: Forma 1168">
                <a:extLst>
                  <a:ext uri="{FF2B5EF4-FFF2-40B4-BE49-F238E27FC236}">
                    <a16:creationId xmlns:a16="http://schemas.microsoft.com/office/drawing/2014/main" id="{C6CBA977-6B2E-4629-8588-E7BE54DEF5D2}"/>
                  </a:ext>
                </a:extLst>
              </p:cNvPr>
              <p:cNvSpPr/>
              <p:nvPr/>
            </p:nvSpPr>
            <p:spPr>
              <a:xfrm>
                <a:off x="1637347" y="8320466"/>
                <a:ext cx="66675" cy="76200"/>
              </a:xfrm>
              <a:custGeom>
                <a:avLst/>
                <a:gdLst>
                  <a:gd name="connsiteX0" fmla="*/ 27623 w 66675"/>
                  <a:gd name="connsiteY0" fmla="*/ 12004 h 76200"/>
                  <a:gd name="connsiteX1" fmla="*/ 10478 w 66675"/>
                  <a:gd name="connsiteY1" fmla="*/ 28197 h 76200"/>
                  <a:gd name="connsiteX2" fmla="*/ 0 w 66675"/>
                  <a:gd name="connsiteY2" fmla="*/ 39627 h 76200"/>
                  <a:gd name="connsiteX3" fmla="*/ 11430 w 66675"/>
                  <a:gd name="connsiteY3" fmla="*/ 57724 h 76200"/>
                  <a:gd name="connsiteX4" fmla="*/ 32385 w 66675"/>
                  <a:gd name="connsiteY4" fmla="*/ 73917 h 76200"/>
                  <a:gd name="connsiteX5" fmla="*/ 64770 w 66675"/>
                  <a:gd name="connsiteY5" fmla="*/ 82490 h 76200"/>
                  <a:gd name="connsiteX6" fmla="*/ 55245 w 66675"/>
                  <a:gd name="connsiteY6" fmla="*/ 49152 h 76200"/>
                  <a:gd name="connsiteX7" fmla="*/ 58103 w 66675"/>
                  <a:gd name="connsiteY7" fmla="*/ 26292 h 76200"/>
                  <a:gd name="connsiteX8" fmla="*/ 57150 w 66675"/>
                  <a:gd name="connsiteY8" fmla="*/ 3432 h 76200"/>
                  <a:gd name="connsiteX9" fmla="*/ 27623 w 66675"/>
                  <a:gd name="connsiteY9" fmla="*/ 120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27623" y="12004"/>
                    </a:moveTo>
                    <a:cubicBezTo>
                      <a:pt x="25718" y="14862"/>
                      <a:pt x="18098" y="26292"/>
                      <a:pt x="10478" y="28197"/>
                    </a:cubicBezTo>
                    <a:cubicBezTo>
                      <a:pt x="2858" y="30102"/>
                      <a:pt x="0" y="32007"/>
                      <a:pt x="0" y="39627"/>
                    </a:cubicBezTo>
                    <a:cubicBezTo>
                      <a:pt x="0" y="47247"/>
                      <a:pt x="1905" y="50104"/>
                      <a:pt x="11430" y="57724"/>
                    </a:cubicBezTo>
                    <a:cubicBezTo>
                      <a:pt x="21908" y="65345"/>
                      <a:pt x="24765" y="69154"/>
                      <a:pt x="32385" y="73917"/>
                    </a:cubicBezTo>
                    <a:cubicBezTo>
                      <a:pt x="40005" y="78679"/>
                      <a:pt x="56198" y="86299"/>
                      <a:pt x="64770" y="82490"/>
                    </a:cubicBezTo>
                    <a:cubicBezTo>
                      <a:pt x="73343" y="78679"/>
                      <a:pt x="64770" y="52009"/>
                      <a:pt x="55245" y="49152"/>
                    </a:cubicBezTo>
                    <a:cubicBezTo>
                      <a:pt x="45720" y="46295"/>
                      <a:pt x="53340" y="32007"/>
                      <a:pt x="58103" y="26292"/>
                    </a:cubicBezTo>
                    <a:cubicBezTo>
                      <a:pt x="62865" y="20577"/>
                      <a:pt x="65723" y="8195"/>
                      <a:pt x="57150" y="3432"/>
                    </a:cubicBezTo>
                    <a:cubicBezTo>
                      <a:pt x="48578" y="-1330"/>
                      <a:pt x="36195" y="-3235"/>
                      <a:pt x="27623" y="12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0" name="Figura a mano libera: Forma 1169">
                <a:extLst>
                  <a:ext uri="{FF2B5EF4-FFF2-40B4-BE49-F238E27FC236}">
                    <a16:creationId xmlns:a16="http://schemas.microsoft.com/office/drawing/2014/main" id="{DA396F03-E6B5-47A2-A536-16CA7FA5A15C}"/>
                  </a:ext>
                </a:extLst>
              </p:cNvPr>
              <p:cNvSpPr/>
              <p:nvPr/>
            </p:nvSpPr>
            <p:spPr>
              <a:xfrm>
                <a:off x="1679094" y="8293305"/>
                <a:ext cx="28575" cy="19050"/>
              </a:xfrm>
              <a:custGeom>
                <a:avLst/>
                <a:gdLst>
                  <a:gd name="connsiteX0" fmla="*/ 13498 w 28575"/>
                  <a:gd name="connsiteY0" fmla="*/ 113 h 19050"/>
                  <a:gd name="connsiteX1" fmla="*/ 1116 w 28575"/>
                  <a:gd name="connsiteY1" fmla="*/ 11543 h 19050"/>
                  <a:gd name="connsiteX2" fmla="*/ 19213 w 28575"/>
                  <a:gd name="connsiteY2" fmla="*/ 24877 h 19050"/>
                  <a:gd name="connsiteX3" fmla="*/ 13498 w 28575"/>
                  <a:gd name="connsiteY3" fmla="*/ 1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3498" y="113"/>
                    </a:moveTo>
                    <a:cubicBezTo>
                      <a:pt x="13498" y="113"/>
                      <a:pt x="-4599" y="113"/>
                      <a:pt x="1116" y="11543"/>
                    </a:cubicBezTo>
                    <a:cubicBezTo>
                      <a:pt x="6831" y="22020"/>
                      <a:pt x="7783" y="26782"/>
                      <a:pt x="19213" y="24877"/>
                    </a:cubicBezTo>
                    <a:cubicBezTo>
                      <a:pt x="29691" y="21068"/>
                      <a:pt x="41121" y="-1793"/>
                      <a:pt x="13498" y="1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1" name="Figura a mano libera: Forma 1170">
                <a:extLst>
                  <a:ext uri="{FF2B5EF4-FFF2-40B4-BE49-F238E27FC236}">
                    <a16:creationId xmlns:a16="http://schemas.microsoft.com/office/drawing/2014/main" id="{720220E4-7032-46FE-9215-4B1D00962325}"/>
                  </a:ext>
                </a:extLst>
              </p:cNvPr>
              <p:cNvSpPr/>
              <p:nvPr/>
            </p:nvSpPr>
            <p:spPr>
              <a:xfrm>
                <a:off x="1630899" y="8268652"/>
                <a:ext cx="38100" cy="19050"/>
              </a:xfrm>
              <a:custGeom>
                <a:avLst/>
                <a:gdLst>
                  <a:gd name="connsiteX0" fmla="*/ 15973 w 38100"/>
                  <a:gd name="connsiteY0" fmla="*/ 0 h 19050"/>
                  <a:gd name="connsiteX1" fmla="*/ 733 w 38100"/>
                  <a:gd name="connsiteY1" fmla="*/ 12383 h 19050"/>
                  <a:gd name="connsiteX2" fmla="*/ 16925 w 38100"/>
                  <a:gd name="connsiteY2" fmla="*/ 25718 h 19050"/>
                  <a:gd name="connsiteX3" fmla="*/ 41691 w 38100"/>
                  <a:gd name="connsiteY3" fmla="*/ 11430 h 19050"/>
                  <a:gd name="connsiteX4" fmla="*/ 15973 w 38100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15973" y="0"/>
                    </a:moveTo>
                    <a:cubicBezTo>
                      <a:pt x="15973" y="0"/>
                      <a:pt x="-4029" y="2858"/>
                      <a:pt x="733" y="12383"/>
                    </a:cubicBezTo>
                    <a:cubicBezTo>
                      <a:pt x="5496" y="21908"/>
                      <a:pt x="-3077" y="21908"/>
                      <a:pt x="16925" y="25718"/>
                    </a:cubicBezTo>
                    <a:cubicBezTo>
                      <a:pt x="36928" y="30480"/>
                      <a:pt x="47405" y="20003"/>
                      <a:pt x="41691" y="11430"/>
                    </a:cubicBezTo>
                    <a:cubicBezTo>
                      <a:pt x="35975" y="2858"/>
                      <a:pt x="15973" y="0"/>
                      <a:pt x="159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2" name="Figura a mano libera: Forma 1171">
                <a:extLst>
                  <a:ext uri="{FF2B5EF4-FFF2-40B4-BE49-F238E27FC236}">
                    <a16:creationId xmlns:a16="http://schemas.microsoft.com/office/drawing/2014/main" id="{2EB0BBEC-38AE-4A9D-8256-7DE4CAFF5152}"/>
                  </a:ext>
                </a:extLst>
              </p:cNvPr>
              <p:cNvSpPr/>
              <p:nvPr/>
            </p:nvSpPr>
            <p:spPr>
              <a:xfrm>
                <a:off x="1609136" y="8230497"/>
                <a:ext cx="28575" cy="19050"/>
              </a:xfrm>
              <a:custGeom>
                <a:avLst/>
                <a:gdLst>
                  <a:gd name="connsiteX0" fmla="*/ 21543 w 28575"/>
                  <a:gd name="connsiteY0" fmla="*/ 56 h 19050"/>
                  <a:gd name="connsiteX1" fmla="*/ 588 w 28575"/>
                  <a:gd name="connsiteY1" fmla="*/ 13391 h 19050"/>
                  <a:gd name="connsiteX2" fmla="*/ 32973 w 28575"/>
                  <a:gd name="connsiteY2" fmla="*/ 20059 h 19050"/>
                  <a:gd name="connsiteX3" fmla="*/ 21543 w 28575"/>
                  <a:gd name="connsiteY3" fmla="*/ 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1543" y="56"/>
                    </a:moveTo>
                    <a:cubicBezTo>
                      <a:pt x="21543" y="56"/>
                      <a:pt x="-4174" y="4818"/>
                      <a:pt x="588" y="13391"/>
                    </a:cubicBezTo>
                    <a:cubicBezTo>
                      <a:pt x="6303" y="21964"/>
                      <a:pt x="29163" y="30536"/>
                      <a:pt x="32973" y="20059"/>
                    </a:cubicBezTo>
                    <a:cubicBezTo>
                      <a:pt x="37736" y="10534"/>
                      <a:pt x="30116" y="-897"/>
                      <a:pt x="21543" y="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3" name="Figura a mano libera: Forma 1172">
                <a:extLst>
                  <a:ext uri="{FF2B5EF4-FFF2-40B4-BE49-F238E27FC236}">
                    <a16:creationId xmlns:a16="http://schemas.microsoft.com/office/drawing/2014/main" id="{E69666D2-62C9-40FF-9FE5-A20943E68C8E}"/>
                  </a:ext>
                </a:extLst>
              </p:cNvPr>
              <p:cNvSpPr/>
              <p:nvPr/>
            </p:nvSpPr>
            <p:spPr>
              <a:xfrm>
                <a:off x="1665922" y="8431336"/>
                <a:ext cx="28575" cy="28575"/>
              </a:xfrm>
              <a:custGeom>
                <a:avLst/>
                <a:gdLst>
                  <a:gd name="connsiteX0" fmla="*/ 28575 w 28575"/>
                  <a:gd name="connsiteY0" fmla="*/ 194 h 28575"/>
                  <a:gd name="connsiteX1" fmla="*/ 0 w 28575"/>
                  <a:gd name="connsiteY1" fmla="*/ 13529 h 28575"/>
                  <a:gd name="connsiteX2" fmla="*/ 26670 w 28575"/>
                  <a:gd name="connsiteY2" fmla="*/ 35437 h 28575"/>
                  <a:gd name="connsiteX3" fmla="*/ 36195 w 28575"/>
                  <a:gd name="connsiteY3" fmla="*/ 18292 h 28575"/>
                  <a:gd name="connsiteX4" fmla="*/ 28575 w 28575"/>
                  <a:gd name="connsiteY4" fmla="*/ 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94"/>
                    </a:moveTo>
                    <a:cubicBezTo>
                      <a:pt x="28575" y="194"/>
                      <a:pt x="0" y="-2663"/>
                      <a:pt x="0" y="13529"/>
                    </a:cubicBezTo>
                    <a:cubicBezTo>
                      <a:pt x="0" y="29722"/>
                      <a:pt x="13335" y="42104"/>
                      <a:pt x="26670" y="35437"/>
                    </a:cubicBezTo>
                    <a:cubicBezTo>
                      <a:pt x="40005" y="28769"/>
                      <a:pt x="36195" y="25912"/>
                      <a:pt x="36195" y="18292"/>
                    </a:cubicBezTo>
                    <a:cubicBezTo>
                      <a:pt x="36195" y="10672"/>
                      <a:pt x="37148" y="1147"/>
                      <a:pt x="28575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4" name="Figura a mano libera: Forma 1173">
                <a:extLst>
                  <a:ext uri="{FF2B5EF4-FFF2-40B4-BE49-F238E27FC236}">
                    <a16:creationId xmlns:a16="http://schemas.microsoft.com/office/drawing/2014/main" id="{0ECA45E6-D30F-4D29-805C-377BCD7013E1}"/>
                  </a:ext>
                </a:extLst>
              </p:cNvPr>
              <p:cNvSpPr/>
              <p:nvPr/>
            </p:nvSpPr>
            <p:spPr>
              <a:xfrm>
                <a:off x="1740156" y="8544193"/>
                <a:ext cx="19050" cy="28575"/>
              </a:xfrm>
              <a:custGeom>
                <a:avLst/>
                <a:gdLst>
                  <a:gd name="connsiteX0" fmla="*/ 27683 w 19050"/>
                  <a:gd name="connsiteY0" fmla="*/ 10210 h 28575"/>
                  <a:gd name="connsiteX1" fmla="*/ 18158 w 19050"/>
                  <a:gd name="connsiteY1" fmla="*/ 685 h 28575"/>
                  <a:gd name="connsiteX2" fmla="*/ 61 w 19050"/>
                  <a:gd name="connsiteY2" fmla="*/ 15925 h 28575"/>
                  <a:gd name="connsiteX3" fmla="*/ 17206 w 19050"/>
                  <a:gd name="connsiteY3" fmla="*/ 32117 h 28575"/>
                  <a:gd name="connsiteX4" fmla="*/ 27683 w 19050"/>
                  <a:gd name="connsiteY4" fmla="*/ 102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7683" y="10210"/>
                    </a:moveTo>
                    <a:cubicBezTo>
                      <a:pt x="27683" y="10210"/>
                      <a:pt x="29588" y="-3125"/>
                      <a:pt x="18158" y="685"/>
                    </a:cubicBezTo>
                    <a:cubicBezTo>
                      <a:pt x="6728" y="4495"/>
                      <a:pt x="1013" y="5447"/>
                      <a:pt x="61" y="15925"/>
                    </a:cubicBezTo>
                    <a:cubicBezTo>
                      <a:pt x="-892" y="25450"/>
                      <a:pt x="9586" y="34022"/>
                      <a:pt x="17206" y="32117"/>
                    </a:cubicBezTo>
                    <a:cubicBezTo>
                      <a:pt x="23873" y="29260"/>
                      <a:pt x="27683" y="10210"/>
                      <a:pt x="27683" y="102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5" name="Figura a mano libera: Forma 1174">
                <a:extLst>
                  <a:ext uri="{FF2B5EF4-FFF2-40B4-BE49-F238E27FC236}">
                    <a16:creationId xmlns:a16="http://schemas.microsoft.com/office/drawing/2014/main" id="{A4F6F744-A090-4513-8566-417D69A30A06}"/>
                  </a:ext>
                </a:extLst>
              </p:cNvPr>
              <p:cNvSpPr/>
              <p:nvPr/>
            </p:nvSpPr>
            <p:spPr>
              <a:xfrm>
                <a:off x="1745664" y="8480107"/>
                <a:ext cx="19050" cy="28575"/>
              </a:xfrm>
              <a:custGeom>
                <a:avLst/>
                <a:gdLst>
                  <a:gd name="connsiteX0" fmla="*/ 18365 w 19050"/>
                  <a:gd name="connsiteY0" fmla="*/ 0 h 28575"/>
                  <a:gd name="connsiteX1" fmla="*/ 268 w 19050"/>
                  <a:gd name="connsiteY1" fmla="*/ 14288 h 28575"/>
                  <a:gd name="connsiteX2" fmla="*/ 16460 w 19050"/>
                  <a:gd name="connsiteY2" fmla="*/ 30480 h 28575"/>
                  <a:gd name="connsiteX3" fmla="*/ 18365 w 1905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18365" y="0"/>
                    </a:moveTo>
                    <a:cubicBezTo>
                      <a:pt x="18365" y="0"/>
                      <a:pt x="-2590" y="1905"/>
                      <a:pt x="268" y="14288"/>
                    </a:cubicBezTo>
                    <a:cubicBezTo>
                      <a:pt x="3125" y="26670"/>
                      <a:pt x="7888" y="27623"/>
                      <a:pt x="16460" y="30480"/>
                    </a:cubicBezTo>
                    <a:cubicBezTo>
                      <a:pt x="24080" y="31432"/>
                      <a:pt x="30748" y="3810"/>
                      <a:pt x="183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6" name="Figura a mano libera: Forma 1175">
                <a:extLst>
                  <a:ext uri="{FF2B5EF4-FFF2-40B4-BE49-F238E27FC236}">
                    <a16:creationId xmlns:a16="http://schemas.microsoft.com/office/drawing/2014/main" id="{402C7690-D589-484A-9E4B-126B4DED9846}"/>
                  </a:ext>
                </a:extLst>
              </p:cNvPr>
              <p:cNvSpPr/>
              <p:nvPr/>
            </p:nvSpPr>
            <p:spPr>
              <a:xfrm>
                <a:off x="2041795" y="8382589"/>
                <a:ext cx="38100" cy="28575"/>
              </a:xfrm>
              <a:custGeom>
                <a:avLst/>
                <a:gdLst>
                  <a:gd name="connsiteX0" fmla="*/ 26082 w 38100"/>
                  <a:gd name="connsiteY0" fmla="*/ 2269 h 28575"/>
                  <a:gd name="connsiteX1" fmla="*/ 364 w 38100"/>
                  <a:gd name="connsiteY1" fmla="*/ 5126 h 28575"/>
                  <a:gd name="connsiteX2" fmla="*/ 8937 w 38100"/>
                  <a:gd name="connsiteY2" fmla="*/ 27034 h 28575"/>
                  <a:gd name="connsiteX3" fmla="*/ 41322 w 38100"/>
                  <a:gd name="connsiteY3" fmla="*/ 19414 h 28575"/>
                  <a:gd name="connsiteX4" fmla="*/ 26082 w 38100"/>
                  <a:gd name="connsiteY4" fmla="*/ 22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6082" y="2269"/>
                    </a:moveTo>
                    <a:cubicBezTo>
                      <a:pt x="26082" y="2269"/>
                      <a:pt x="-1541" y="-4399"/>
                      <a:pt x="364" y="5126"/>
                    </a:cubicBezTo>
                    <a:cubicBezTo>
                      <a:pt x="2269" y="14651"/>
                      <a:pt x="-5351" y="20367"/>
                      <a:pt x="8937" y="27034"/>
                    </a:cubicBezTo>
                    <a:cubicBezTo>
                      <a:pt x="23224" y="33701"/>
                      <a:pt x="43227" y="29892"/>
                      <a:pt x="41322" y="19414"/>
                    </a:cubicBezTo>
                    <a:cubicBezTo>
                      <a:pt x="40369" y="7984"/>
                      <a:pt x="26082" y="2269"/>
                      <a:pt x="26082" y="2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7" name="Figura a mano libera: Forma 1176">
                <a:extLst>
                  <a:ext uri="{FF2B5EF4-FFF2-40B4-BE49-F238E27FC236}">
                    <a16:creationId xmlns:a16="http://schemas.microsoft.com/office/drawing/2014/main" id="{1049AE50-FB59-4093-9C02-B749A9209A63}"/>
                  </a:ext>
                </a:extLst>
              </p:cNvPr>
              <p:cNvSpPr/>
              <p:nvPr/>
            </p:nvSpPr>
            <p:spPr>
              <a:xfrm>
                <a:off x="2088076" y="8343710"/>
                <a:ext cx="28575" cy="19050"/>
              </a:xfrm>
              <a:custGeom>
                <a:avLst/>
                <a:gdLst>
                  <a:gd name="connsiteX0" fmla="*/ 26473 w 28575"/>
                  <a:gd name="connsiteY0" fmla="*/ 4952 h 19050"/>
                  <a:gd name="connsiteX1" fmla="*/ 1708 w 28575"/>
                  <a:gd name="connsiteY1" fmla="*/ 4000 h 19050"/>
                  <a:gd name="connsiteX2" fmla="*/ 16948 w 28575"/>
                  <a:gd name="connsiteY2" fmla="*/ 24954 h 19050"/>
                  <a:gd name="connsiteX3" fmla="*/ 26473 w 28575"/>
                  <a:gd name="connsiteY3" fmla="*/ 49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6473" y="4952"/>
                    </a:moveTo>
                    <a:cubicBezTo>
                      <a:pt x="26473" y="4952"/>
                      <a:pt x="8376" y="-5525"/>
                      <a:pt x="1708" y="4000"/>
                    </a:cubicBezTo>
                    <a:cubicBezTo>
                      <a:pt x="-4007" y="13525"/>
                      <a:pt x="5518" y="22097"/>
                      <a:pt x="16948" y="24954"/>
                    </a:cubicBezTo>
                    <a:cubicBezTo>
                      <a:pt x="28378" y="27812"/>
                      <a:pt x="40761" y="9715"/>
                      <a:pt x="26473" y="4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8" name="Figura a mano libera: Forma 1177">
                <a:extLst>
                  <a:ext uri="{FF2B5EF4-FFF2-40B4-BE49-F238E27FC236}">
                    <a16:creationId xmlns:a16="http://schemas.microsoft.com/office/drawing/2014/main" id="{5C01E23D-265F-4899-B6BB-41872F4F6847}"/>
                  </a:ext>
                </a:extLst>
              </p:cNvPr>
              <p:cNvSpPr/>
              <p:nvPr/>
            </p:nvSpPr>
            <p:spPr>
              <a:xfrm>
                <a:off x="2082165" y="8196971"/>
                <a:ext cx="38100" cy="57150"/>
              </a:xfrm>
              <a:custGeom>
                <a:avLst/>
                <a:gdLst>
                  <a:gd name="connsiteX0" fmla="*/ 39052 w 38100"/>
                  <a:gd name="connsiteY0" fmla="*/ 25010 h 57150"/>
                  <a:gd name="connsiteX1" fmla="*/ 29527 w 38100"/>
                  <a:gd name="connsiteY1" fmla="*/ 60252 h 57150"/>
                  <a:gd name="connsiteX2" fmla="*/ 0 w 38100"/>
                  <a:gd name="connsiteY2" fmla="*/ 45965 h 57150"/>
                  <a:gd name="connsiteX3" fmla="*/ 19050 w 38100"/>
                  <a:gd name="connsiteY3" fmla="*/ 244 h 57150"/>
                  <a:gd name="connsiteX4" fmla="*/ 39052 w 38100"/>
                  <a:gd name="connsiteY4" fmla="*/ 250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9052" y="25010"/>
                    </a:moveTo>
                    <a:cubicBezTo>
                      <a:pt x="39052" y="25010"/>
                      <a:pt x="40957" y="56442"/>
                      <a:pt x="29527" y="60252"/>
                    </a:cubicBezTo>
                    <a:cubicBezTo>
                      <a:pt x="18097" y="65015"/>
                      <a:pt x="0" y="53585"/>
                      <a:pt x="0" y="45965"/>
                    </a:cubicBezTo>
                    <a:cubicBezTo>
                      <a:pt x="0" y="38344"/>
                      <a:pt x="3810" y="-3565"/>
                      <a:pt x="19050" y="244"/>
                    </a:cubicBezTo>
                    <a:cubicBezTo>
                      <a:pt x="34290" y="4054"/>
                      <a:pt x="39052" y="25010"/>
                      <a:pt x="39052" y="250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79" name="Figura a mano libera: Forma 1178">
                <a:extLst>
                  <a:ext uri="{FF2B5EF4-FFF2-40B4-BE49-F238E27FC236}">
                    <a16:creationId xmlns:a16="http://schemas.microsoft.com/office/drawing/2014/main" id="{F8D6FB5F-279A-4D14-87CF-77B52CA3D686}"/>
                  </a:ext>
                </a:extLst>
              </p:cNvPr>
              <p:cNvSpPr/>
              <p:nvPr/>
            </p:nvSpPr>
            <p:spPr>
              <a:xfrm>
                <a:off x="2117779" y="8229383"/>
                <a:ext cx="38100" cy="9525"/>
              </a:xfrm>
              <a:custGeom>
                <a:avLst/>
                <a:gdLst>
                  <a:gd name="connsiteX0" fmla="*/ 37728 w 38100"/>
                  <a:gd name="connsiteY0" fmla="*/ 4979 h 9525"/>
                  <a:gd name="connsiteX1" fmla="*/ 1533 w 38100"/>
                  <a:gd name="connsiteY1" fmla="*/ 6885 h 9525"/>
                  <a:gd name="connsiteX2" fmla="*/ 37728 w 38100"/>
                  <a:gd name="connsiteY2" fmla="*/ 49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9525">
                    <a:moveTo>
                      <a:pt x="37728" y="4979"/>
                    </a:moveTo>
                    <a:cubicBezTo>
                      <a:pt x="37728" y="4979"/>
                      <a:pt x="-8945" y="-7403"/>
                      <a:pt x="1533" y="6885"/>
                    </a:cubicBezTo>
                    <a:cubicBezTo>
                      <a:pt x="12010" y="21172"/>
                      <a:pt x="54873" y="21172"/>
                      <a:pt x="37728" y="4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0" name="Figura a mano libera: Forma 1179">
                <a:extLst>
                  <a:ext uri="{FF2B5EF4-FFF2-40B4-BE49-F238E27FC236}">
                    <a16:creationId xmlns:a16="http://schemas.microsoft.com/office/drawing/2014/main" id="{3B462874-5A85-4BB2-927C-DD5C10FE417B}"/>
                  </a:ext>
                </a:extLst>
              </p:cNvPr>
              <p:cNvSpPr/>
              <p:nvPr/>
            </p:nvSpPr>
            <p:spPr>
              <a:xfrm>
                <a:off x="1808797" y="8004398"/>
                <a:ext cx="19050" cy="47625"/>
              </a:xfrm>
              <a:custGeom>
                <a:avLst/>
                <a:gdLst>
                  <a:gd name="connsiteX0" fmla="*/ 17145 w 19050"/>
                  <a:gd name="connsiteY0" fmla="*/ 412 h 47625"/>
                  <a:gd name="connsiteX1" fmla="*/ 0 w 19050"/>
                  <a:gd name="connsiteY1" fmla="*/ 16604 h 47625"/>
                  <a:gd name="connsiteX2" fmla="*/ 9525 w 19050"/>
                  <a:gd name="connsiteY2" fmla="*/ 53752 h 47625"/>
                  <a:gd name="connsiteX3" fmla="*/ 25718 w 19050"/>
                  <a:gd name="connsiteY3" fmla="*/ 26129 h 47625"/>
                  <a:gd name="connsiteX4" fmla="*/ 17145 w 19050"/>
                  <a:gd name="connsiteY4" fmla="*/ 4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17145" y="412"/>
                    </a:moveTo>
                    <a:cubicBezTo>
                      <a:pt x="17145" y="412"/>
                      <a:pt x="0" y="2316"/>
                      <a:pt x="0" y="16604"/>
                    </a:cubicBezTo>
                    <a:cubicBezTo>
                      <a:pt x="0" y="30891"/>
                      <a:pt x="9525" y="53752"/>
                      <a:pt x="9525" y="53752"/>
                    </a:cubicBezTo>
                    <a:cubicBezTo>
                      <a:pt x="9525" y="53752"/>
                      <a:pt x="20955" y="42322"/>
                      <a:pt x="25718" y="26129"/>
                    </a:cubicBezTo>
                    <a:cubicBezTo>
                      <a:pt x="29528" y="9937"/>
                      <a:pt x="20955" y="-2446"/>
                      <a:pt x="17145" y="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1" name="Figura a mano libera: Forma 1180">
                <a:extLst>
                  <a:ext uri="{FF2B5EF4-FFF2-40B4-BE49-F238E27FC236}">
                    <a16:creationId xmlns:a16="http://schemas.microsoft.com/office/drawing/2014/main" id="{84A91693-5950-41BE-82A1-5244740BDAE8}"/>
                  </a:ext>
                </a:extLst>
              </p:cNvPr>
              <p:cNvSpPr/>
              <p:nvPr/>
            </p:nvSpPr>
            <p:spPr>
              <a:xfrm>
                <a:off x="1633452" y="8061477"/>
                <a:ext cx="47625" cy="47625"/>
              </a:xfrm>
              <a:custGeom>
                <a:avLst/>
                <a:gdLst>
                  <a:gd name="connsiteX0" fmla="*/ 9610 w 47625"/>
                  <a:gd name="connsiteY0" fmla="*/ 8103 h 47625"/>
                  <a:gd name="connsiteX1" fmla="*/ 85 w 47625"/>
                  <a:gd name="connsiteY1" fmla="*/ 25248 h 47625"/>
                  <a:gd name="connsiteX2" fmla="*/ 37233 w 47625"/>
                  <a:gd name="connsiteY2" fmla="*/ 45250 h 47625"/>
                  <a:gd name="connsiteX3" fmla="*/ 45806 w 47625"/>
                  <a:gd name="connsiteY3" fmla="*/ 8103 h 47625"/>
                  <a:gd name="connsiteX4" fmla="*/ 9610 w 47625"/>
                  <a:gd name="connsiteY4" fmla="*/ 810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9610" y="8103"/>
                    </a:moveTo>
                    <a:cubicBezTo>
                      <a:pt x="9610" y="8103"/>
                      <a:pt x="1990" y="3340"/>
                      <a:pt x="85" y="25248"/>
                    </a:cubicBezTo>
                    <a:cubicBezTo>
                      <a:pt x="-1819" y="47155"/>
                      <a:pt x="28660" y="50965"/>
                      <a:pt x="37233" y="45250"/>
                    </a:cubicBezTo>
                    <a:cubicBezTo>
                      <a:pt x="45806" y="39535"/>
                      <a:pt x="51520" y="14771"/>
                      <a:pt x="45806" y="8103"/>
                    </a:cubicBezTo>
                    <a:cubicBezTo>
                      <a:pt x="40090" y="1435"/>
                      <a:pt x="26756" y="-6185"/>
                      <a:pt x="9610" y="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2" name="Figura a mano libera: Forma 1181">
                <a:extLst>
                  <a:ext uri="{FF2B5EF4-FFF2-40B4-BE49-F238E27FC236}">
                    <a16:creationId xmlns:a16="http://schemas.microsoft.com/office/drawing/2014/main" id="{4A36CDC4-BB1B-47C8-BBA1-12B4B0699585}"/>
                  </a:ext>
                </a:extLst>
              </p:cNvPr>
              <p:cNvSpPr/>
              <p:nvPr/>
            </p:nvSpPr>
            <p:spPr>
              <a:xfrm>
                <a:off x="1671869" y="8027805"/>
                <a:ext cx="19050" cy="38100"/>
              </a:xfrm>
              <a:custGeom>
                <a:avLst/>
                <a:gdLst>
                  <a:gd name="connsiteX0" fmla="*/ 4530 w 19050"/>
                  <a:gd name="connsiteY0" fmla="*/ 818 h 38100"/>
                  <a:gd name="connsiteX1" fmla="*/ 3578 w 19050"/>
                  <a:gd name="connsiteY1" fmla="*/ 27488 h 38100"/>
                  <a:gd name="connsiteX2" fmla="*/ 23580 w 19050"/>
                  <a:gd name="connsiteY2" fmla="*/ 32250 h 38100"/>
                  <a:gd name="connsiteX3" fmla="*/ 4530 w 19050"/>
                  <a:gd name="connsiteY3" fmla="*/ 8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4530" y="818"/>
                    </a:moveTo>
                    <a:cubicBezTo>
                      <a:pt x="4530" y="818"/>
                      <a:pt x="-4995" y="17010"/>
                      <a:pt x="3578" y="27488"/>
                    </a:cubicBezTo>
                    <a:cubicBezTo>
                      <a:pt x="12150" y="37965"/>
                      <a:pt x="16913" y="43680"/>
                      <a:pt x="23580" y="32250"/>
                    </a:cubicBezTo>
                    <a:cubicBezTo>
                      <a:pt x="30248" y="20820"/>
                      <a:pt x="15008" y="-4898"/>
                      <a:pt x="4530" y="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3" name="Figura a mano libera: Forma 1182">
                <a:extLst>
                  <a:ext uri="{FF2B5EF4-FFF2-40B4-BE49-F238E27FC236}">
                    <a16:creationId xmlns:a16="http://schemas.microsoft.com/office/drawing/2014/main" id="{723C938A-9D15-4832-88A1-53255ED57BCB}"/>
                  </a:ext>
                </a:extLst>
              </p:cNvPr>
              <p:cNvSpPr/>
              <p:nvPr/>
            </p:nvSpPr>
            <p:spPr>
              <a:xfrm>
                <a:off x="1666416" y="8182428"/>
                <a:ext cx="28575" cy="38100"/>
              </a:xfrm>
              <a:custGeom>
                <a:avLst/>
                <a:gdLst>
                  <a:gd name="connsiteX0" fmla="*/ 9031 w 28575"/>
                  <a:gd name="connsiteY0" fmla="*/ 1452 h 38100"/>
                  <a:gd name="connsiteX1" fmla="*/ 459 w 28575"/>
                  <a:gd name="connsiteY1" fmla="*/ 10024 h 38100"/>
                  <a:gd name="connsiteX2" fmla="*/ 12841 w 28575"/>
                  <a:gd name="connsiteY2" fmla="*/ 35742 h 38100"/>
                  <a:gd name="connsiteX3" fmla="*/ 29034 w 28575"/>
                  <a:gd name="connsiteY3" fmla="*/ 35742 h 38100"/>
                  <a:gd name="connsiteX4" fmla="*/ 9031 w 28575"/>
                  <a:gd name="connsiteY4" fmla="*/ 14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9031" y="1452"/>
                    </a:moveTo>
                    <a:cubicBezTo>
                      <a:pt x="9031" y="1452"/>
                      <a:pt x="-2399" y="-5216"/>
                      <a:pt x="459" y="10024"/>
                    </a:cubicBezTo>
                    <a:cubicBezTo>
                      <a:pt x="4269" y="25265"/>
                      <a:pt x="5221" y="29074"/>
                      <a:pt x="12841" y="35742"/>
                    </a:cubicBezTo>
                    <a:cubicBezTo>
                      <a:pt x="21414" y="42409"/>
                      <a:pt x="25224" y="46220"/>
                      <a:pt x="29034" y="35742"/>
                    </a:cubicBezTo>
                    <a:cubicBezTo>
                      <a:pt x="32844" y="26217"/>
                      <a:pt x="19509" y="5262"/>
                      <a:pt x="9031" y="1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4" name="Figura a mano libera: Forma 1183">
                <a:extLst>
                  <a:ext uri="{FF2B5EF4-FFF2-40B4-BE49-F238E27FC236}">
                    <a16:creationId xmlns:a16="http://schemas.microsoft.com/office/drawing/2014/main" id="{AAFB08F0-45FA-46A6-B7C2-F5F2A932ADE8}"/>
                  </a:ext>
                </a:extLst>
              </p:cNvPr>
              <p:cNvSpPr/>
              <p:nvPr/>
            </p:nvSpPr>
            <p:spPr>
              <a:xfrm>
                <a:off x="1946252" y="7983406"/>
                <a:ext cx="28575" cy="47625"/>
              </a:xfrm>
              <a:custGeom>
                <a:avLst/>
                <a:gdLst>
                  <a:gd name="connsiteX0" fmla="*/ 11135 w 28575"/>
                  <a:gd name="connsiteY0" fmla="*/ 2355 h 47625"/>
                  <a:gd name="connsiteX1" fmla="*/ 1610 w 28575"/>
                  <a:gd name="connsiteY1" fmla="*/ 24262 h 47625"/>
                  <a:gd name="connsiteX2" fmla="*/ 16850 w 28575"/>
                  <a:gd name="connsiteY2" fmla="*/ 53789 h 47625"/>
                  <a:gd name="connsiteX3" fmla="*/ 29233 w 28575"/>
                  <a:gd name="connsiteY3" fmla="*/ 29025 h 47625"/>
                  <a:gd name="connsiteX4" fmla="*/ 11135 w 28575"/>
                  <a:gd name="connsiteY4" fmla="*/ 23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1135" y="2355"/>
                    </a:moveTo>
                    <a:cubicBezTo>
                      <a:pt x="11135" y="2355"/>
                      <a:pt x="-5057" y="9022"/>
                      <a:pt x="1610" y="24262"/>
                    </a:cubicBezTo>
                    <a:cubicBezTo>
                      <a:pt x="8278" y="39502"/>
                      <a:pt x="16850" y="53789"/>
                      <a:pt x="16850" y="53789"/>
                    </a:cubicBezTo>
                    <a:cubicBezTo>
                      <a:pt x="16850" y="53789"/>
                      <a:pt x="26375" y="49027"/>
                      <a:pt x="29233" y="29025"/>
                    </a:cubicBezTo>
                    <a:cubicBezTo>
                      <a:pt x="32090" y="9975"/>
                      <a:pt x="23518" y="-6218"/>
                      <a:pt x="11135" y="23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5" name="Figura a mano libera: Forma 1184">
                <a:extLst>
                  <a:ext uri="{FF2B5EF4-FFF2-40B4-BE49-F238E27FC236}">
                    <a16:creationId xmlns:a16="http://schemas.microsoft.com/office/drawing/2014/main" id="{B19DE9AC-96BE-4153-9B84-D5A9F2B9E503}"/>
                  </a:ext>
                </a:extLst>
              </p:cNvPr>
              <p:cNvSpPr/>
              <p:nvPr/>
            </p:nvSpPr>
            <p:spPr>
              <a:xfrm>
                <a:off x="1869880" y="7948580"/>
                <a:ext cx="47625" cy="38100"/>
              </a:xfrm>
              <a:custGeom>
                <a:avLst/>
                <a:gdLst>
                  <a:gd name="connsiteX0" fmla="*/ 42740 w 47625"/>
                  <a:gd name="connsiteY0" fmla="*/ 2890 h 38100"/>
                  <a:gd name="connsiteX1" fmla="*/ 17975 w 47625"/>
                  <a:gd name="connsiteY1" fmla="*/ 6700 h 38100"/>
                  <a:gd name="connsiteX2" fmla="*/ 3687 w 47625"/>
                  <a:gd name="connsiteY2" fmla="*/ 36228 h 38100"/>
                  <a:gd name="connsiteX3" fmla="*/ 25595 w 47625"/>
                  <a:gd name="connsiteY3" fmla="*/ 33370 h 38100"/>
                  <a:gd name="connsiteX4" fmla="*/ 42740 w 47625"/>
                  <a:gd name="connsiteY4" fmla="*/ 289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2740" y="2890"/>
                    </a:moveTo>
                    <a:cubicBezTo>
                      <a:pt x="42740" y="2890"/>
                      <a:pt x="25595" y="-5682"/>
                      <a:pt x="17975" y="6700"/>
                    </a:cubicBezTo>
                    <a:cubicBezTo>
                      <a:pt x="10355" y="19083"/>
                      <a:pt x="-7743" y="29560"/>
                      <a:pt x="3687" y="36228"/>
                    </a:cubicBezTo>
                    <a:cubicBezTo>
                      <a:pt x="15117" y="42895"/>
                      <a:pt x="11307" y="38133"/>
                      <a:pt x="25595" y="33370"/>
                    </a:cubicBezTo>
                    <a:cubicBezTo>
                      <a:pt x="40835" y="28608"/>
                      <a:pt x="57028" y="9558"/>
                      <a:pt x="42740" y="28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6" name="Figura a mano libera: Forma 1185">
                <a:extLst>
                  <a:ext uri="{FF2B5EF4-FFF2-40B4-BE49-F238E27FC236}">
                    <a16:creationId xmlns:a16="http://schemas.microsoft.com/office/drawing/2014/main" id="{B4D3C154-D111-42D1-B2B1-77C020FF1FAD}"/>
                  </a:ext>
                </a:extLst>
              </p:cNvPr>
              <p:cNvSpPr/>
              <p:nvPr/>
            </p:nvSpPr>
            <p:spPr>
              <a:xfrm>
                <a:off x="1907781" y="8517123"/>
                <a:ext cx="28575" cy="28575"/>
              </a:xfrm>
              <a:custGeom>
                <a:avLst/>
                <a:gdLst>
                  <a:gd name="connsiteX0" fmla="*/ 13411 w 28575"/>
                  <a:gd name="connsiteY0" fmla="*/ 133 h 28575"/>
                  <a:gd name="connsiteX1" fmla="*/ 2934 w 28575"/>
                  <a:gd name="connsiteY1" fmla="*/ 24897 h 28575"/>
                  <a:gd name="connsiteX2" fmla="*/ 31509 w 28575"/>
                  <a:gd name="connsiteY2" fmla="*/ 30613 h 28575"/>
                  <a:gd name="connsiteX3" fmla="*/ 13411 w 28575"/>
                  <a:gd name="connsiteY3" fmla="*/ 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3411" y="133"/>
                    </a:moveTo>
                    <a:cubicBezTo>
                      <a:pt x="13411" y="133"/>
                      <a:pt x="-7544" y="16325"/>
                      <a:pt x="2934" y="24897"/>
                    </a:cubicBezTo>
                    <a:cubicBezTo>
                      <a:pt x="12459" y="33470"/>
                      <a:pt x="26746" y="43947"/>
                      <a:pt x="31509" y="30613"/>
                    </a:cubicBezTo>
                    <a:cubicBezTo>
                      <a:pt x="36271" y="17277"/>
                      <a:pt x="28651" y="-1773"/>
                      <a:pt x="13411" y="1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7" name="Figura a mano libera: Forma 1186">
                <a:extLst>
                  <a:ext uri="{FF2B5EF4-FFF2-40B4-BE49-F238E27FC236}">
                    <a16:creationId xmlns:a16="http://schemas.microsoft.com/office/drawing/2014/main" id="{F752D030-CAF5-44F2-9C03-CC26950F2024}"/>
                  </a:ext>
                </a:extLst>
              </p:cNvPr>
              <p:cNvSpPr/>
              <p:nvPr/>
            </p:nvSpPr>
            <p:spPr>
              <a:xfrm>
                <a:off x="1706276" y="8401399"/>
                <a:ext cx="28575" cy="28575"/>
              </a:xfrm>
              <a:custGeom>
                <a:avLst/>
                <a:gdLst>
                  <a:gd name="connsiteX0" fmla="*/ 21558 w 28575"/>
                  <a:gd name="connsiteY0" fmla="*/ 1556 h 28575"/>
                  <a:gd name="connsiteX1" fmla="*/ 2508 w 28575"/>
                  <a:gd name="connsiteY1" fmla="*/ 6318 h 28575"/>
                  <a:gd name="connsiteX2" fmla="*/ 5366 w 28575"/>
                  <a:gd name="connsiteY2" fmla="*/ 25368 h 28575"/>
                  <a:gd name="connsiteX3" fmla="*/ 26321 w 28575"/>
                  <a:gd name="connsiteY3" fmla="*/ 25368 h 28575"/>
                  <a:gd name="connsiteX4" fmla="*/ 21558 w 28575"/>
                  <a:gd name="connsiteY4" fmla="*/ 15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558" y="1556"/>
                    </a:moveTo>
                    <a:cubicBezTo>
                      <a:pt x="21558" y="1556"/>
                      <a:pt x="5366" y="-4160"/>
                      <a:pt x="2508" y="6318"/>
                    </a:cubicBezTo>
                    <a:cubicBezTo>
                      <a:pt x="-349" y="16796"/>
                      <a:pt x="-2254" y="20606"/>
                      <a:pt x="5366" y="25368"/>
                    </a:cubicBezTo>
                    <a:cubicBezTo>
                      <a:pt x="12986" y="30131"/>
                      <a:pt x="20606" y="34893"/>
                      <a:pt x="26321" y="25368"/>
                    </a:cubicBezTo>
                    <a:cubicBezTo>
                      <a:pt x="32036" y="15843"/>
                      <a:pt x="29179" y="6318"/>
                      <a:pt x="21558" y="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8" name="Figura a mano libera: Forma 1187">
                <a:extLst>
                  <a:ext uri="{FF2B5EF4-FFF2-40B4-BE49-F238E27FC236}">
                    <a16:creationId xmlns:a16="http://schemas.microsoft.com/office/drawing/2014/main" id="{BB847F9A-D13C-44A2-9F1F-5D7607CB9E1C}"/>
                  </a:ext>
                </a:extLst>
              </p:cNvPr>
              <p:cNvSpPr/>
              <p:nvPr/>
            </p:nvSpPr>
            <p:spPr>
              <a:xfrm>
                <a:off x="1719224" y="8181851"/>
                <a:ext cx="28575" cy="28575"/>
              </a:xfrm>
              <a:custGeom>
                <a:avLst/>
                <a:gdLst>
                  <a:gd name="connsiteX0" fmla="*/ 16231 w 28575"/>
                  <a:gd name="connsiteY0" fmla="*/ 2029 h 28575"/>
                  <a:gd name="connsiteX1" fmla="*/ 38 w 28575"/>
                  <a:gd name="connsiteY1" fmla="*/ 11554 h 28575"/>
                  <a:gd name="connsiteX2" fmla="*/ 14326 w 28575"/>
                  <a:gd name="connsiteY2" fmla="*/ 33461 h 28575"/>
                  <a:gd name="connsiteX3" fmla="*/ 28613 w 28575"/>
                  <a:gd name="connsiteY3" fmla="*/ 14411 h 28575"/>
                  <a:gd name="connsiteX4" fmla="*/ 16231 w 28575"/>
                  <a:gd name="connsiteY4" fmla="*/ 2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231" y="2029"/>
                    </a:moveTo>
                    <a:cubicBezTo>
                      <a:pt x="16231" y="2029"/>
                      <a:pt x="-914" y="-6544"/>
                      <a:pt x="38" y="11554"/>
                    </a:cubicBezTo>
                    <a:cubicBezTo>
                      <a:pt x="991" y="29651"/>
                      <a:pt x="6706" y="31556"/>
                      <a:pt x="14326" y="33461"/>
                    </a:cubicBezTo>
                    <a:cubicBezTo>
                      <a:pt x="21946" y="35366"/>
                      <a:pt x="34328" y="21079"/>
                      <a:pt x="28613" y="14411"/>
                    </a:cubicBezTo>
                    <a:cubicBezTo>
                      <a:pt x="22898" y="7744"/>
                      <a:pt x="16231" y="2029"/>
                      <a:pt x="16231" y="20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89" name="Figura a mano libera: Forma 1188">
                <a:extLst>
                  <a:ext uri="{FF2B5EF4-FFF2-40B4-BE49-F238E27FC236}">
                    <a16:creationId xmlns:a16="http://schemas.microsoft.com/office/drawing/2014/main" id="{FA8554A4-04C4-4DCA-B3EA-89B3C328FB97}"/>
                  </a:ext>
                </a:extLst>
              </p:cNvPr>
              <p:cNvSpPr/>
              <p:nvPr/>
            </p:nvSpPr>
            <p:spPr>
              <a:xfrm>
                <a:off x="1674078" y="8046402"/>
                <a:ext cx="38100" cy="38100"/>
              </a:xfrm>
              <a:custGeom>
                <a:avLst/>
                <a:gdLst>
                  <a:gd name="connsiteX0" fmla="*/ 28991 w 38100"/>
                  <a:gd name="connsiteY0" fmla="*/ 317 h 38100"/>
                  <a:gd name="connsiteX1" fmla="*/ 416 w 38100"/>
                  <a:gd name="connsiteY1" fmla="*/ 8890 h 38100"/>
                  <a:gd name="connsiteX2" fmla="*/ 21371 w 38100"/>
                  <a:gd name="connsiteY2" fmla="*/ 46037 h 38100"/>
                  <a:gd name="connsiteX3" fmla="*/ 46136 w 38100"/>
                  <a:gd name="connsiteY3" fmla="*/ 23178 h 38100"/>
                  <a:gd name="connsiteX4" fmla="*/ 28991 w 38100"/>
                  <a:gd name="connsiteY4" fmla="*/ 3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991" y="317"/>
                    </a:moveTo>
                    <a:cubicBezTo>
                      <a:pt x="28991" y="317"/>
                      <a:pt x="4226" y="-2540"/>
                      <a:pt x="416" y="8890"/>
                    </a:cubicBezTo>
                    <a:cubicBezTo>
                      <a:pt x="-2441" y="20320"/>
                      <a:pt x="9941" y="45085"/>
                      <a:pt x="21371" y="46037"/>
                    </a:cubicBezTo>
                    <a:cubicBezTo>
                      <a:pt x="32801" y="46990"/>
                      <a:pt x="48994" y="39370"/>
                      <a:pt x="46136" y="23178"/>
                    </a:cubicBezTo>
                    <a:cubicBezTo>
                      <a:pt x="43279" y="6033"/>
                      <a:pt x="42326" y="3175"/>
                      <a:pt x="28991" y="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190" name="Figura a mano libera: Forma 1189">
                <a:extLst>
                  <a:ext uri="{FF2B5EF4-FFF2-40B4-BE49-F238E27FC236}">
                    <a16:creationId xmlns:a16="http://schemas.microsoft.com/office/drawing/2014/main" id="{CB80B794-2ADF-475F-ADC0-28F6F25EB45E}"/>
                  </a:ext>
                </a:extLst>
              </p:cNvPr>
              <p:cNvSpPr/>
              <p:nvPr/>
            </p:nvSpPr>
            <p:spPr>
              <a:xfrm>
                <a:off x="1780853" y="8074343"/>
                <a:ext cx="19050" cy="28575"/>
              </a:xfrm>
              <a:custGeom>
                <a:avLst/>
                <a:gdLst>
                  <a:gd name="connsiteX0" fmla="*/ 14609 w 19050"/>
                  <a:gd name="connsiteY0" fmla="*/ 0 h 28575"/>
                  <a:gd name="connsiteX1" fmla="*/ 321 w 19050"/>
                  <a:gd name="connsiteY1" fmla="*/ 16193 h 28575"/>
                  <a:gd name="connsiteX2" fmla="*/ 12704 w 19050"/>
                  <a:gd name="connsiteY2" fmla="*/ 35243 h 28575"/>
                  <a:gd name="connsiteX3" fmla="*/ 22229 w 19050"/>
                  <a:gd name="connsiteY3" fmla="*/ 14288 h 28575"/>
                  <a:gd name="connsiteX4" fmla="*/ 14609 w 1905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4609" y="0"/>
                    </a:moveTo>
                    <a:cubicBezTo>
                      <a:pt x="14609" y="0"/>
                      <a:pt x="-2536" y="3810"/>
                      <a:pt x="321" y="16193"/>
                    </a:cubicBezTo>
                    <a:cubicBezTo>
                      <a:pt x="2226" y="27622"/>
                      <a:pt x="12704" y="35243"/>
                      <a:pt x="12704" y="35243"/>
                    </a:cubicBezTo>
                    <a:cubicBezTo>
                      <a:pt x="12704" y="35243"/>
                      <a:pt x="19371" y="26670"/>
                      <a:pt x="22229" y="14288"/>
                    </a:cubicBezTo>
                    <a:cubicBezTo>
                      <a:pt x="24134" y="952"/>
                      <a:pt x="20324" y="0"/>
                      <a:pt x="1460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237" name="Gruppo 1236">
              <a:extLst>
                <a:ext uri="{FF2B5EF4-FFF2-40B4-BE49-F238E27FC236}">
                  <a16:creationId xmlns:a16="http://schemas.microsoft.com/office/drawing/2014/main" id="{39411F59-E534-4448-8599-77131E22EB3D}"/>
                </a:ext>
              </a:extLst>
            </p:cNvPr>
            <p:cNvGrpSpPr/>
            <p:nvPr/>
          </p:nvGrpSpPr>
          <p:grpSpPr>
            <a:xfrm>
              <a:off x="1836146" y="7619180"/>
              <a:ext cx="1457325" cy="1194434"/>
              <a:chOff x="1836146" y="7619180"/>
              <a:chExt cx="1457325" cy="1194434"/>
            </a:xfrm>
          </p:grpSpPr>
          <p:sp>
            <p:nvSpPr>
              <p:cNvPr id="1238" name="Figura a mano libera: Forma 1237">
                <a:extLst>
                  <a:ext uri="{FF2B5EF4-FFF2-40B4-BE49-F238E27FC236}">
                    <a16:creationId xmlns:a16="http://schemas.microsoft.com/office/drawing/2014/main" id="{CA23A1D3-6B05-49DC-93B4-283F62F3978E}"/>
                  </a:ext>
                </a:extLst>
              </p:cNvPr>
              <p:cNvSpPr/>
              <p:nvPr/>
            </p:nvSpPr>
            <p:spPr>
              <a:xfrm>
                <a:off x="2802933" y="8525960"/>
                <a:ext cx="257175" cy="28575"/>
              </a:xfrm>
              <a:custGeom>
                <a:avLst/>
                <a:gdLst>
                  <a:gd name="connsiteX0" fmla="*/ 260985 w 257175"/>
                  <a:gd name="connsiteY0" fmla="*/ 30480 h 28575"/>
                  <a:gd name="connsiteX1" fmla="*/ 69533 w 257175"/>
                  <a:gd name="connsiteY1" fmla="*/ 14288 h 28575"/>
                  <a:gd name="connsiteX2" fmla="*/ 0 w 257175"/>
                  <a:gd name="connsiteY2" fmla="*/ 1905 h 28575"/>
                  <a:gd name="connsiteX3" fmla="*/ 953 w 257175"/>
                  <a:gd name="connsiteY3" fmla="*/ 0 h 28575"/>
                  <a:gd name="connsiteX4" fmla="*/ 2858 w 257175"/>
                  <a:gd name="connsiteY4" fmla="*/ 1905 h 28575"/>
                  <a:gd name="connsiteX5" fmla="*/ 1905 w 257175"/>
                  <a:gd name="connsiteY5" fmla="*/ 952 h 28575"/>
                  <a:gd name="connsiteX6" fmla="*/ 2858 w 257175"/>
                  <a:gd name="connsiteY6" fmla="*/ 952 h 28575"/>
                  <a:gd name="connsiteX7" fmla="*/ 2858 w 257175"/>
                  <a:gd name="connsiteY7" fmla="*/ 0 h 28575"/>
                  <a:gd name="connsiteX8" fmla="*/ 70485 w 257175"/>
                  <a:gd name="connsiteY8" fmla="*/ 10477 h 28575"/>
                  <a:gd name="connsiteX9" fmla="*/ 261938 w 257175"/>
                  <a:gd name="connsiteY9" fmla="*/ 26670 h 28575"/>
                  <a:gd name="connsiteX10" fmla="*/ 260985 w 257175"/>
                  <a:gd name="connsiteY10" fmla="*/ 304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5" h="28575">
                    <a:moveTo>
                      <a:pt x="260985" y="30480"/>
                    </a:moveTo>
                    <a:cubicBezTo>
                      <a:pt x="260033" y="30480"/>
                      <a:pt x="144780" y="20955"/>
                      <a:pt x="69533" y="14288"/>
                    </a:cubicBezTo>
                    <a:cubicBezTo>
                      <a:pt x="953" y="7620"/>
                      <a:pt x="0" y="3810"/>
                      <a:pt x="0" y="1905"/>
                    </a:cubicBezTo>
                    <a:cubicBezTo>
                      <a:pt x="0" y="952"/>
                      <a:pt x="0" y="0"/>
                      <a:pt x="953" y="0"/>
                    </a:cubicBezTo>
                    <a:lnTo>
                      <a:pt x="2858" y="1905"/>
                    </a:lnTo>
                    <a:lnTo>
                      <a:pt x="1905" y="952"/>
                    </a:lnTo>
                    <a:lnTo>
                      <a:pt x="2858" y="952"/>
                    </a:lnTo>
                    <a:cubicBezTo>
                      <a:pt x="2858" y="952"/>
                      <a:pt x="2858" y="0"/>
                      <a:pt x="2858" y="0"/>
                    </a:cubicBezTo>
                    <a:cubicBezTo>
                      <a:pt x="3810" y="952"/>
                      <a:pt x="9525" y="4763"/>
                      <a:pt x="70485" y="10477"/>
                    </a:cubicBezTo>
                    <a:cubicBezTo>
                      <a:pt x="144780" y="17145"/>
                      <a:pt x="260033" y="26670"/>
                      <a:pt x="261938" y="26670"/>
                    </a:cubicBezTo>
                    <a:lnTo>
                      <a:pt x="260985" y="304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39" name="Figura a mano libera: Forma 1238">
                <a:extLst>
                  <a:ext uri="{FF2B5EF4-FFF2-40B4-BE49-F238E27FC236}">
                    <a16:creationId xmlns:a16="http://schemas.microsoft.com/office/drawing/2014/main" id="{124CC8CA-9DDB-4393-855C-2713155AB5BB}"/>
                  </a:ext>
                </a:extLst>
              </p:cNvPr>
              <p:cNvSpPr/>
              <p:nvPr/>
            </p:nvSpPr>
            <p:spPr>
              <a:xfrm>
                <a:off x="2819126" y="8495480"/>
                <a:ext cx="323850" cy="19050"/>
              </a:xfrm>
              <a:custGeom>
                <a:avLst/>
                <a:gdLst>
                  <a:gd name="connsiteX0" fmla="*/ 221933 w 323850"/>
                  <a:gd name="connsiteY0" fmla="*/ 20002 h 19050"/>
                  <a:gd name="connsiteX1" fmla="*/ 148590 w 323850"/>
                  <a:gd name="connsiteY1" fmla="*/ 16193 h 19050"/>
                  <a:gd name="connsiteX2" fmla="*/ 119063 w 323850"/>
                  <a:gd name="connsiteY2" fmla="*/ 14288 h 19050"/>
                  <a:gd name="connsiteX3" fmla="*/ 0 w 323850"/>
                  <a:gd name="connsiteY3" fmla="*/ 2857 h 19050"/>
                  <a:gd name="connsiteX4" fmla="*/ 0 w 323850"/>
                  <a:gd name="connsiteY4" fmla="*/ 0 h 19050"/>
                  <a:gd name="connsiteX5" fmla="*/ 119063 w 323850"/>
                  <a:gd name="connsiteY5" fmla="*/ 11430 h 19050"/>
                  <a:gd name="connsiteX6" fmla="*/ 148590 w 323850"/>
                  <a:gd name="connsiteY6" fmla="*/ 13335 h 19050"/>
                  <a:gd name="connsiteX7" fmla="*/ 234315 w 323850"/>
                  <a:gd name="connsiteY7" fmla="*/ 17145 h 19050"/>
                  <a:gd name="connsiteX8" fmla="*/ 325755 w 323850"/>
                  <a:gd name="connsiteY8" fmla="*/ 11430 h 19050"/>
                  <a:gd name="connsiteX9" fmla="*/ 325755 w 323850"/>
                  <a:gd name="connsiteY9" fmla="*/ 14288 h 19050"/>
                  <a:gd name="connsiteX10" fmla="*/ 234315 w 323850"/>
                  <a:gd name="connsiteY10" fmla="*/ 20002 h 19050"/>
                  <a:gd name="connsiteX11" fmla="*/ 221933 w 323850"/>
                  <a:gd name="connsiteY11" fmla="*/ 200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9050">
                    <a:moveTo>
                      <a:pt x="221933" y="20002"/>
                    </a:moveTo>
                    <a:cubicBezTo>
                      <a:pt x="203835" y="20002"/>
                      <a:pt x="185738" y="19050"/>
                      <a:pt x="148590" y="16193"/>
                    </a:cubicBezTo>
                    <a:cubicBezTo>
                      <a:pt x="140018" y="15240"/>
                      <a:pt x="130493" y="15240"/>
                      <a:pt x="119063" y="14288"/>
                    </a:cubicBezTo>
                    <a:cubicBezTo>
                      <a:pt x="51435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1435" y="6668"/>
                      <a:pt x="119063" y="11430"/>
                    </a:cubicBezTo>
                    <a:cubicBezTo>
                      <a:pt x="129540" y="12382"/>
                      <a:pt x="140018" y="13335"/>
                      <a:pt x="148590" y="13335"/>
                    </a:cubicBezTo>
                    <a:cubicBezTo>
                      <a:pt x="194310" y="16193"/>
                      <a:pt x="210503" y="18097"/>
                      <a:pt x="234315" y="17145"/>
                    </a:cubicBezTo>
                    <a:cubicBezTo>
                      <a:pt x="261938" y="16193"/>
                      <a:pt x="324803" y="11430"/>
                      <a:pt x="325755" y="11430"/>
                    </a:cubicBezTo>
                    <a:lnTo>
                      <a:pt x="325755" y="14288"/>
                    </a:lnTo>
                    <a:cubicBezTo>
                      <a:pt x="324803" y="14288"/>
                      <a:pt x="261938" y="19050"/>
                      <a:pt x="234315" y="20002"/>
                    </a:cubicBezTo>
                    <a:cubicBezTo>
                      <a:pt x="230505" y="20002"/>
                      <a:pt x="226695" y="20002"/>
                      <a:pt x="221933" y="2000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0" name="Figura a mano libera: Forma 1239">
                <a:extLst>
                  <a:ext uri="{FF2B5EF4-FFF2-40B4-BE49-F238E27FC236}">
                    <a16:creationId xmlns:a16="http://schemas.microsoft.com/office/drawing/2014/main" id="{805354FE-75DA-4C3A-A87E-BCA8F2ED23D1}"/>
                  </a:ext>
                </a:extLst>
              </p:cNvPr>
              <p:cNvSpPr/>
              <p:nvPr/>
            </p:nvSpPr>
            <p:spPr>
              <a:xfrm>
                <a:off x="2883896" y="8518339"/>
                <a:ext cx="409575" cy="19050"/>
              </a:xfrm>
              <a:custGeom>
                <a:avLst/>
                <a:gdLst>
                  <a:gd name="connsiteX0" fmla="*/ 158115 w 409575"/>
                  <a:gd name="connsiteY0" fmla="*/ 20003 h 19050"/>
                  <a:gd name="connsiteX1" fmla="*/ 151448 w 409575"/>
                  <a:gd name="connsiteY1" fmla="*/ 20003 h 19050"/>
                  <a:gd name="connsiteX2" fmla="*/ 0 w 409575"/>
                  <a:gd name="connsiteY2" fmla="*/ 3810 h 19050"/>
                  <a:gd name="connsiteX3" fmla="*/ 0 w 409575"/>
                  <a:gd name="connsiteY3" fmla="*/ 953 h 19050"/>
                  <a:gd name="connsiteX4" fmla="*/ 151448 w 409575"/>
                  <a:gd name="connsiteY4" fmla="*/ 17145 h 19050"/>
                  <a:gd name="connsiteX5" fmla="*/ 158115 w 409575"/>
                  <a:gd name="connsiteY5" fmla="*/ 17145 h 19050"/>
                  <a:gd name="connsiteX6" fmla="*/ 410528 w 409575"/>
                  <a:gd name="connsiteY6" fmla="*/ 0 h 19050"/>
                  <a:gd name="connsiteX7" fmla="*/ 410528 w 409575"/>
                  <a:gd name="connsiteY7" fmla="*/ 2858 h 19050"/>
                  <a:gd name="connsiteX8" fmla="*/ 158115 w 409575"/>
                  <a:gd name="connsiteY8" fmla="*/ 20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19050">
                    <a:moveTo>
                      <a:pt x="158115" y="20003"/>
                    </a:moveTo>
                    <a:cubicBezTo>
                      <a:pt x="156210" y="20003"/>
                      <a:pt x="153353" y="20003"/>
                      <a:pt x="151448" y="20003"/>
                    </a:cubicBezTo>
                    <a:cubicBezTo>
                      <a:pt x="96203" y="19050"/>
                      <a:pt x="953" y="3810"/>
                      <a:pt x="0" y="3810"/>
                    </a:cubicBezTo>
                    <a:lnTo>
                      <a:pt x="0" y="953"/>
                    </a:lnTo>
                    <a:cubicBezTo>
                      <a:pt x="953" y="953"/>
                      <a:pt x="96203" y="16193"/>
                      <a:pt x="151448" y="17145"/>
                    </a:cubicBezTo>
                    <a:cubicBezTo>
                      <a:pt x="153353" y="17145"/>
                      <a:pt x="155258" y="17145"/>
                      <a:pt x="158115" y="17145"/>
                    </a:cubicBezTo>
                    <a:cubicBezTo>
                      <a:pt x="220980" y="17145"/>
                      <a:pt x="408623" y="0"/>
                      <a:pt x="410528" y="0"/>
                    </a:cubicBezTo>
                    <a:lnTo>
                      <a:pt x="410528" y="2858"/>
                    </a:lnTo>
                    <a:cubicBezTo>
                      <a:pt x="408623" y="2858"/>
                      <a:pt x="220980" y="20003"/>
                      <a:pt x="158115" y="200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1" name="Figura a mano libera: Forma 1240">
                <a:extLst>
                  <a:ext uri="{FF2B5EF4-FFF2-40B4-BE49-F238E27FC236}">
                    <a16:creationId xmlns:a16="http://schemas.microsoft.com/office/drawing/2014/main" id="{85A23FE9-18C6-43E7-BBA7-47D946B886EB}"/>
                  </a:ext>
                </a:extLst>
              </p:cNvPr>
              <p:cNvSpPr/>
              <p:nvPr/>
            </p:nvSpPr>
            <p:spPr>
              <a:xfrm>
                <a:off x="2780074" y="8538342"/>
                <a:ext cx="457200" cy="142875"/>
              </a:xfrm>
              <a:custGeom>
                <a:avLst/>
                <a:gdLst>
                  <a:gd name="connsiteX0" fmla="*/ 463867 w 457200"/>
                  <a:gd name="connsiteY0" fmla="*/ 143827 h 142875"/>
                  <a:gd name="connsiteX1" fmla="*/ 336233 w 457200"/>
                  <a:gd name="connsiteY1" fmla="*/ 99060 h 142875"/>
                  <a:gd name="connsiteX2" fmla="*/ 209550 w 457200"/>
                  <a:gd name="connsiteY2" fmla="*/ 61913 h 142875"/>
                  <a:gd name="connsiteX3" fmla="*/ 133350 w 457200"/>
                  <a:gd name="connsiteY3" fmla="*/ 40957 h 142875"/>
                  <a:gd name="connsiteX4" fmla="*/ 0 w 457200"/>
                  <a:gd name="connsiteY4" fmla="*/ 2857 h 142875"/>
                  <a:gd name="connsiteX5" fmla="*/ 952 w 457200"/>
                  <a:gd name="connsiteY5" fmla="*/ 0 h 142875"/>
                  <a:gd name="connsiteX6" fmla="*/ 134302 w 457200"/>
                  <a:gd name="connsiteY6" fmla="*/ 38100 h 142875"/>
                  <a:gd name="connsiteX7" fmla="*/ 210502 w 457200"/>
                  <a:gd name="connsiteY7" fmla="*/ 59055 h 142875"/>
                  <a:gd name="connsiteX8" fmla="*/ 337185 w 457200"/>
                  <a:gd name="connsiteY8" fmla="*/ 96202 h 142875"/>
                  <a:gd name="connsiteX9" fmla="*/ 464820 w 457200"/>
                  <a:gd name="connsiteY9" fmla="*/ 140970 h 142875"/>
                  <a:gd name="connsiteX10" fmla="*/ 463867 w 457200"/>
                  <a:gd name="connsiteY10" fmla="*/ 143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142875">
                    <a:moveTo>
                      <a:pt x="463867" y="143827"/>
                    </a:moveTo>
                    <a:cubicBezTo>
                      <a:pt x="462915" y="143827"/>
                      <a:pt x="392430" y="120015"/>
                      <a:pt x="336233" y="99060"/>
                    </a:cubicBezTo>
                    <a:cubicBezTo>
                      <a:pt x="299085" y="85725"/>
                      <a:pt x="256222" y="74295"/>
                      <a:pt x="209550" y="61913"/>
                    </a:cubicBezTo>
                    <a:cubicBezTo>
                      <a:pt x="184785" y="55245"/>
                      <a:pt x="159067" y="48577"/>
                      <a:pt x="133350" y="40957"/>
                    </a:cubicBezTo>
                    <a:lnTo>
                      <a:pt x="0" y="2857"/>
                    </a:lnTo>
                    <a:lnTo>
                      <a:pt x="952" y="0"/>
                    </a:lnTo>
                    <a:lnTo>
                      <a:pt x="134302" y="38100"/>
                    </a:lnTo>
                    <a:cubicBezTo>
                      <a:pt x="160972" y="45720"/>
                      <a:pt x="185738" y="52388"/>
                      <a:pt x="210502" y="59055"/>
                    </a:cubicBezTo>
                    <a:cubicBezTo>
                      <a:pt x="256222" y="71438"/>
                      <a:pt x="300038" y="82868"/>
                      <a:pt x="337185" y="96202"/>
                    </a:cubicBezTo>
                    <a:cubicBezTo>
                      <a:pt x="393383" y="117157"/>
                      <a:pt x="463867" y="140018"/>
                      <a:pt x="464820" y="140970"/>
                    </a:cubicBezTo>
                    <a:lnTo>
                      <a:pt x="463867" y="1438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2" name="Figura a mano libera: Forma 1241">
                <a:extLst>
                  <a:ext uri="{FF2B5EF4-FFF2-40B4-BE49-F238E27FC236}">
                    <a16:creationId xmlns:a16="http://schemas.microsoft.com/office/drawing/2014/main" id="{503B0427-5F29-44DE-A0AF-E823E73434E4}"/>
                  </a:ext>
                </a:extLst>
              </p:cNvPr>
              <p:cNvSpPr/>
              <p:nvPr/>
            </p:nvSpPr>
            <p:spPr>
              <a:xfrm>
                <a:off x="2795313" y="8531675"/>
                <a:ext cx="314325" cy="85725"/>
              </a:xfrm>
              <a:custGeom>
                <a:avLst/>
                <a:gdLst>
                  <a:gd name="connsiteX0" fmla="*/ 320040 w 314325"/>
                  <a:gd name="connsiteY0" fmla="*/ 90488 h 85725"/>
                  <a:gd name="connsiteX1" fmla="*/ 135255 w 314325"/>
                  <a:gd name="connsiteY1" fmla="*/ 40005 h 85725"/>
                  <a:gd name="connsiteX2" fmla="*/ 0 w 314325"/>
                  <a:gd name="connsiteY2" fmla="*/ 2857 h 85725"/>
                  <a:gd name="connsiteX3" fmla="*/ 953 w 314325"/>
                  <a:gd name="connsiteY3" fmla="*/ 0 h 85725"/>
                  <a:gd name="connsiteX4" fmla="*/ 136208 w 314325"/>
                  <a:gd name="connsiteY4" fmla="*/ 37148 h 85725"/>
                  <a:gd name="connsiteX5" fmla="*/ 320993 w 314325"/>
                  <a:gd name="connsiteY5" fmla="*/ 87630 h 85725"/>
                  <a:gd name="connsiteX6" fmla="*/ 320040 w 314325"/>
                  <a:gd name="connsiteY6" fmla="*/ 904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5725">
                    <a:moveTo>
                      <a:pt x="320040" y="90488"/>
                    </a:moveTo>
                    <a:cubicBezTo>
                      <a:pt x="319088" y="90488"/>
                      <a:pt x="208598" y="60960"/>
                      <a:pt x="135255" y="40005"/>
                    </a:cubicBezTo>
                    <a:cubicBezTo>
                      <a:pt x="61913" y="19050"/>
                      <a:pt x="0" y="2857"/>
                      <a:pt x="0" y="2857"/>
                    </a:cubicBezTo>
                    <a:lnTo>
                      <a:pt x="953" y="0"/>
                    </a:lnTo>
                    <a:cubicBezTo>
                      <a:pt x="1905" y="0"/>
                      <a:pt x="63818" y="17145"/>
                      <a:pt x="136208" y="37148"/>
                    </a:cubicBezTo>
                    <a:cubicBezTo>
                      <a:pt x="209550" y="58102"/>
                      <a:pt x="320040" y="87630"/>
                      <a:pt x="320993" y="87630"/>
                    </a:cubicBezTo>
                    <a:lnTo>
                      <a:pt x="320040" y="9048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3" name="Figura a mano libera: Forma 1242">
                <a:extLst>
                  <a:ext uri="{FF2B5EF4-FFF2-40B4-BE49-F238E27FC236}">
                    <a16:creationId xmlns:a16="http://schemas.microsoft.com/office/drawing/2014/main" id="{23C8ED0B-C503-464D-A931-83BEFD75FCCA}"/>
                  </a:ext>
                </a:extLst>
              </p:cNvPr>
              <p:cNvSpPr/>
              <p:nvPr/>
            </p:nvSpPr>
            <p:spPr>
              <a:xfrm>
                <a:off x="2706731" y="8530722"/>
                <a:ext cx="238125" cy="142875"/>
              </a:xfrm>
              <a:custGeom>
                <a:avLst/>
                <a:gdLst>
                  <a:gd name="connsiteX0" fmla="*/ 238125 w 238125"/>
                  <a:gd name="connsiteY0" fmla="*/ 147638 h 142875"/>
                  <a:gd name="connsiteX1" fmla="*/ 103822 w 238125"/>
                  <a:gd name="connsiteY1" fmla="*/ 66675 h 142875"/>
                  <a:gd name="connsiteX2" fmla="*/ 0 w 238125"/>
                  <a:gd name="connsiteY2" fmla="*/ 1905 h 142875"/>
                  <a:gd name="connsiteX3" fmla="*/ 1905 w 238125"/>
                  <a:gd name="connsiteY3" fmla="*/ 0 h 142875"/>
                  <a:gd name="connsiteX4" fmla="*/ 105727 w 238125"/>
                  <a:gd name="connsiteY4" fmla="*/ 64770 h 142875"/>
                  <a:gd name="connsiteX5" fmla="*/ 240030 w 238125"/>
                  <a:gd name="connsiteY5" fmla="*/ 145732 h 142875"/>
                  <a:gd name="connsiteX6" fmla="*/ 238125 w 23812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42875">
                    <a:moveTo>
                      <a:pt x="238125" y="147638"/>
                    </a:moveTo>
                    <a:cubicBezTo>
                      <a:pt x="237172" y="147638"/>
                      <a:pt x="179070" y="111442"/>
                      <a:pt x="103822" y="66675"/>
                    </a:cubicBezTo>
                    <a:cubicBezTo>
                      <a:pt x="28575" y="21907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1432" y="20002"/>
                      <a:pt x="105727" y="64770"/>
                    </a:cubicBezTo>
                    <a:cubicBezTo>
                      <a:pt x="180975" y="109538"/>
                      <a:pt x="239077" y="145732"/>
                      <a:pt x="240030" y="145732"/>
                    </a:cubicBezTo>
                    <a:lnTo>
                      <a:pt x="238125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4" name="Figura a mano libera: Forma 1243">
                <a:extLst>
                  <a:ext uri="{FF2B5EF4-FFF2-40B4-BE49-F238E27FC236}">
                    <a16:creationId xmlns:a16="http://schemas.microsoft.com/office/drawing/2014/main" id="{4ACD18E5-FFEB-4837-AB00-8293B7A11A81}"/>
                  </a:ext>
                </a:extLst>
              </p:cNvPr>
              <p:cNvSpPr/>
              <p:nvPr/>
            </p:nvSpPr>
            <p:spPr>
              <a:xfrm>
                <a:off x="3054394" y="8649785"/>
                <a:ext cx="114300" cy="57150"/>
              </a:xfrm>
              <a:custGeom>
                <a:avLst/>
                <a:gdLst>
                  <a:gd name="connsiteX0" fmla="*/ 113347 w 114300"/>
                  <a:gd name="connsiteY0" fmla="*/ 59055 h 57150"/>
                  <a:gd name="connsiteX1" fmla="*/ 89535 w 114300"/>
                  <a:gd name="connsiteY1" fmla="*/ 47625 h 57150"/>
                  <a:gd name="connsiteX2" fmla="*/ 0 w 114300"/>
                  <a:gd name="connsiteY2" fmla="*/ 2857 h 57150"/>
                  <a:gd name="connsiteX3" fmla="*/ 952 w 114300"/>
                  <a:gd name="connsiteY3" fmla="*/ 0 h 57150"/>
                  <a:gd name="connsiteX4" fmla="*/ 90488 w 114300"/>
                  <a:gd name="connsiteY4" fmla="*/ 44767 h 57150"/>
                  <a:gd name="connsiteX5" fmla="*/ 114300 w 114300"/>
                  <a:gd name="connsiteY5" fmla="*/ 56197 h 57150"/>
                  <a:gd name="connsiteX6" fmla="*/ 113347 w 114300"/>
                  <a:gd name="connsiteY6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3347" y="59055"/>
                    </a:moveTo>
                    <a:cubicBezTo>
                      <a:pt x="113347" y="59055"/>
                      <a:pt x="106680" y="55245"/>
                      <a:pt x="89535" y="47625"/>
                    </a:cubicBezTo>
                    <a:cubicBezTo>
                      <a:pt x="72390" y="40957"/>
                      <a:pt x="952" y="2857"/>
                      <a:pt x="0" y="2857"/>
                    </a:cubicBezTo>
                    <a:lnTo>
                      <a:pt x="952" y="0"/>
                    </a:lnTo>
                    <a:cubicBezTo>
                      <a:pt x="1905" y="0"/>
                      <a:pt x="73342" y="38100"/>
                      <a:pt x="90488" y="44767"/>
                    </a:cubicBezTo>
                    <a:cubicBezTo>
                      <a:pt x="107632" y="51435"/>
                      <a:pt x="114300" y="56197"/>
                      <a:pt x="114300" y="56197"/>
                    </a:cubicBezTo>
                    <a:lnTo>
                      <a:pt x="113347" y="590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5" name="Figura a mano libera: Forma 1244">
                <a:extLst>
                  <a:ext uri="{FF2B5EF4-FFF2-40B4-BE49-F238E27FC236}">
                    <a16:creationId xmlns:a16="http://schemas.microsoft.com/office/drawing/2014/main" id="{7A6A2C45-CF33-4215-9E62-54A7A8940F0C}"/>
                  </a:ext>
                </a:extLst>
              </p:cNvPr>
              <p:cNvSpPr/>
              <p:nvPr/>
            </p:nvSpPr>
            <p:spPr>
              <a:xfrm>
                <a:off x="2895326" y="8472619"/>
                <a:ext cx="276225" cy="9525"/>
              </a:xfrm>
              <a:custGeom>
                <a:avLst/>
                <a:gdLst>
                  <a:gd name="connsiteX0" fmla="*/ 158115 w 276225"/>
                  <a:gd name="connsiteY0" fmla="*/ 10478 h 9525"/>
                  <a:gd name="connsiteX1" fmla="*/ 123825 w 276225"/>
                  <a:gd name="connsiteY1" fmla="*/ 10478 h 9525"/>
                  <a:gd name="connsiteX2" fmla="*/ 0 w 276225"/>
                  <a:gd name="connsiteY2" fmla="*/ 2857 h 9525"/>
                  <a:gd name="connsiteX3" fmla="*/ 0 w 276225"/>
                  <a:gd name="connsiteY3" fmla="*/ 0 h 9525"/>
                  <a:gd name="connsiteX4" fmla="*/ 123825 w 276225"/>
                  <a:gd name="connsiteY4" fmla="*/ 7620 h 9525"/>
                  <a:gd name="connsiteX5" fmla="*/ 282893 w 276225"/>
                  <a:gd name="connsiteY5" fmla="*/ 5715 h 9525"/>
                  <a:gd name="connsiteX6" fmla="*/ 282893 w 276225"/>
                  <a:gd name="connsiteY6" fmla="*/ 8573 h 9525"/>
                  <a:gd name="connsiteX7" fmla="*/ 158115 w 276225"/>
                  <a:gd name="connsiteY7" fmla="*/ 104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9525">
                    <a:moveTo>
                      <a:pt x="158115" y="10478"/>
                    </a:moveTo>
                    <a:cubicBezTo>
                      <a:pt x="146685" y="10478"/>
                      <a:pt x="135255" y="10478"/>
                      <a:pt x="123825" y="10478"/>
                    </a:cubicBezTo>
                    <a:cubicBezTo>
                      <a:pt x="54293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4293" y="6668"/>
                      <a:pt x="123825" y="7620"/>
                    </a:cubicBezTo>
                    <a:cubicBezTo>
                      <a:pt x="193358" y="8573"/>
                      <a:pt x="281940" y="5715"/>
                      <a:pt x="282893" y="5715"/>
                    </a:cubicBezTo>
                    <a:lnTo>
                      <a:pt x="282893" y="8573"/>
                    </a:lnTo>
                    <a:cubicBezTo>
                      <a:pt x="282893" y="8573"/>
                      <a:pt x="220028" y="10478"/>
                      <a:pt x="158115" y="104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6" name="Figura a mano libera: Forma 1245">
                <a:extLst>
                  <a:ext uri="{FF2B5EF4-FFF2-40B4-BE49-F238E27FC236}">
                    <a16:creationId xmlns:a16="http://schemas.microsoft.com/office/drawing/2014/main" id="{212FB035-3122-48A2-9874-95A307FDBB79}"/>
                  </a:ext>
                </a:extLst>
              </p:cNvPr>
              <p:cNvSpPr/>
              <p:nvPr/>
            </p:nvSpPr>
            <p:spPr>
              <a:xfrm>
                <a:off x="2543852" y="8602160"/>
                <a:ext cx="104775" cy="142875"/>
              </a:xfrm>
              <a:custGeom>
                <a:avLst/>
                <a:gdLst>
                  <a:gd name="connsiteX0" fmla="*/ 108586 w 104775"/>
                  <a:gd name="connsiteY0" fmla="*/ 147638 h 142875"/>
                  <a:gd name="connsiteX1" fmla="*/ 47626 w 104775"/>
                  <a:gd name="connsiteY1" fmla="*/ 76200 h 142875"/>
                  <a:gd name="connsiteX2" fmla="*/ 1 w 104775"/>
                  <a:gd name="connsiteY2" fmla="*/ 0 h 142875"/>
                  <a:gd name="connsiteX3" fmla="*/ 2859 w 104775"/>
                  <a:gd name="connsiteY3" fmla="*/ 0 h 142875"/>
                  <a:gd name="connsiteX4" fmla="*/ 49531 w 104775"/>
                  <a:gd name="connsiteY4" fmla="*/ 74295 h 142875"/>
                  <a:gd name="connsiteX5" fmla="*/ 111444 w 104775"/>
                  <a:gd name="connsiteY5" fmla="*/ 146685 h 142875"/>
                  <a:gd name="connsiteX6" fmla="*/ 108586 w 10477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42875">
                    <a:moveTo>
                      <a:pt x="108586" y="147638"/>
                    </a:moveTo>
                    <a:cubicBezTo>
                      <a:pt x="108586" y="147638"/>
                      <a:pt x="95251" y="120967"/>
                      <a:pt x="47626" y="76200"/>
                    </a:cubicBezTo>
                    <a:cubicBezTo>
                      <a:pt x="-951" y="30480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0"/>
                      <a:pt x="1906" y="29527"/>
                      <a:pt x="49531" y="74295"/>
                    </a:cubicBezTo>
                    <a:cubicBezTo>
                      <a:pt x="98109" y="119063"/>
                      <a:pt x="110491" y="144780"/>
                      <a:pt x="111444" y="146685"/>
                    </a:cubicBezTo>
                    <a:lnTo>
                      <a:pt x="108586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7" name="Figura a mano libera: Forma 1246">
                <a:extLst>
                  <a:ext uri="{FF2B5EF4-FFF2-40B4-BE49-F238E27FC236}">
                    <a16:creationId xmlns:a16="http://schemas.microsoft.com/office/drawing/2014/main" id="{2E6348F5-BC94-4AD7-AE90-C4AB6B235C56}"/>
                  </a:ext>
                </a:extLst>
              </p:cNvPr>
              <p:cNvSpPr/>
              <p:nvPr/>
            </p:nvSpPr>
            <p:spPr>
              <a:xfrm>
                <a:off x="2570524" y="8594539"/>
                <a:ext cx="200025" cy="219075"/>
              </a:xfrm>
              <a:custGeom>
                <a:avLst/>
                <a:gdLst>
                  <a:gd name="connsiteX0" fmla="*/ 200977 w 200025"/>
                  <a:gd name="connsiteY0" fmla="*/ 220028 h 219075"/>
                  <a:gd name="connsiteX1" fmla="*/ 130492 w 200025"/>
                  <a:gd name="connsiteY1" fmla="*/ 165735 h 219075"/>
                  <a:gd name="connsiteX2" fmla="*/ 102870 w 200025"/>
                  <a:gd name="connsiteY2" fmla="*/ 134303 h 219075"/>
                  <a:gd name="connsiteX3" fmla="*/ 56197 w 200025"/>
                  <a:gd name="connsiteY3" fmla="*/ 80010 h 219075"/>
                  <a:gd name="connsiteX4" fmla="*/ 0 w 200025"/>
                  <a:gd name="connsiteY4" fmla="*/ 953 h 219075"/>
                  <a:gd name="connsiteX5" fmla="*/ 2858 w 200025"/>
                  <a:gd name="connsiteY5" fmla="*/ 0 h 219075"/>
                  <a:gd name="connsiteX6" fmla="*/ 59055 w 200025"/>
                  <a:gd name="connsiteY6" fmla="*/ 79058 h 219075"/>
                  <a:gd name="connsiteX7" fmla="*/ 105727 w 200025"/>
                  <a:gd name="connsiteY7" fmla="*/ 133350 h 219075"/>
                  <a:gd name="connsiteX8" fmla="*/ 132397 w 200025"/>
                  <a:gd name="connsiteY8" fmla="*/ 163830 h 219075"/>
                  <a:gd name="connsiteX9" fmla="*/ 201930 w 200025"/>
                  <a:gd name="connsiteY9" fmla="*/ 217170 h 219075"/>
                  <a:gd name="connsiteX10" fmla="*/ 200977 w 200025"/>
                  <a:gd name="connsiteY10" fmla="*/ 22002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19075">
                    <a:moveTo>
                      <a:pt x="200977" y="220028"/>
                    </a:moveTo>
                    <a:cubicBezTo>
                      <a:pt x="200025" y="220028"/>
                      <a:pt x="147638" y="182880"/>
                      <a:pt x="130492" y="165735"/>
                    </a:cubicBezTo>
                    <a:cubicBezTo>
                      <a:pt x="121920" y="157163"/>
                      <a:pt x="114300" y="147638"/>
                      <a:pt x="102870" y="134303"/>
                    </a:cubicBezTo>
                    <a:cubicBezTo>
                      <a:pt x="91440" y="120968"/>
                      <a:pt x="77152" y="103823"/>
                      <a:pt x="56197" y="80010"/>
                    </a:cubicBezTo>
                    <a:cubicBezTo>
                      <a:pt x="15240" y="35243"/>
                      <a:pt x="0" y="953"/>
                      <a:pt x="0" y="953"/>
                    </a:cubicBezTo>
                    <a:lnTo>
                      <a:pt x="2858" y="0"/>
                    </a:lnTo>
                    <a:cubicBezTo>
                      <a:pt x="2858" y="0"/>
                      <a:pt x="18097" y="34290"/>
                      <a:pt x="59055" y="79058"/>
                    </a:cubicBezTo>
                    <a:cubicBezTo>
                      <a:pt x="80010" y="101918"/>
                      <a:pt x="94297" y="119063"/>
                      <a:pt x="105727" y="133350"/>
                    </a:cubicBezTo>
                    <a:cubicBezTo>
                      <a:pt x="116205" y="146685"/>
                      <a:pt x="123825" y="156210"/>
                      <a:pt x="132397" y="163830"/>
                    </a:cubicBezTo>
                    <a:cubicBezTo>
                      <a:pt x="149542" y="180975"/>
                      <a:pt x="201930" y="217170"/>
                      <a:pt x="201930" y="217170"/>
                    </a:cubicBezTo>
                    <a:lnTo>
                      <a:pt x="200977" y="2200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8" name="Figura a mano libera: Forma 1247">
                <a:extLst>
                  <a:ext uri="{FF2B5EF4-FFF2-40B4-BE49-F238E27FC236}">
                    <a16:creationId xmlns:a16="http://schemas.microsoft.com/office/drawing/2014/main" id="{36EF1310-C8B5-49D8-806D-0854616206AB}"/>
                  </a:ext>
                </a:extLst>
              </p:cNvPr>
              <p:cNvSpPr/>
              <p:nvPr/>
            </p:nvSpPr>
            <p:spPr>
              <a:xfrm>
                <a:off x="2600051" y="8607875"/>
                <a:ext cx="200025" cy="171450"/>
              </a:xfrm>
              <a:custGeom>
                <a:avLst/>
                <a:gdLst>
                  <a:gd name="connsiteX0" fmla="*/ 204788 w 200025"/>
                  <a:gd name="connsiteY0" fmla="*/ 173355 h 171450"/>
                  <a:gd name="connsiteX1" fmla="*/ 150495 w 200025"/>
                  <a:gd name="connsiteY1" fmla="*/ 142875 h 171450"/>
                  <a:gd name="connsiteX2" fmla="*/ 144780 w 200025"/>
                  <a:gd name="connsiteY2" fmla="*/ 139065 h 171450"/>
                  <a:gd name="connsiteX3" fmla="*/ 65723 w 200025"/>
                  <a:gd name="connsiteY3" fmla="*/ 79057 h 171450"/>
                  <a:gd name="connsiteX4" fmla="*/ 0 w 200025"/>
                  <a:gd name="connsiteY4" fmla="*/ 952 h 171450"/>
                  <a:gd name="connsiteX5" fmla="*/ 2858 w 200025"/>
                  <a:gd name="connsiteY5" fmla="*/ 0 h 171450"/>
                  <a:gd name="connsiteX6" fmla="*/ 68580 w 200025"/>
                  <a:gd name="connsiteY6" fmla="*/ 77152 h 171450"/>
                  <a:gd name="connsiteX7" fmla="*/ 146685 w 200025"/>
                  <a:gd name="connsiteY7" fmla="*/ 137160 h 171450"/>
                  <a:gd name="connsiteX8" fmla="*/ 152400 w 200025"/>
                  <a:gd name="connsiteY8" fmla="*/ 140970 h 171450"/>
                  <a:gd name="connsiteX9" fmla="*/ 206693 w 200025"/>
                  <a:gd name="connsiteY9" fmla="*/ 171450 h 171450"/>
                  <a:gd name="connsiteX10" fmla="*/ 204788 w 200025"/>
                  <a:gd name="connsiteY10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171450">
                    <a:moveTo>
                      <a:pt x="204788" y="173355"/>
                    </a:moveTo>
                    <a:cubicBezTo>
                      <a:pt x="204788" y="173355"/>
                      <a:pt x="170498" y="155257"/>
                      <a:pt x="150495" y="142875"/>
                    </a:cubicBezTo>
                    <a:lnTo>
                      <a:pt x="144780" y="139065"/>
                    </a:lnTo>
                    <a:cubicBezTo>
                      <a:pt x="126683" y="127635"/>
                      <a:pt x="108585" y="116205"/>
                      <a:pt x="65723" y="79057"/>
                    </a:cubicBezTo>
                    <a:cubicBezTo>
                      <a:pt x="19050" y="38100"/>
                      <a:pt x="0" y="1905"/>
                      <a:pt x="0" y="952"/>
                    </a:cubicBezTo>
                    <a:lnTo>
                      <a:pt x="2858" y="0"/>
                    </a:lnTo>
                    <a:cubicBezTo>
                      <a:pt x="2858" y="0"/>
                      <a:pt x="21908" y="36195"/>
                      <a:pt x="68580" y="77152"/>
                    </a:cubicBezTo>
                    <a:cubicBezTo>
                      <a:pt x="110490" y="114300"/>
                      <a:pt x="129540" y="125730"/>
                      <a:pt x="146685" y="137160"/>
                    </a:cubicBezTo>
                    <a:lnTo>
                      <a:pt x="152400" y="140970"/>
                    </a:lnTo>
                    <a:cubicBezTo>
                      <a:pt x="172403" y="153352"/>
                      <a:pt x="206693" y="170498"/>
                      <a:pt x="206693" y="171450"/>
                    </a:cubicBezTo>
                    <a:lnTo>
                      <a:pt x="204788" y="1733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49" name="Figura a mano libera: Forma 1248">
                <a:extLst>
                  <a:ext uri="{FF2B5EF4-FFF2-40B4-BE49-F238E27FC236}">
                    <a16:creationId xmlns:a16="http://schemas.microsoft.com/office/drawing/2014/main" id="{E92FAF90-0546-4AE0-BFBE-07992590D7AB}"/>
                  </a:ext>
                </a:extLst>
              </p:cNvPr>
              <p:cNvSpPr/>
              <p:nvPr/>
            </p:nvSpPr>
            <p:spPr>
              <a:xfrm>
                <a:off x="2604813" y="8602160"/>
                <a:ext cx="238125" cy="142875"/>
              </a:xfrm>
              <a:custGeom>
                <a:avLst/>
                <a:gdLst>
                  <a:gd name="connsiteX0" fmla="*/ 242888 w 238125"/>
                  <a:gd name="connsiteY0" fmla="*/ 142875 h 142875"/>
                  <a:gd name="connsiteX1" fmla="*/ 154305 w 238125"/>
                  <a:gd name="connsiteY1" fmla="*/ 112395 h 142875"/>
                  <a:gd name="connsiteX2" fmla="*/ 68580 w 238125"/>
                  <a:gd name="connsiteY2" fmla="*/ 61913 h 142875"/>
                  <a:gd name="connsiteX3" fmla="*/ 0 w 238125"/>
                  <a:gd name="connsiteY3" fmla="*/ 1905 h 142875"/>
                  <a:gd name="connsiteX4" fmla="*/ 1905 w 238125"/>
                  <a:gd name="connsiteY4" fmla="*/ 0 h 142875"/>
                  <a:gd name="connsiteX5" fmla="*/ 69533 w 238125"/>
                  <a:gd name="connsiteY5" fmla="*/ 60007 h 142875"/>
                  <a:gd name="connsiteX6" fmla="*/ 155258 w 238125"/>
                  <a:gd name="connsiteY6" fmla="*/ 110490 h 142875"/>
                  <a:gd name="connsiteX7" fmla="*/ 242888 w 238125"/>
                  <a:gd name="connsiteY7" fmla="*/ 140970 h 142875"/>
                  <a:gd name="connsiteX8" fmla="*/ 242888 w 2381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125" h="142875">
                    <a:moveTo>
                      <a:pt x="242888" y="142875"/>
                    </a:moveTo>
                    <a:cubicBezTo>
                      <a:pt x="241935" y="142875"/>
                      <a:pt x="180975" y="124777"/>
                      <a:pt x="154305" y="112395"/>
                    </a:cubicBezTo>
                    <a:cubicBezTo>
                      <a:pt x="126683" y="99060"/>
                      <a:pt x="117158" y="93345"/>
                      <a:pt x="68580" y="61913"/>
                    </a:cubicBezTo>
                    <a:cubicBezTo>
                      <a:pt x="20003" y="30480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20955" y="28575"/>
                      <a:pt x="69533" y="60007"/>
                    </a:cubicBezTo>
                    <a:cubicBezTo>
                      <a:pt x="118110" y="91440"/>
                      <a:pt x="127635" y="97155"/>
                      <a:pt x="155258" y="110490"/>
                    </a:cubicBezTo>
                    <a:cubicBezTo>
                      <a:pt x="180975" y="123825"/>
                      <a:pt x="241935" y="140970"/>
                      <a:pt x="242888" y="140970"/>
                    </a:cubicBezTo>
                    <a:lnTo>
                      <a:pt x="242888" y="1428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0" name="Figura a mano libera: Forma 1249">
                <a:extLst>
                  <a:ext uri="{FF2B5EF4-FFF2-40B4-BE49-F238E27FC236}">
                    <a16:creationId xmlns:a16="http://schemas.microsoft.com/office/drawing/2014/main" id="{5E619D85-7B4C-416E-A1BC-85562102A0D5}"/>
                  </a:ext>
                </a:extLst>
              </p:cNvPr>
              <p:cNvSpPr/>
              <p:nvPr/>
            </p:nvSpPr>
            <p:spPr>
              <a:xfrm>
                <a:off x="2606719" y="8598350"/>
                <a:ext cx="276225" cy="123825"/>
              </a:xfrm>
              <a:custGeom>
                <a:avLst/>
                <a:gdLst>
                  <a:gd name="connsiteX0" fmla="*/ 278130 w 276225"/>
                  <a:gd name="connsiteY0" fmla="*/ 124777 h 123825"/>
                  <a:gd name="connsiteX1" fmla="*/ 181927 w 276225"/>
                  <a:gd name="connsiteY1" fmla="*/ 100965 h 123825"/>
                  <a:gd name="connsiteX2" fmla="*/ 160972 w 276225"/>
                  <a:gd name="connsiteY2" fmla="*/ 93345 h 123825"/>
                  <a:gd name="connsiteX3" fmla="*/ 63817 w 276225"/>
                  <a:gd name="connsiteY3" fmla="*/ 50482 h 123825"/>
                  <a:gd name="connsiteX4" fmla="*/ 0 w 276225"/>
                  <a:gd name="connsiteY4" fmla="*/ 0 h 123825"/>
                  <a:gd name="connsiteX5" fmla="*/ 2857 w 276225"/>
                  <a:gd name="connsiteY5" fmla="*/ 0 h 123825"/>
                  <a:gd name="connsiteX6" fmla="*/ 1905 w 276225"/>
                  <a:gd name="connsiteY6" fmla="*/ 0 h 123825"/>
                  <a:gd name="connsiteX7" fmla="*/ 2857 w 276225"/>
                  <a:gd name="connsiteY7" fmla="*/ 0 h 123825"/>
                  <a:gd name="connsiteX8" fmla="*/ 65722 w 276225"/>
                  <a:gd name="connsiteY8" fmla="*/ 48577 h 123825"/>
                  <a:gd name="connsiteX9" fmla="*/ 162877 w 276225"/>
                  <a:gd name="connsiteY9" fmla="*/ 91440 h 123825"/>
                  <a:gd name="connsiteX10" fmla="*/ 183832 w 276225"/>
                  <a:gd name="connsiteY10" fmla="*/ 99060 h 123825"/>
                  <a:gd name="connsiteX11" fmla="*/ 279082 w 276225"/>
                  <a:gd name="connsiteY11" fmla="*/ 122873 h 123825"/>
                  <a:gd name="connsiteX12" fmla="*/ 278130 w 276225"/>
                  <a:gd name="connsiteY12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23825">
                    <a:moveTo>
                      <a:pt x="278130" y="124777"/>
                    </a:moveTo>
                    <a:cubicBezTo>
                      <a:pt x="277177" y="124777"/>
                      <a:pt x="215265" y="113348"/>
                      <a:pt x="181927" y="100965"/>
                    </a:cubicBezTo>
                    <a:cubicBezTo>
                      <a:pt x="174307" y="98107"/>
                      <a:pt x="167640" y="95250"/>
                      <a:pt x="160972" y="93345"/>
                    </a:cubicBezTo>
                    <a:cubicBezTo>
                      <a:pt x="137160" y="84773"/>
                      <a:pt x="112395" y="76200"/>
                      <a:pt x="63817" y="50482"/>
                    </a:cubicBezTo>
                    <a:cubicBezTo>
                      <a:pt x="952" y="18098"/>
                      <a:pt x="0" y="0"/>
                      <a:pt x="0" y="0"/>
                    </a:cubicBezTo>
                    <a:lnTo>
                      <a:pt x="2857" y="0"/>
                    </a:lnTo>
                    <a:lnTo>
                      <a:pt x="1905" y="0"/>
                    </a:lnTo>
                    <a:lnTo>
                      <a:pt x="2857" y="0"/>
                    </a:lnTo>
                    <a:cubicBezTo>
                      <a:pt x="2857" y="0"/>
                      <a:pt x="4763" y="17145"/>
                      <a:pt x="65722" y="48577"/>
                    </a:cubicBezTo>
                    <a:cubicBezTo>
                      <a:pt x="114300" y="73343"/>
                      <a:pt x="139065" y="82868"/>
                      <a:pt x="162877" y="91440"/>
                    </a:cubicBezTo>
                    <a:cubicBezTo>
                      <a:pt x="169545" y="94298"/>
                      <a:pt x="177165" y="96202"/>
                      <a:pt x="183832" y="99060"/>
                    </a:cubicBezTo>
                    <a:cubicBezTo>
                      <a:pt x="217170" y="111443"/>
                      <a:pt x="278130" y="122873"/>
                      <a:pt x="279082" y="122873"/>
                    </a:cubicBezTo>
                    <a:lnTo>
                      <a:pt x="278130" y="1247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1" name="Figura a mano libera: Forma 1250">
                <a:extLst>
                  <a:ext uri="{FF2B5EF4-FFF2-40B4-BE49-F238E27FC236}">
                    <a16:creationId xmlns:a16="http://schemas.microsoft.com/office/drawing/2014/main" id="{D99509C3-1854-4DDB-AC27-CAD3D057451A}"/>
                  </a:ext>
                </a:extLst>
              </p:cNvPr>
              <p:cNvSpPr/>
              <p:nvPr/>
            </p:nvSpPr>
            <p:spPr>
              <a:xfrm>
                <a:off x="2266676" y="8518339"/>
                <a:ext cx="95250" cy="200025"/>
              </a:xfrm>
              <a:custGeom>
                <a:avLst/>
                <a:gdLst>
                  <a:gd name="connsiteX0" fmla="*/ 2858 w 95250"/>
                  <a:gd name="connsiteY0" fmla="*/ 207645 h 200025"/>
                  <a:gd name="connsiteX1" fmla="*/ 0 w 95250"/>
                  <a:gd name="connsiteY1" fmla="*/ 206693 h 200025"/>
                  <a:gd name="connsiteX2" fmla="*/ 24765 w 95250"/>
                  <a:gd name="connsiteY2" fmla="*/ 138113 h 200025"/>
                  <a:gd name="connsiteX3" fmla="*/ 36195 w 95250"/>
                  <a:gd name="connsiteY3" fmla="*/ 114300 h 200025"/>
                  <a:gd name="connsiteX4" fmla="*/ 55245 w 95250"/>
                  <a:gd name="connsiteY4" fmla="*/ 74295 h 200025"/>
                  <a:gd name="connsiteX5" fmla="*/ 94298 w 95250"/>
                  <a:gd name="connsiteY5" fmla="*/ 0 h 200025"/>
                  <a:gd name="connsiteX6" fmla="*/ 96203 w 95250"/>
                  <a:gd name="connsiteY6" fmla="*/ 1905 h 200025"/>
                  <a:gd name="connsiteX7" fmla="*/ 57150 w 95250"/>
                  <a:gd name="connsiteY7" fmla="*/ 76200 h 200025"/>
                  <a:gd name="connsiteX8" fmla="*/ 38100 w 95250"/>
                  <a:gd name="connsiteY8" fmla="*/ 117158 h 200025"/>
                  <a:gd name="connsiteX9" fmla="*/ 26670 w 95250"/>
                  <a:gd name="connsiteY9" fmla="*/ 140970 h 200025"/>
                  <a:gd name="connsiteX10" fmla="*/ 2858 w 95250"/>
                  <a:gd name="connsiteY10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00025">
                    <a:moveTo>
                      <a:pt x="2858" y="207645"/>
                    </a:moveTo>
                    <a:lnTo>
                      <a:pt x="0" y="206693"/>
                    </a:lnTo>
                    <a:cubicBezTo>
                      <a:pt x="0" y="206693"/>
                      <a:pt x="16193" y="160973"/>
                      <a:pt x="24765" y="138113"/>
                    </a:cubicBezTo>
                    <a:cubicBezTo>
                      <a:pt x="28575" y="128588"/>
                      <a:pt x="32385" y="120968"/>
                      <a:pt x="36195" y="114300"/>
                    </a:cubicBezTo>
                    <a:cubicBezTo>
                      <a:pt x="41910" y="104775"/>
                      <a:pt x="47625" y="94298"/>
                      <a:pt x="55245" y="74295"/>
                    </a:cubicBezTo>
                    <a:cubicBezTo>
                      <a:pt x="68580" y="39053"/>
                      <a:pt x="94298" y="0"/>
                      <a:pt x="94298" y="0"/>
                    </a:cubicBezTo>
                    <a:lnTo>
                      <a:pt x="96203" y="1905"/>
                    </a:lnTo>
                    <a:cubicBezTo>
                      <a:pt x="96203" y="1905"/>
                      <a:pt x="70485" y="40958"/>
                      <a:pt x="57150" y="76200"/>
                    </a:cubicBezTo>
                    <a:cubicBezTo>
                      <a:pt x="49530" y="96203"/>
                      <a:pt x="43815" y="106680"/>
                      <a:pt x="38100" y="117158"/>
                    </a:cubicBezTo>
                    <a:cubicBezTo>
                      <a:pt x="34290" y="124778"/>
                      <a:pt x="30480" y="131445"/>
                      <a:pt x="26670" y="140970"/>
                    </a:cubicBezTo>
                    <a:cubicBezTo>
                      <a:pt x="19050" y="160973"/>
                      <a:pt x="2858" y="206693"/>
                      <a:pt x="2858" y="2076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2" name="Figura a mano libera: Forma 1251">
                <a:extLst>
                  <a:ext uri="{FF2B5EF4-FFF2-40B4-BE49-F238E27FC236}">
                    <a16:creationId xmlns:a16="http://schemas.microsoft.com/office/drawing/2014/main" id="{BAB0CFDA-6C21-4DCA-8D35-C0227C093000}"/>
                  </a:ext>
                </a:extLst>
              </p:cNvPr>
              <p:cNvSpPr/>
              <p:nvPr/>
            </p:nvSpPr>
            <p:spPr>
              <a:xfrm>
                <a:off x="2309538" y="8542152"/>
                <a:ext cx="47625" cy="219075"/>
              </a:xfrm>
              <a:custGeom>
                <a:avLst/>
                <a:gdLst>
                  <a:gd name="connsiteX0" fmla="*/ 2858 w 47625"/>
                  <a:gd name="connsiteY0" fmla="*/ 225743 h 219075"/>
                  <a:gd name="connsiteX1" fmla="*/ 0 w 47625"/>
                  <a:gd name="connsiteY1" fmla="*/ 225743 h 219075"/>
                  <a:gd name="connsiteX2" fmla="*/ 22860 w 47625"/>
                  <a:gd name="connsiteY2" fmla="*/ 94298 h 219075"/>
                  <a:gd name="connsiteX3" fmla="*/ 52388 w 47625"/>
                  <a:gd name="connsiteY3" fmla="*/ 0 h 219075"/>
                  <a:gd name="connsiteX4" fmla="*/ 55245 w 47625"/>
                  <a:gd name="connsiteY4" fmla="*/ 953 h 219075"/>
                  <a:gd name="connsiteX5" fmla="*/ 25718 w 47625"/>
                  <a:gd name="connsiteY5" fmla="*/ 95250 h 219075"/>
                  <a:gd name="connsiteX6" fmla="*/ 2858 w 47625"/>
                  <a:gd name="connsiteY6" fmla="*/ 22574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2858" y="225743"/>
                    </a:moveTo>
                    <a:lnTo>
                      <a:pt x="0" y="225743"/>
                    </a:lnTo>
                    <a:cubicBezTo>
                      <a:pt x="0" y="224790"/>
                      <a:pt x="11430" y="138113"/>
                      <a:pt x="22860" y="94298"/>
                    </a:cubicBezTo>
                    <a:cubicBezTo>
                      <a:pt x="34290" y="49530"/>
                      <a:pt x="51435" y="953"/>
                      <a:pt x="52388" y="0"/>
                    </a:cubicBezTo>
                    <a:lnTo>
                      <a:pt x="55245" y="953"/>
                    </a:lnTo>
                    <a:cubicBezTo>
                      <a:pt x="55245" y="1905"/>
                      <a:pt x="38100" y="50483"/>
                      <a:pt x="25718" y="95250"/>
                    </a:cubicBezTo>
                    <a:cubicBezTo>
                      <a:pt x="14288" y="139065"/>
                      <a:pt x="2858" y="224790"/>
                      <a:pt x="2858" y="2257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3" name="Figura a mano libera: Forma 1252">
                <a:extLst>
                  <a:ext uri="{FF2B5EF4-FFF2-40B4-BE49-F238E27FC236}">
                    <a16:creationId xmlns:a16="http://schemas.microsoft.com/office/drawing/2014/main" id="{4DE3F37A-8157-4457-B4DA-E9BA4898D043}"/>
                  </a:ext>
                </a:extLst>
              </p:cNvPr>
              <p:cNvSpPr/>
              <p:nvPr/>
            </p:nvSpPr>
            <p:spPr>
              <a:xfrm>
                <a:off x="2405741" y="8552630"/>
                <a:ext cx="9525" cy="247650"/>
              </a:xfrm>
              <a:custGeom>
                <a:avLst/>
                <a:gdLst>
                  <a:gd name="connsiteX0" fmla="*/ 11430 w 9525"/>
                  <a:gd name="connsiteY0" fmla="*/ 249555 h 247650"/>
                  <a:gd name="connsiteX1" fmla="*/ 0 w 9525"/>
                  <a:gd name="connsiteY1" fmla="*/ 122872 h 247650"/>
                  <a:gd name="connsiteX2" fmla="*/ 6667 w 9525"/>
                  <a:gd name="connsiteY2" fmla="*/ 0 h 247650"/>
                  <a:gd name="connsiteX3" fmla="*/ 9525 w 9525"/>
                  <a:gd name="connsiteY3" fmla="*/ 0 h 247650"/>
                  <a:gd name="connsiteX4" fmla="*/ 2858 w 9525"/>
                  <a:gd name="connsiteY4" fmla="*/ 122872 h 247650"/>
                  <a:gd name="connsiteX5" fmla="*/ 13335 w 9525"/>
                  <a:gd name="connsiteY5" fmla="*/ 249555 h 247650"/>
                  <a:gd name="connsiteX6" fmla="*/ 11430 w 9525"/>
                  <a:gd name="connsiteY6" fmla="*/ 24955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247650">
                    <a:moveTo>
                      <a:pt x="11430" y="249555"/>
                    </a:moveTo>
                    <a:cubicBezTo>
                      <a:pt x="11430" y="248602"/>
                      <a:pt x="0" y="173355"/>
                      <a:pt x="0" y="122872"/>
                    </a:cubicBezTo>
                    <a:cubicBezTo>
                      <a:pt x="0" y="71438"/>
                      <a:pt x="6667" y="952"/>
                      <a:pt x="6667" y="0"/>
                    </a:cubicBezTo>
                    <a:lnTo>
                      <a:pt x="9525" y="0"/>
                    </a:lnTo>
                    <a:cubicBezTo>
                      <a:pt x="9525" y="952"/>
                      <a:pt x="2858" y="71438"/>
                      <a:pt x="2858" y="122872"/>
                    </a:cubicBezTo>
                    <a:cubicBezTo>
                      <a:pt x="2858" y="174307"/>
                      <a:pt x="13335" y="248602"/>
                      <a:pt x="13335" y="249555"/>
                    </a:cubicBezTo>
                    <a:lnTo>
                      <a:pt x="11430" y="2495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4" name="Figura a mano libera: Forma 1253">
                <a:extLst>
                  <a:ext uri="{FF2B5EF4-FFF2-40B4-BE49-F238E27FC236}">
                    <a16:creationId xmlns:a16="http://schemas.microsoft.com/office/drawing/2014/main" id="{C32B2C77-B772-4E31-97F7-15981EDE41F3}"/>
                  </a:ext>
                </a:extLst>
              </p:cNvPr>
              <p:cNvSpPr/>
              <p:nvPr/>
            </p:nvSpPr>
            <p:spPr>
              <a:xfrm>
                <a:off x="2092368" y="8444044"/>
                <a:ext cx="190500" cy="114300"/>
              </a:xfrm>
              <a:custGeom>
                <a:avLst/>
                <a:gdLst>
                  <a:gd name="connsiteX0" fmla="*/ 1905 w 190500"/>
                  <a:gd name="connsiteY0" fmla="*/ 118110 h 114300"/>
                  <a:gd name="connsiteX1" fmla="*/ 0 w 190500"/>
                  <a:gd name="connsiteY1" fmla="*/ 116205 h 114300"/>
                  <a:gd name="connsiteX2" fmla="*/ 100965 w 190500"/>
                  <a:gd name="connsiteY2" fmla="*/ 50482 h 114300"/>
                  <a:gd name="connsiteX3" fmla="*/ 189548 w 190500"/>
                  <a:gd name="connsiteY3" fmla="*/ 0 h 114300"/>
                  <a:gd name="connsiteX4" fmla="*/ 191452 w 190500"/>
                  <a:gd name="connsiteY4" fmla="*/ 1905 h 114300"/>
                  <a:gd name="connsiteX5" fmla="*/ 101918 w 190500"/>
                  <a:gd name="connsiteY5" fmla="*/ 53340 h 114300"/>
                  <a:gd name="connsiteX6" fmla="*/ 1905 w 190500"/>
                  <a:gd name="connsiteY6" fmla="*/ 11811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14300">
                    <a:moveTo>
                      <a:pt x="1905" y="118110"/>
                    </a:moveTo>
                    <a:lnTo>
                      <a:pt x="0" y="116205"/>
                    </a:lnTo>
                    <a:cubicBezTo>
                      <a:pt x="952" y="116205"/>
                      <a:pt x="51435" y="68580"/>
                      <a:pt x="100965" y="50482"/>
                    </a:cubicBezTo>
                    <a:cubicBezTo>
                      <a:pt x="150495" y="32385"/>
                      <a:pt x="188595" y="0"/>
                      <a:pt x="189548" y="0"/>
                    </a:cubicBezTo>
                    <a:lnTo>
                      <a:pt x="191452" y="1905"/>
                    </a:lnTo>
                    <a:cubicBezTo>
                      <a:pt x="191452" y="1905"/>
                      <a:pt x="152400" y="35243"/>
                      <a:pt x="101918" y="53340"/>
                    </a:cubicBezTo>
                    <a:cubicBezTo>
                      <a:pt x="53340" y="70485"/>
                      <a:pt x="2858" y="117157"/>
                      <a:pt x="1905" y="1181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5" name="Figura a mano libera: Forma 1254">
                <a:extLst>
                  <a:ext uri="{FF2B5EF4-FFF2-40B4-BE49-F238E27FC236}">
                    <a16:creationId xmlns:a16="http://schemas.microsoft.com/office/drawing/2014/main" id="{580840E0-9509-43C7-A3EE-64FE3B91EE76}"/>
                  </a:ext>
                </a:extLst>
              </p:cNvPr>
              <p:cNvSpPr/>
              <p:nvPr/>
            </p:nvSpPr>
            <p:spPr>
              <a:xfrm>
                <a:off x="2039981" y="8431662"/>
                <a:ext cx="228600" cy="66675"/>
              </a:xfrm>
              <a:custGeom>
                <a:avLst/>
                <a:gdLst>
                  <a:gd name="connsiteX0" fmla="*/ 952 w 228600"/>
                  <a:gd name="connsiteY0" fmla="*/ 73343 h 66675"/>
                  <a:gd name="connsiteX1" fmla="*/ 0 w 228600"/>
                  <a:gd name="connsiteY1" fmla="*/ 70485 h 66675"/>
                  <a:gd name="connsiteX2" fmla="*/ 127635 w 228600"/>
                  <a:gd name="connsiteY2" fmla="*/ 32385 h 66675"/>
                  <a:gd name="connsiteX3" fmla="*/ 236220 w 228600"/>
                  <a:gd name="connsiteY3" fmla="*/ 0 h 66675"/>
                  <a:gd name="connsiteX4" fmla="*/ 237173 w 228600"/>
                  <a:gd name="connsiteY4" fmla="*/ 2857 h 66675"/>
                  <a:gd name="connsiteX5" fmla="*/ 129540 w 228600"/>
                  <a:gd name="connsiteY5" fmla="*/ 35243 h 66675"/>
                  <a:gd name="connsiteX6" fmla="*/ 952 w 228600"/>
                  <a:gd name="connsiteY6" fmla="*/ 7334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66675">
                    <a:moveTo>
                      <a:pt x="952" y="73343"/>
                    </a:moveTo>
                    <a:lnTo>
                      <a:pt x="0" y="70485"/>
                    </a:lnTo>
                    <a:cubicBezTo>
                      <a:pt x="952" y="70485"/>
                      <a:pt x="66675" y="53340"/>
                      <a:pt x="127635" y="32385"/>
                    </a:cubicBezTo>
                    <a:cubicBezTo>
                      <a:pt x="189548" y="12382"/>
                      <a:pt x="235268" y="0"/>
                      <a:pt x="236220" y="0"/>
                    </a:cubicBezTo>
                    <a:lnTo>
                      <a:pt x="237173" y="2857"/>
                    </a:lnTo>
                    <a:cubicBezTo>
                      <a:pt x="237173" y="2857"/>
                      <a:pt x="190500" y="14288"/>
                      <a:pt x="129540" y="35243"/>
                    </a:cubicBezTo>
                    <a:cubicBezTo>
                      <a:pt x="66675" y="56198"/>
                      <a:pt x="952" y="73343"/>
                      <a:pt x="952" y="733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6" name="Figura a mano libera: Forma 1255">
                <a:extLst>
                  <a:ext uri="{FF2B5EF4-FFF2-40B4-BE49-F238E27FC236}">
                    <a16:creationId xmlns:a16="http://schemas.microsoft.com/office/drawing/2014/main" id="{DD4788BE-AC0D-48D7-8052-2B2316A9B88A}"/>
                  </a:ext>
                </a:extLst>
              </p:cNvPr>
              <p:cNvSpPr/>
              <p:nvPr/>
            </p:nvSpPr>
            <p:spPr>
              <a:xfrm>
                <a:off x="2038076" y="8424994"/>
                <a:ext cx="219075" cy="57150"/>
              </a:xfrm>
              <a:custGeom>
                <a:avLst/>
                <a:gdLst>
                  <a:gd name="connsiteX0" fmla="*/ 0 w 219075"/>
                  <a:gd name="connsiteY0" fmla="*/ 57150 h 57150"/>
                  <a:gd name="connsiteX1" fmla="*/ 0 w 219075"/>
                  <a:gd name="connsiteY1" fmla="*/ 54293 h 57150"/>
                  <a:gd name="connsiteX2" fmla="*/ 121920 w 219075"/>
                  <a:gd name="connsiteY2" fmla="*/ 30480 h 57150"/>
                  <a:gd name="connsiteX3" fmla="*/ 227648 w 219075"/>
                  <a:gd name="connsiteY3" fmla="*/ 0 h 57150"/>
                  <a:gd name="connsiteX4" fmla="*/ 228600 w 219075"/>
                  <a:gd name="connsiteY4" fmla="*/ 2857 h 57150"/>
                  <a:gd name="connsiteX5" fmla="*/ 122873 w 219075"/>
                  <a:gd name="connsiteY5" fmla="*/ 33338 h 57150"/>
                  <a:gd name="connsiteX6" fmla="*/ 0 w 219075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57150">
                    <a:moveTo>
                      <a:pt x="0" y="57150"/>
                    </a:moveTo>
                    <a:lnTo>
                      <a:pt x="0" y="54293"/>
                    </a:lnTo>
                    <a:cubicBezTo>
                      <a:pt x="952" y="54293"/>
                      <a:pt x="58102" y="48578"/>
                      <a:pt x="121920" y="30480"/>
                    </a:cubicBezTo>
                    <a:cubicBezTo>
                      <a:pt x="185737" y="13335"/>
                      <a:pt x="226695" y="0"/>
                      <a:pt x="227648" y="0"/>
                    </a:cubicBezTo>
                    <a:lnTo>
                      <a:pt x="228600" y="2857"/>
                    </a:lnTo>
                    <a:cubicBezTo>
                      <a:pt x="228600" y="2857"/>
                      <a:pt x="186690" y="16193"/>
                      <a:pt x="122873" y="33338"/>
                    </a:cubicBezTo>
                    <a:cubicBezTo>
                      <a:pt x="59055" y="51435"/>
                      <a:pt x="0" y="57150"/>
                      <a:pt x="0" y="571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7" name="Figura a mano libera: Forma 1256">
                <a:extLst>
                  <a:ext uri="{FF2B5EF4-FFF2-40B4-BE49-F238E27FC236}">
                    <a16:creationId xmlns:a16="http://schemas.microsoft.com/office/drawing/2014/main" id="{68E87BB7-CCFA-40AE-A777-11CEF66BA285}"/>
                  </a:ext>
                </a:extLst>
              </p:cNvPr>
              <p:cNvSpPr/>
              <p:nvPr/>
            </p:nvSpPr>
            <p:spPr>
              <a:xfrm>
                <a:off x="1992356" y="8376417"/>
                <a:ext cx="266700" cy="19050"/>
              </a:xfrm>
              <a:custGeom>
                <a:avLst/>
                <a:gdLst>
                  <a:gd name="connsiteX0" fmla="*/ 0 w 266700"/>
                  <a:gd name="connsiteY0" fmla="*/ 27622 h 19050"/>
                  <a:gd name="connsiteX1" fmla="*/ 0 w 266700"/>
                  <a:gd name="connsiteY1" fmla="*/ 24765 h 19050"/>
                  <a:gd name="connsiteX2" fmla="*/ 178118 w 266700"/>
                  <a:gd name="connsiteY2" fmla="*/ 15240 h 19050"/>
                  <a:gd name="connsiteX3" fmla="*/ 268605 w 266700"/>
                  <a:gd name="connsiteY3" fmla="*/ 3810 h 19050"/>
                  <a:gd name="connsiteX4" fmla="*/ 267653 w 266700"/>
                  <a:gd name="connsiteY4" fmla="*/ 2857 h 19050"/>
                  <a:gd name="connsiteX5" fmla="*/ 268605 w 266700"/>
                  <a:gd name="connsiteY5" fmla="*/ 0 h 19050"/>
                  <a:gd name="connsiteX6" fmla="*/ 271463 w 266700"/>
                  <a:gd name="connsiteY6" fmla="*/ 3810 h 19050"/>
                  <a:gd name="connsiteX7" fmla="*/ 178118 w 266700"/>
                  <a:gd name="connsiteY7" fmla="*/ 17145 h 19050"/>
                  <a:gd name="connsiteX8" fmla="*/ 0 w 266700"/>
                  <a:gd name="connsiteY8" fmla="*/ 2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9050">
                    <a:moveTo>
                      <a:pt x="0" y="27622"/>
                    </a:moveTo>
                    <a:lnTo>
                      <a:pt x="0" y="24765"/>
                    </a:lnTo>
                    <a:cubicBezTo>
                      <a:pt x="952" y="24765"/>
                      <a:pt x="65723" y="19050"/>
                      <a:pt x="178118" y="15240"/>
                    </a:cubicBezTo>
                    <a:cubicBezTo>
                      <a:pt x="262890" y="11430"/>
                      <a:pt x="268605" y="5715"/>
                      <a:pt x="268605" y="3810"/>
                    </a:cubicBezTo>
                    <a:cubicBezTo>
                      <a:pt x="268605" y="3810"/>
                      <a:pt x="267653" y="2857"/>
                      <a:pt x="267653" y="2857"/>
                    </a:cubicBezTo>
                    <a:lnTo>
                      <a:pt x="268605" y="0"/>
                    </a:lnTo>
                    <a:cubicBezTo>
                      <a:pt x="268605" y="0"/>
                      <a:pt x="272415" y="1905"/>
                      <a:pt x="271463" y="3810"/>
                    </a:cubicBezTo>
                    <a:cubicBezTo>
                      <a:pt x="271463" y="6668"/>
                      <a:pt x="269557" y="13335"/>
                      <a:pt x="178118" y="17145"/>
                    </a:cubicBezTo>
                    <a:cubicBezTo>
                      <a:pt x="65723" y="21907"/>
                      <a:pt x="952" y="27622"/>
                      <a:pt x="0" y="27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8" name="Figura a mano libera: Forma 1257">
                <a:extLst>
                  <a:ext uri="{FF2B5EF4-FFF2-40B4-BE49-F238E27FC236}">
                    <a16:creationId xmlns:a16="http://schemas.microsoft.com/office/drawing/2014/main" id="{42170211-06D6-4E54-BFE0-38D7B153933B}"/>
                  </a:ext>
                </a:extLst>
              </p:cNvPr>
              <p:cNvSpPr/>
              <p:nvPr/>
            </p:nvSpPr>
            <p:spPr>
              <a:xfrm>
                <a:off x="2813411" y="8048757"/>
                <a:ext cx="400050" cy="238125"/>
              </a:xfrm>
              <a:custGeom>
                <a:avLst/>
                <a:gdLst>
                  <a:gd name="connsiteX0" fmla="*/ 952 w 400050"/>
                  <a:gd name="connsiteY0" fmla="*/ 244793 h 238125"/>
                  <a:gd name="connsiteX1" fmla="*/ 0 w 400050"/>
                  <a:gd name="connsiteY1" fmla="*/ 241935 h 238125"/>
                  <a:gd name="connsiteX2" fmla="*/ 116205 w 400050"/>
                  <a:gd name="connsiteY2" fmla="*/ 186690 h 238125"/>
                  <a:gd name="connsiteX3" fmla="*/ 206692 w 400050"/>
                  <a:gd name="connsiteY3" fmla="*/ 127635 h 238125"/>
                  <a:gd name="connsiteX4" fmla="*/ 279083 w 400050"/>
                  <a:gd name="connsiteY4" fmla="*/ 79057 h 238125"/>
                  <a:gd name="connsiteX5" fmla="*/ 406717 w 400050"/>
                  <a:gd name="connsiteY5" fmla="*/ 0 h 238125"/>
                  <a:gd name="connsiteX6" fmla="*/ 408622 w 400050"/>
                  <a:gd name="connsiteY6" fmla="*/ 1905 h 238125"/>
                  <a:gd name="connsiteX7" fmla="*/ 280988 w 400050"/>
                  <a:gd name="connsiteY7" fmla="*/ 80963 h 238125"/>
                  <a:gd name="connsiteX8" fmla="*/ 208597 w 400050"/>
                  <a:gd name="connsiteY8" fmla="*/ 129540 h 238125"/>
                  <a:gd name="connsiteX9" fmla="*/ 117158 w 400050"/>
                  <a:gd name="connsiteY9" fmla="*/ 189548 h 238125"/>
                  <a:gd name="connsiteX10" fmla="*/ 952 w 400050"/>
                  <a:gd name="connsiteY10" fmla="*/ 24479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238125">
                    <a:moveTo>
                      <a:pt x="952" y="244793"/>
                    </a:moveTo>
                    <a:lnTo>
                      <a:pt x="0" y="241935"/>
                    </a:lnTo>
                    <a:cubicBezTo>
                      <a:pt x="952" y="241935"/>
                      <a:pt x="57150" y="218123"/>
                      <a:pt x="116205" y="186690"/>
                    </a:cubicBezTo>
                    <a:cubicBezTo>
                      <a:pt x="148590" y="168593"/>
                      <a:pt x="178117" y="147638"/>
                      <a:pt x="206692" y="127635"/>
                    </a:cubicBezTo>
                    <a:cubicBezTo>
                      <a:pt x="230505" y="110490"/>
                      <a:pt x="254317" y="93345"/>
                      <a:pt x="279083" y="79057"/>
                    </a:cubicBezTo>
                    <a:cubicBezTo>
                      <a:pt x="333375" y="46673"/>
                      <a:pt x="405765" y="0"/>
                      <a:pt x="406717" y="0"/>
                    </a:cubicBezTo>
                    <a:lnTo>
                      <a:pt x="408622" y="1905"/>
                    </a:lnTo>
                    <a:cubicBezTo>
                      <a:pt x="407670" y="1905"/>
                      <a:pt x="336233" y="49530"/>
                      <a:pt x="280988" y="80963"/>
                    </a:cubicBezTo>
                    <a:cubicBezTo>
                      <a:pt x="256222" y="95250"/>
                      <a:pt x="232410" y="112395"/>
                      <a:pt x="208597" y="129540"/>
                    </a:cubicBezTo>
                    <a:cubicBezTo>
                      <a:pt x="180022" y="150495"/>
                      <a:pt x="150495" y="171450"/>
                      <a:pt x="117158" y="189548"/>
                    </a:cubicBezTo>
                    <a:cubicBezTo>
                      <a:pt x="58102" y="220980"/>
                      <a:pt x="1905" y="244793"/>
                      <a:pt x="952" y="24479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59" name="Figura a mano libera: Forma 1258">
                <a:extLst>
                  <a:ext uri="{FF2B5EF4-FFF2-40B4-BE49-F238E27FC236}">
                    <a16:creationId xmlns:a16="http://schemas.microsoft.com/office/drawing/2014/main" id="{743C25D7-A5F5-43E3-B4CA-694204AFCD06}"/>
                  </a:ext>
                </a:extLst>
              </p:cNvPr>
              <p:cNvSpPr/>
              <p:nvPr/>
            </p:nvSpPr>
            <p:spPr>
              <a:xfrm>
                <a:off x="2819126" y="8007800"/>
                <a:ext cx="409575" cy="266700"/>
              </a:xfrm>
              <a:custGeom>
                <a:avLst/>
                <a:gdLst>
                  <a:gd name="connsiteX0" fmla="*/ 953 w 409575"/>
                  <a:gd name="connsiteY0" fmla="*/ 267652 h 266700"/>
                  <a:gd name="connsiteX1" fmla="*/ 0 w 409575"/>
                  <a:gd name="connsiteY1" fmla="*/ 264795 h 266700"/>
                  <a:gd name="connsiteX2" fmla="*/ 78105 w 409575"/>
                  <a:gd name="connsiteY2" fmla="*/ 221932 h 266700"/>
                  <a:gd name="connsiteX3" fmla="*/ 132398 w 409575"/>
                  <a:gd name="connsiteY3" fmla="*/ 180023 h 266700"/>
                  <a:gd name="connsiteX4" fmla="*/ 201930 w 409575"/>
                  <a:gd name="connsiteY4" fmla="*/ 128588 h 266700"/>
                  <a:gd name="connsiteX5" fmla="*/ 260033 w 409575"/>
                  <a:gd name="connsiteY5" fmla="*/ 86677 h 266700"/>
                  <a:gd name="connsiteX6" fmla="*/ 323850 w 409575"/>
                  <a:gd name="connsiteY6" fmla="*/ 42863 h 266700"/>
                  <a:gd name="connsiteX7" fmla="*/ 413385 w 409575"/>
                  <a:gd name="connsiteY7" fmla="*/ 0 h 266700"/>
                  <a:gd name="connsiteX8" fmla="*/ 414338 w 409575"/>
                  <a:gd name="connsiteY8" fmla="*/ 2857 h 266700"/>
                  <a:gd name="connsiteX9" fmla="*/ 324803 w 409575"/>
                  <a:gd name="connsiteY9" fmla="*/ 45720 h 266700"/>
                  <a:gd name="connsiteX10" fmla="*/ 260985 w 409575"/>
                  <a:gd name="connsiteY10" fmla="*/ 89535 h 266700"/>
                  <a:gd name="connsiteX11" fmla="*/ 202883 w 409575"/>
                  <a:gd name="connsiteY11" fmla="*/ 131445 h 266700"/>
                  <a:gd name="connsiteX12" fmla="*/ 133350 w 409575"/>
                  <a:gd name="connsiteY12" fmla="*/ 182880 h 266700"/>
                  <a:gd name="connsiteX13" fmla="*/ 79058 w 409575"/>
                  <a:gd name="connsiteY13" fmla="*/ 224790 h 266700"/>
                  <a:gd name="connsiteX14" fmla="*/ 953 w 409575"/>
                  <a:gd name="connsiteY14" fmla="*/ 2676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575" h="266700">
                    <a:moveTo>
                      <a:pt x="953" y="267652"/>
                    </a:moveTo>
                    <a:lnTo>
                      <a:pt x="0" y="264795"/>
                    </a:lnTo>
                    <a:cubicBezTo>
                      <a:pt x="0" y="264795"/>
                      <a:pt x="27623" y="259080"/>
                      <a:pt x="78105" y="221932"/>
                    </a:cubicBezTo>
                    <a:cubicBezTo>
                      <a:pt x="99060" y="206693"/>
                      <a:pt x="116205" y="193357"/>
                      <a:pt x="132398" y="180023"/>
                    </a:cubicBezTo>
                    <a:cubicBezTo>
                      <a:pt x="156210" y="160973"/>
                      <a:pt x="177165" y="144780"/>
                      <a:pt x="201930" y="128588"/>
                    </a:cubicBezTo>
                    <a:cubicBezTo>
                      <a:pt x="220980" y="116205"/>
                      <a:pt x="240983" y="101918"/>
                      <a:pt x="260033" y="86677"/>
                    </a:cubicBezTo>
                    <a:cubicBezTo>
                      <a:pt x="283845" y="68580"/>
                      <a:pt x="307658" y="51435"/>
                      <a:pt x="323850" y="42863"/>
                    </a:cubicBezTo>
                    <a:cubicBezTo>
                      <a:pt x="353378" y="27623"/>
                      <a:pt x="413385" y="0"/>
                      <a:pt x="413385" y="0"/>
                    </a:cubicBezTo>
                    <a:lnTo>
                      <a:pt x="414338" y="2857"/>
                    </a:lnTo>
                    <a:cubicBezTo>
                      <a:pt x="413385" y="2857"/>
                      <a:pt x="354330" y="30480"/>
                      <a:pt x="324803" y="45720"/>
                    </a:cubicBezTo>
                    <a:cubicBezTo>
                      <a:pt x="307658" y="54293"/>
                      <a:pt x="285750" y="71438"/>
                      <a:pt x="260985" y="89535"/>
                    </a:cubicBezTo>
                    <a:cubicBezTo>
                      <a:pt x="241935" y="103823"/>
                      <a:pt x="220980" y="119063"/>
                      <a:pt x="202883" y="131445"/>
                    </a:cubicBezTo>
                    <a:cubicBezTo>
                      <a:pt x="178118" y="147638"/>
                      <a:pt x="157163" y="163830"/>
                      <a:pt x="133350" y="182880"/>
                    </a:cubicBezTo>
                    <a:cubicBezTo>
                      <a:pt x="117158" y="196215"/>
                      <a:pt x="100013" y="209550"/>
                      <a:pt x="79058" y="224790"/>
                    </a:cubicBezTo>
                    <a:cubicBezTo>
                      <a:pt x="29528" y="260985"/>
                      <a:pt x="2858" y="266700"/>
                      <a:pt x="953" y="2676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60" name="Figura a mano libera: Forma 1259">
                <a:extLst>
                  <a:ext uri="{FF2B5EF4-FFF2-40B4-BE49-F238E27FC236}">
                    <a16:creationId xmlns:a16="http://schemas.microsoft.com/office/drawing/2014/main" id="{FCEBA0B7-005F-44E3-8966-5DD83EC34923}"/>
                  </a:ext>
                </a:extLst>
              </p:cNvPr>
              <p:cNvSpPr/>
              <p:nvPr/>
            </p:nvSpPr>
            <p:spPr>
              <a:xfrm>
                <a:off x="2930569" y="7983035"/>
                <a:ext cx="295275" cy="190500"/>
              </a:xfrm>
              <a:custGeom>
                <a:avLst/>
                <a:gdLst>
                  <a:gd name="connsiteX0" fmla="*/ 1905 w 295275"/>
                  <a:gd name="connsiteY0" fmla="*/ 193357 h 190500"/>
                  <a:gd name="connsiteX1" fmla="*/ 0 w 295275"/>
                  <a:gd name="connsiteY1" fmla="*/ 191452 h 190500"/>
                  <a:gd name="connsiteX2" fmla="*/ 107632 w 295275"/>
                  <a:gd name="connsiteY2" fmla="*/ 120015 h 190500"/>
                  <a:gd name="connsiteX3" fmla="*/ 182880 w 295275"/>
                  <a:gd name="connsiteY3" fmla="*/ 69532 h 190500"/>
                  <a:gd name="connsiteX4" fmla="*/ 239077 w 295275"/>
                  <a:gd name="connsiteY4" fmla="*/ 32385 h 190500"/>
                  <a:gd name="connsiteX5" fmla="*/ 298132 w 295275"/>
                  <a:gd name="connsiteY5" fmla="*/ 0 h 190500"/>
                  <a:gd name="connsiteX6" fmla="*/ 299085 w 295275"/>
                  <a:gd name="connsiteY6" fmla="*/ 1905 h 190500"/>
                  <a:gd name="connsiteX7" fmla="*/ 240030 w 295275"/>
                  <a:gd name="connsiteY7" fmla="*/ 34290 h 190500"/>
                  <a:gd name="connsiteX8" fmla="*/ 183832 w 295275"/>
                  <a:gd name="connsiteY8" fmla="*/ 71438 h 190500"/>
                  <a:gd name="connsiteX9" fmla="*/ 108585 w 295275"/>
                  <a:gd name="connsiteY9" fmla="*/ 121920 h 190500"/>
                  <a:gd name="connsiteX10" fmla="*/ 1905 w 295275"/>
                  <a:gd name="connsiteY10" fmla="*/ 1933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190500">
                    <a:moveTo>
                      <a:pt x="1905" y="193357"/>
                    </a:moveTo>
                    <a:lnTo>
                      <a:pt x="0" y="191452"/>
                    </a:lnTo>
                    <a:cubicBezTo>
                      <a:pt x="0" y="191452"/>
                      <a:pt x="47625" y="158115"/>
                      <a:pt x="107632" y="120015"/>
                    </a:cubicBezTo>
                    <a:cubicBezTo>
                      <a:pt x="135255" y="101917"/>
                      <a:pt x="160972" y="84772"/>
                      <a:pt x="182880" y="69532"/>
                    </a:cubicBezTo>
                    <a:cubicBezTo>
                      <a:pt x="208597" y="52388"/>
                      <a:pt x="227647" y="38100"/>
                      <a:pt x="239077" y="32385"/>
                    </a:cubicBezTo>
                    <a:cubicBezTo>
                      <a:pt x="260032" y="21907"/>
                      <a:pt x="297180" y="0"/>
                      <a:pt x="298132" y="0"/>
                    </a:cubicBezTo>
                    <a:lnTo>
                      <a:pt x="299085" y="1905"/>
                    </a:lnTo>
                    <a:cubicBezTo>
                      <a:pt x="299085" y="1905"/>
                      <a:pt x="260985" y="23813"/>
                      <a:pt x="240030" y="34290"/>
                    </a:cubicBezTo>
                    <a:cubicBezTo>
                      <a:pt x="228600" y="40005"/>
                      <a:pt x="208597" y="53340"/>
                      <a:pt x="183832" y="71438"/>
                    </a:cubicBezTo>
                    <a:cubicBezTo>
                      <a:pt x="161925" y="86677"/>
                      <a:pt x="136207" y="103822"/>
                      <a:pt x="108585" y="121920"/>
                    </a:cubicBezTo>
                    <a:cubicBezTo>
                      <a:pt x="48577" y="160020"/>
                      <a:pt x="1905" y="192405"/>
                      <a:pt x="1905" y="1933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61" name="Figura a mano libera: Forma 1260">
                <a:extLst>
                  <a:ext uri="{FF2B5EF4-FFF2-40B4-BE49-F238E27FC236}">
                    <a16:creationId xmlns:a16="http://schemas.microsoft.com/office/drawing/2014/main" id="{BA5253DE-35AB-434E-857B-D965ED082D56}"/>
                  </a:ext>
                </a:extLst>
              </p:cNvPr>
              <p:cNvSpPr/>
              <p:nvPr/>
            </p:nvSpPr>
            <p:spPr>
              <a:xfrm>
                <a:off x="2643866" y="7728717"/>
                <a:ext cx="38100" cy="228600"/>
              </a:xfrm>
              <a:custGeom>
                <a:avLst/>
                <a:gdLst>
                  <a:gd name="connsiteX0" fmla="*/ 2858 w 38100"/>
                  <a:gd name="connsiteY0" fmla="*/ 231457 h 228600"/>
                  <a:gd name="connsiteX1" fmla="*/ 0 w 38100"/>
                  <a:gd name="connsiteY1" fmla="*/ 230505 h 228600"/>
                  <a:gd name="connsiteX2" fmla="*/ 31433 w 38100"/>
                  <a:gd name="connsiteY2" fmla="*/ 127635 h 228600"/>
                  <a:gd name="connsiteX3" fmla="*/ 25717 w 38100"/>
                  <a:gd name="connsiteY3" fmla="*/ 952 h 228600"/>
                  <a:gd name="connsiteX4" fmla="*/ 28575 w 38100"/>
                  <a:gd name="connsiteY4" fmla="*/ 0 h 228600"/>
                  <a:gd name="connsiteX5" fmla="*/ 35242 w 38100"/>
                  <a:gd name="connsiteY5" fmla="*/ 128588 h 228600"/>
                  <a:gd name="connsiteX6" fmla="*/ 2858 w 38100"/>
                  <a:gd name="connsiteY6" fmla="*/ 23145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28600">
                    <a:moveTo>
                      <a:pt x="2858" y="231457"/>
                    </a:moveTo>
                    <a:lnTo>
                      <a:pt x="0" y="230505"/>
                    </a:lnTo>
                    <a:cubicBezTo>
                      <a:pt x="0" y="230505"/>
                      <a:pt x="20003" y="192405"/>
                      <a:pt x="31433" y="127635"/>
                    </a:cubicBezTo>
                    <a:cubicBezTo>
                      <a:pt x="43815" y="62865"/>
                      <a:pt x="25717" y="952"/>
                      <a:pt x="25717" y="952"/>
                    </a:cubicBezTo>
                    <a:lnTo>
                      <a:pt x="28575" y="0"/>
                    </a:lnTo>
                    <a:cubicBezTo>
                      <a:pt x="28575" y="952"/>
                      <a:pt x="46672" y="62865"/>
                      <a:pt x="35242" y="128588"/>
                    </a:cubicBezTo>
                    <a:cubicBezTo>
                      <a:pt x="22860" y="193357"/>
                      <a:pt x="2858" y="231457"/>
                      <a:pt x="2858" y="2314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62" name="Figura a mano libera: Forma 1261">
                <a:extLst>
                  <a:ext uri="{FF2B5EF4-FFF2-40B4-BE49-F238E27FC236}">
                    <a16:creationId xmlns:a16="http://schemas.microsoft.com/office/drawing/2014/main" id="{650A1D94-49FB-4D97-8243-4F8F84A7904C}"/>
                  </a:ext>
                </a:extLst>
              </p:cNvPr>
              <p:cNvSpPr/>
              <p:nvPr/>
            </p:nvSpPr>
            <p:spPr>
              <a:xfrm>
                <a:off x="2670536" y="7619180"/>
                <a:ext cx="152400" cy="352425"/>
              </a:xfrm>
              <a:custGeom>
                <a:avLst/>
                <a:gdLst>
                  <a:gd name="connsiteX0" fmla="*/ 1905 w 152400"/>
                  <a:gd name="connsiteY0" fmla="*/ 355282 h 352425"/>
                  <a:gd name="connsiteX1" fmla="*/ 0 w 152400"/>
                  <a:gd name="connsiteY1" fmla="*/ 353377 h 352425"/>
                  <a:gd name="connsiteX2" fmla="*/ 89535 w 152400"/>
                  <a:gd name="connsiteY2" fmla="*/ 174307 h 352425"/>
                  <a:gd name="connsiteX3" fmla="*/ 150495 w 152400"/>
                  <a:gd name="connsiteY3" fmla="*/ 0 h 352425"/>
                  <a:gd name="connsiteX4" fmla="*/ 153352 w 152400"/>
                  <a:gd name="connsiteY4" fmla="*/ 952 h 352425"/>
                  <a:gd name="connsiteX5" fmla="*/ 92392 w 152400"/>
                  <a:gd name="connsiteY5" fmla="*/ 174307 h 352425"/>
                  <a:gd name="connsiteX6" fmla="*/ 1905 w 152400"/>
                  <a:gd name="connsiteY6" fmla="*/ 35528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52425">
                    <a:moveTo>
                      <a:pt x="1905" y="355282"/>
                    </a:moveTo>
                    <a:lnTo>
                      <a:pt x="0" y="353377"/>
                    </a:lnTo>
                    <a:cubicBezTo>
                      <a:pt x="952" y="352425"/>
                      <a:pt x="65722" y="247650"/>
                      <a:pt x="89535" y="174307"/>
                    </a:cubicBezTo>
                    <a:cubicBezTo>
                      <a:pt x="112395" y="100965"/>
                      <a:pt x="150495" y="1905"/>
                      <a:pt x="150495" y="0"/>
                    </a:cubicBezTo>
                    <a:lnTo>
                      <a:pt x="153352" y="952"/>
                    </a:lnTo>
                    <a:cubicBezTo>
                      <a:pt x="153352" y="1905"/>
                      <a:pt x="115252" y="100965"/>
                      <a:pt x="92392" y="174307"/>
                    </a:cubicBezTo>
                    <a:cubicBezTo>
                      <a:pt x="67627" y="249555"/>
                      <a:pt x="1905" y="354330"/>
                      <a:pt x="1905" y="3552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63" name="Figura a mano libera: Forma 1262">
                <a:extLst>
                  <a:ext uri="{FF2B5EF4-FFF2-40B4-BE49-F238E27FC236}">
                    <a16:creationId xmlns:a16="http://schemas.microsoft.com/office/drawing/2014/main" id="{414E86A8-FB15-4D54-9285-D4EC298CB7F1}"/>
                  </a:ext>
                </a:extLst>
              </p:cNvPr>
              <p:cNvSpPr/>
              <p:nvPr/>
            </p:nvSpPr>
            <p:spPr>
              <a:xfrm>
                <a:off x="2687681" y="7636325"/>
                <a:ext cx="190500" cy="342900"/>
              </a:xfrm>
              <a:custGeom>
                <a:avLst/>
                <a:gdLst>
                  <a:gd name="connsiteX0" fmla="*/ 1905 w 190500"/>
                  <a:gd name="connsiteY0" fmla="*/ 345757 h 342900"/>
                  <a:gd name="connsiteX1" fmla="*/ 0 w 190500"/>
                  <a:gd name="connsiteY1" fmla="*/ 343852 h 342900"/>
                  <a:gd name="connsiteX2" fmla="*/ 108585 w 190500"/>
                  <a:gd name="connsiteY2" fmla="*/ 200025 h 342900"/>
                  <a:gd name="connsiteX3" fmla="*/ 188595 w 190500"/>
                  <a:gd name="connsiteY3" fmla="*/ 0 h 342900"/>
                  <a:gd name="connsiteX4" fmla="*/ 191452 w 190500"/>
                  <a:gd name="connsiteY4" fmla="*/ 952 h 342900"/>
                  <a:gd name="connsiteX5" fmla="*/ 111442 w 190500"/>
                  <a:gd name="connsiteY5" fmla="*/ 200977 h 342900"/>
                  <a:gd name="connsiteX6" fmla="*/ 1905 w 190500"/>
                  <a:gd name="connsiteY6" fmla="*/ 3457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42900">
                    <a:moveTo>
                      <a:pt x="1905" y="345757"/>
                    </a:moveTo>
                    <a:lnTo>
                      <a:pt x="0" y="343852"/>
                    </a:lnTo>
                    <a:cubicBezTo>
                      <a:pt x="952" y="342900"/>
                      <a:pt x="83820" y="255270"/>
                      <a:pt x="108585" y="200025"/>
                    </a:cubicBezTo>
                    <a:cubicBezTo>
                      <a:pt x="133350" y="144780"/>
                      <a:pt x="187642" y="1905"/>
                      <a:pt x="188595" y="0"/>
                    </a:cubicBezTo>
                    <a:lnTo>
                      <a:pt x="191452" y="952"/>
                    </a:lnTo>
                    <a:cubicBezTo>
                      <a:pt x="190500" y="2857"/>
                      <a:pt x="136207" y="145732"/>
                      <a:pt x="111442" y="200977"/>
                    </a:cubicBezTo>
                    <a:cubicBezTo>
                      <a:pt x="86677" y="256223"/>
                      <a:pt x="2857" y="344805"/>
                      <a:pt x="1905" y="3457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64" name="Figura a mano libera: Forma 1263">
                <a:extLst>
                  <a:ext uri="{FF2B5EF4-FFF2-40B4-BE49-F238E27FC236}">
                    <a16:creationId xmlns:a16="http://schemas.microsoft.com/office/drawing/2014/main" id="{6C402C55-7927-46B0-9BAA-D654E053C0CD}"/>
                  </a:ext>
                </a:extLst>
              </p:cNvPr>
              <p:cNvSpPr/>
              <p:nvPr/>
            </p:nvSpPr>
            <p:spPr>
              <a:xfrm>
                <a:off x="2677204" y="7779200"/>
                <a:ext cx="266700" cy="228600"/>
              </a:xfrm>
              <a:custGeom>
                <a:avLst/>
                <a:gdLst>
                  <a:gd name="connsiteX0" fmla="*/ 1905 w 266700"/>
                  <a:gd name="connsiteY0" fmla="*/ 233363 h 228600"/>
                  <a:gd name="connsiteX1" fmla="*/ 0 w 266700"/>
                  <a:gd name="connsiteY1" fmla="*/ 231457 h 228600"/>
                  <a:gd name="connsiteX2" fmla="*/ 144780 w 266700"/>
                  <a:gd name="connsiteY2" fmla="*/ 97155 h 228600"/>
                  <a:gd name="connsiteX3" fmla="*/ 266700 w 266700"/>
                  <a:gd name="connsiteY3" fmla="*/ 0 h 228600"/>
                  <a:gd name="connsiteX4" fmla="*/ 268605 w 266700"/>
                  <a:gd name="connsiteY4" fmla="*/ 1905 h 228600"/>
                  <a:gd name="connsiteX5" fmla="*/ 145733 w 266700"/>
                  <a:gd name="connsiteY5" fmla="*/ 100013 h 228600"/>
                  <a:gd name="connsiteX6" fmla="*/ 1905 w 266700"/>
                  <a:gd name="connsiteY6" fmla="*/ 23336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228600">
                    <a:moveTo>
                      <a:pt x="1905" y="233363"/>
                    </a:moveTo>
                    <a:lnTo>
                      <a:pt x="0" y="231457"/>
                    </a:lnTo>
                    <a:cubicBezTo>
                      <a:pt x="953" y="230505"/>
                      <a:pt x="73342" y="143827"/>
                      <a:pt x="144780" y="97155"/>
                    </a:cubicBezTo>
                    <a:cubicBezTo>
                      <a:pt x="215265" y="50482"/>
                      <a:pt x="266700" y="0"/>
                      <a:pt x="266700" y="0"/>
                    </a:cubicBezTo>
                    <a:lnTo>
                      <a:pt x="268605" y="1905"/>
                    </a:lnTo>
                    <a:cubicBezTo>
                      <a:pt x="267653" y="2857"/>
                      <a:pt x="217170" y="53340"/>
                      <a:pt x="145733" y="100013"/>
                    </a:cubicBezTo>
                    <a:cubicBezTo>
                      <a:pt x="75247" y="145732"/>
                      <a:pt x="2858" y="232410"/>
                      <a:pt x="1905" y="2333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65" name="Figura a mano libera: Forma 1264">
                <a:extLst>
                  <a:ext uri="{FF2B5EF4-FFF2-40B4-BE49-F238E27FC236}">
                    <a16:creationId xmlns:a16="http://schemas.microsoft.com/office/drawing/2014/main" id="{D480E39B-DC8C-4F46-8F4F-BB0836BC5AD3}"/>
                  </a:ext>
                </a:extLst>
              </p:cNvPr>
              <p:cNvSpPr/>
              <p:nvPr/>
            </p:nvSpPr>
            <p:spPr>
              <a:xfrm>
                <a:off x="2265724" y="7623942"/>
                <a:ext cx="76200" cy="428625"/>
              </a:xfrm>
              <a:custGeom>
                <a:avLst/>
                <a:gdLst>
                  <a:gd name="connsiteX0" fmla="*/ 77152 w 76200"/>
                  <a:gd name="connsiteY0" fmla="*/ 431482 h 428625"/>
                  <a:gd name="connsiteX1" fmla="*/ 40005 w 76200"/>
                  <a:gd name="connsiteY1" fmla="*/ 245745 h 428625"/>
                  <a:gd name="connsiteX2" fmla="*/ 0 w 76200"/>
                  <a:gd name="connsiteY2" fmla="*/ 0 h 428625"/>
                  <a:gd name="connsiteX3" fmla="*/ 2858 w 76200"/>
                  <a:gd name="connsiteY3" fmla="*/ 0 h 428625"/>
                  <a:gd name="connsiteX4" fmla="*/ 42863 w 76200"/>
                  <a:gd name="connsiteY4" fmla="*/ 245745 h 428625"/>
                  <a:gd name="connsiteX5" fmla="*/ 80010 w 76200"/>
                  <a:gd name="connsiteY5" fmla="*/ 431482 h 428625"/>
                  <a:gd name="connsiteX6" fmla="*/ 77152 w 76200"/>
                  <a:gd name="connsiteY6" fmla="*/ 43148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428625">
                    <a:moveTo>
                      <a:pt x="77152" y="431482"/>
                    </a:moveTo>
                    <a:cubicBezTo>
                      <a:pt x="77152" y="430530"/>
                      <a:pt x="64770" y="363855"/>
                      <a:pt x="40005" y="245745"/>
                    </a:cubicBezTo>
                    <a:cubicBezTo>
                      <a:pt x="16192" y="127635"/>
                      <a:pt x="0" y="1905"/>
                      <a:pt x="0" y="0"/>
                    </a:cubicBezTo>
                    <a:lnTo>
                      <a:pt x="2858" y="0"/>
                    </a:lnTo>
                    <a:cubicBezTo>
                      <a:pt x="2858" y="952"/>
                      <a:pt x="19050" y="127635"/>
                      <a:pt x="42863" y="245745"/>
                    </a:cubicBezTo>
                    <a:cubicBezTo>
                      <a:pt x="66675" y="363855"/>
                      <a:pt x="80010" y="431482"/>
                      <a:pt x="80010" y="431482"/>
                    </a:cubicBezTo>
                    <a:lnTo>
                      <a:pt x="77152" y="4314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66" name="Figura a mano libera: Forma 1265">
                <a:extLst>
                  <a:ext uri="{FF2B5EF4-FFF2-40B4-BE49-F238E27FC236}">
                    <a16:creationId xmlns:a16="http://schemas.microsoft.com/office/drawing/2014/main" id="{FB2035F5-E10A-43DC-9B26-B45B92DFD8EA}"/>
                  </a:ext>
                </a:extLst>
              </p:cNvPr>
              <p:cNvSpPr/>
              <p:nvPr/>
            </p:nvSpPr>
            <p:spPr>
              <a:xfrm>
                <a:off x="2304776" y="7622037"/>
                <a:ext cx="95250" cy="447675"/>
              </a:xfrm>
              <a:custGeom>
                <a:avLst/>
                <a:gdLst>
                  <a:gd name="connsiteX0" fmla="*/ 97155 w 95250"/>
                  <a:gd name="connsiteY0" fmla="*/ 455295 h 447675"/>
                  <a:gd name="connsiteX1" fmla="*/ 89535 w 95250"/>
                  <a:gd name="connsiteY1" fmla="*/ 403860 h 447675"/>
                  <a:gd name="connsiteX2" fmla="*/ 51435 w 95250"/>
                  <a:gd name="connsiteY2" fmla="*/ 200025 h 447675"/>
                  <a:gd name="connsiteX3" fmla="*/ 0 w 95250"/>
                  <a:gd name="connsiteY3" fmla="*/ 952 h 447675"/>
                  <a:gd name="connsiteX4" fmla="*/ 2858 w 95250"/>
                  <a:gd name="connsiteY4" fmla="*/ 0 h 447675"/>
                  <a:gd name="connsiteX5" fmla="*/ 54293 w 95250"/>
                  <a:gd name="connsiteY5" fmla="*/ 199073 h 447675"/>
                  <a:gd name="connsiteX6" fmla="*/ 92393 w 95250"/>
                  <a:gd name="connsiteY6" fmla="*/ 403860 h 447675"/>
                  <a:gd name="connsiteX7" fmla="*/ 100013 w 95250"/>
                  <a:gd name="connsiteY7" fmla="*/ 455295 h 447675"/>
                  <a:gd name="connsiteX8" fmla="*/ 97155 w 95250"/>
                  <a:gd name="connsiteY8" fmla="*/ 45529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447675">
                    <a:moveTo>
                      <a:pt x="97155" y="455295"/>
                    </a:moveTo>
                    <a:cubicBezTo>
                      <a:pt x="97155" y="455295"/>
                      <a:pt x="90488" y="415290"/>
                      <a:pt x="89535" y="403860"/>
                    </a:cubicBezTo>
                    <a:cubicBezTo>
                      <a:pt x="88583" y="392430"/>
                      <a:pt x="79058" y="331470"/>
                      <a:pt x="51435" y="200025"/>
                    </a:cubicBezTo>
                    <a:cubicBezTo>
                      <a:pt x="23813" y="70485"/>
                      <a:pt x="953" y="1905"/>
                      <a:pt x="0" y="952"/>
                    </a:cubicBezTo>
                    <a:lnTo>
                      <a:pt x="2858" y="0"/>
                    </a:lnTo>
                    <a:cubicBezTo>
                      <a:pt x="2858" y="952"/>
                      <a:pt x="26670" y="68580"/>
                      <a:pt x="54293" y="199073"/>
                    </a:cubicBezTo>
                    <a:cubicBezTo>
                      <a:pt x="81915" y="331470"/>
                      <a:pt x="91440" y="392430"/>
                      <a:pt x="92393" y="403860"/>
                    </a:cubicBezTo>
                    <a:cubicBezTo>
                      <a:pt x="93345" y="415290"/>
                      <a:pt x="100013" y="455295"/>
                      <a:pt x="100013" y="455295"/>
                    </a:cubicBezTo>
                    <a:lnTo>
                      <a:pt x="97155" y="4552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67" name="Figura a mano libera: Forma 1266">
                <a:extLst>
                  <a:ext uri="{FF2B5EF4-FFF2-40B4-BE49-F238E27FC236}">
                    <a16:creationId xmlns:a16="http://schemas.microsoft.com/office/drawing/2014/main" id="{23FC6BE8-C8DB-4439-BDC7-13E6381A37AF}"/>
                  </a:ext>
                </a:extLst>
              </p:cNvPr>
              <p:cNvSpPr/>
              <p:nvPr/>
            </p:nvSpPr>
            <p:spPr>
              <a:xfrm>
                <a:off x="2225717" y="7683950"/>
                <a:ext cx="104775" cy="361950"/>
              </a:xfrm>
              <a:custGeom>
                <a:avLst/>
                <a:gdLst>
                  <a:gd name="connsiteX0" fmla="*/ 107634 w 104775"/>
                  <a:gd name="connsiteY0" fmla="*/ 364807 h 361950"/>
                  <a:gd name="connsiteX1" fmla="*/ 45721 w 104775"/>
                  <a:gd name="connsiteY1" fmla="*/ 196215 h 361950"/>
                  <a:gd name="connsiteX2" fmla="*/ 1 w 104775"/>
                  <a:gd name="connsiteY2" fmla="*/ 0 h 361950"/>
                  <a:gd name="connsiteX3" fmla="*/ 2859 w 104775"/>
                  <a:gd name="connsiteY3" fmla="*/ 0 h 361950"/>
                  <a:gd name="connsiteX4" fmla="*/ 48579 w 104775"/>
                  <a:gd name="connsiteY4" fmla="*/ 194310 h 361950"/>
                  <a:gd name="connsiteX5" fmla="*/ 110491 w 104775"/>
                  <a:gd name="connsiteY5" fmla="*/ 362902 h 361950"/>
                  <a:gd name="connsiteX6" fmla="*/ 107634 w 104775"/>
                  <a:gd name="connsiteY6" fmla="*/ 36480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61950">
                    <a:moveTo>
                      <a:pt x="107634" y="364807"/>
                    </a:moveTo>
                    <a:cubicBezTo>
                      <a:pt x="107634" y="363855"/>
                      <a:pt x="92394" y="299085"/>
                      <a:pt x="45721" y="196215"/>
                    </a:cubicBezTo>
                    <a:cubicBezTo>
                      <a:pt x="-951" y="93345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952"/>
                      <a:pt x="1906" y="92393"/>
                      <a:pt x="48579" y="194310"/>
                    </a:cubicBezTo>
                    <a:cubicBezTo>
                      <a:pt x="95251" y="296227"/>
                      <a:pt x="110491" y="361950"/>
                      <a:pt x="110491" y="362902"/>
                    </a:cubicBezTo>
                    <a:lnTo>
                      <a:pt x="107634" y="3648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68" name="Figura a mano libera: Forma 1267">
                <a:extLst>
                  <a:ext uri="{FF2B5EF4-FFF2-40B4-BE49-F238E27FC236}">
                    <a16:creationId xmlns:a16="http://schemas.microsoft.com/office/drawing/2014/main" id="{91DC55A1-8AAE-4A01-AB09-6E6ADFAD8DB6}"/>
                  </a:ext>
                </a:extLst>
              </p:cNvPr>
              <p:cNvSpPr/>
              <p:nvPr/>
            </p:nvSpPr>
            <p:spPr>
              <a:xfrm>
                <a:off x="1956161" y="7780152"/>
                <a:ext cx="266700" cy="466725"/>
              </a:xfrm>
              <a:custGeom>
                <a:avLst/>
                <a:gdLst>
                  <a:gd name="connsiteX0" fmla="*/ 266700 w 266700"/>
                  <a:gd name="connsiteY0" fmla="*/ 468630 h 466725"/>
                  <a:gd name="connsiteX1" fmla="*/ 212408 w 266700"/>
                  <a:gd name="connsiteY1" fmla="*/ 421958 h 466725"/>
                  <a:gd name="connsiteX2" fmla="*/ 171450 w 266700"/>
                  <a:gd name="connsiteY2" fmla="*/ 364808 h 466725"/>
                  <a:gd name="connsiteX3" fmla="*/ 122872 w 266700"/>
                  <a:gd name="connsiteY3" fmla="*/ 279083 h 466725"/>
                  <a:gd name="connsiteX4" fmla="*/ 0 w 266700"/>
                  <a:gd name="connsiteY4" fmla="*/ 953 h 466725"/>
                  <a:gd name="connsiteX5" fmla="*/ 2857 w 266700"/>
                  <a:gd name="connsiteY5" fmla="*/ 0 h 466725"/>
                  <a:gd name="connsiteX6" fmla="*/ 125730 w 266700"/>
                  <a:gd name="connsiteY6" fmla="*/ 278130 h 466725"/>
                  <a:gd name="connsiteX7" fmla="*/ 174308 w 266700"/>
                  <a:gd name="connsiteY7" fmla="*/ 363855 h 466725"/>
                  <a:gd name="connsiteX8" fmla="*/ 215265 w 266700"/>
                  <a:gd name="connsiteY8" fmla="*/ 420053 h 466725"/>
                  <a:gd name="connsiteX9" fmla="*/ 269558 w 266700"/>
                  <a:gd name="connsiteY9" fmla="*/ 466725 h 466725"/>
                  <a:gd name="connsiteX10" fmla="*/ 266700 w 266700"/>
                  <a:gd name="connsiteY10" fmla="*/ 46863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466725">
                    <a:moveTo>
                      <a:pt x="266700" y="468630"/>
                    </a:moveTo>
                    <a:cubicBezTo>
                      <a:pt x="266700" y="468630"/>
                      <a:pt x="246697" y="451485"/>
                      <a:pt x="212408" y="421958"/>
                    </a:cubicBezTo>
                    <a:cubicBezTo>
                      <a:pt x="191452" y="403860"/>
                      <a:pt x="185738" y="393383"/>
                      <a:pt x="171450" y="364808"/>
                    </a:cubicBezTo>
                    <a:cubicBezTo>
                      <a:pt x="161925" y="345758"/>
                      <a:pt x="147638" y="320040"/>
                      <a:pt x="122872" y="279083"/>
                    </a:cubicBezTo>
                    <a:cubicBezTo>
                      <a:pt x="60960" y="177165"/>
                      <a:pt x="0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63817" y="176213"/>
                      <a:pt x="125730" y="278130"/>
                    </a:cubicBezTo>
                    <a:cubicBezTo>
                      <a:pt x="150495" y="319088"/>
                      <a:pt x="164782" y="344805"/>
                      <a:pt x="174308" y="363855"/>
                    </a:cubicBezTo>
                    <a:cubicBezTo>
                      <a:pt x="189547" y="391478"/>
                      <a:pt x="194310" y="401955"/>
                      <a:pt x="215265" y="420053"/>
                    </a:cubicBezTo>
                    <a:cubicBezTo>
                      <a:pt x="248602" y="449580"/>
                      <a:pt x="269558" y="466725"/>
                      <a:pt x="269558" y="466725"/>
                    </a:cubicBezTo>
                    <a:lnTo>
                      <a:pt x="266700" y="4686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69" name="Figura a mano libera: Forma 1268">
                <a:extLst>
                  <a:ext uri="{FF2B5EF4-FFF2-40B4-BE49-F238E27FC236}">
                    <a16:creationId xmlns:a16="http://schemas.microsoft.com/office/drawing/2014/main" id="{9F8D4DF1-AD4D-43D7-A104-4FCFC9DC0401}"/>
                  </a:ext>
                </a:extLst>
              </p:cNvPr>
              <p:cNvSpPr/>
              <p:nvPr/>
            </p:nvSpPr>
            <p:spPr>
              <a:xfrm>
                <a:off x="1836146" y="8404992"/>
                <a:ext cx="400050" cy="76200"/>
              </a:xfrm>
              <a:custGeom>
                <a:avLst/>
                <a:gdLst>
                  <a:gd name="connsiteX0" fmla="*/ 953 w 400050"/>
                  <a:gd name="connsiteY0" fmla="*/ 80010 h 76200"/>
                  <a:gd name="connsiteX1" fmla="*/ 0 w 400050"/>
                  <a:gd name="connsiteY1" fmla="*/ 77152 h 76200"/>
                  <a:gd name="connsiteX2" fmla="*/ 265748 w 400050"/>
                  <a:gd name="connsiteY2" fmla="*/ 22860 h 76200"/>
                  <a:gd name="connsiteX3" fmla="*/ 404813 w 400050"/>
                  <a:gd name="connsiteY3" fmla="*/ 0 h 76200"/>
                  <a:gd name="connsiteX4" fmla="*/ 405765 w 400050"/>
                  <a:gd name="connsiteY4" fmla="*/ 952 h 76200"/>
                  <a:gd name="connsiteX5" fmla="*/ 405765 w 400050"/>
                  <a:gd name="connsiteY5" fmla="*/ 952 h 76200"/>
                  <a:gd name="connsiteX6" fmla="*/ 406717 w 400050"/>
                  <a:gd name="connsiteY6" fmla="*/ 0 h 76200"/>
                  <a:gd name="connsiteX7" fmla="*/ 406717 w 400050"/>
                  <a:gd name="connsiteY7" fmla="*/ 1905 h 76200"/>
                  <a:gd name="connsiteX8" fmla="*/ 266700 w 400050"/>
                  <a:gd name="connsiteY8" fmla="*/ 25718 h 76200"/>
                  <a:gd name="connsiteX9" fmla="*/ 953 w 400050"/>
                  <a:gd name="connsiteY9" fmla="*/ 80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76200">
                    <a:moveTo>
                      <a:pt x="953" y="80010"/>
                    </a:moveTo>
                    <a:lnTo>
                      <a:pt x="0" y="77152"/>
                    </a:lnTo>
                    <a:cubicBezTo>
                      <a:pt x="953" y="77152"/>
                      <a:pt x="123825" y="41910"/>
                      <a:pt x="265748" y="22860"/>
                    </a:cubicBezTo>
                    <a:cubicBezTo>
                      <a:pt x="391478" y="5715"/>
                      <a:pt x="402908" y="952"/>
                      <a:pt x="404813" y="0"/>
                    </a:cubicBezTo>
                    <a:lnTo>
                      <a:pt x="405765" y="952"/>
                    </a:lnTo>
                    <a:lnTo>
                      <a:pt x="405765" y="952"/>
                    </a:lnTo>
                    <a:lnTo>
                      <a:pt x="406717" y="0"/>
                    </a:lnTo>
                    <a:lnTo>
                      <a:pt x="406717" y="1905"/>
                    </a:lnTo>
                    <a:cubicBezTo>
                      <a:pt x="406717" y="2857"/>
                      <a:pt x="404813" y="6668"/>
                      <a:pt x="266700" y="25718"/>
                    </a:cubicBezTo>
                    <a:cubicBezTo>
                      <a:pt x="124778" y="45720"/>
                      <a:pt x="1905" y="80010"/>
                      <a:pt x="953" y="800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70" name="Figura a mano libera: Forma 1269">
                <a:extLst>
                  <a:ext uri="{FF2B5EF4-FFF2-40B4-BE49-F238E27FC236}">
                    <a16:creationId xmlns:a16="http://schemas.microsoft.com/office/drawing/2014/main" id="{4464E06D-B37B-4F2C-B623-FD460EB60348}"/>
                  </a:ext>
                </a:extLst>
              </p:cNvPr>
              <p:cNvSpPr/>
              <p:nvPr/>
            </p:nvSpPr>
            <p:spPr>
              <a:xfrm>
                <a:off x="1989499" y="7761102"/>
                <a:ext cx="209550" cy="381000"/>
              </a:xfrm>
              <a:custGeom>
                <a:avLst/>
                <a:gdLst>
                  <a:gd name="connsiteX0" fmla="*/ 216217 w 209550"/>
                  <a:gd name="connsiteY0" fmla="*/ 388620 h 381000"/>
                  <a:gd name="connsiteX1" fmla="*/ 110490 w 209550"/>
                  <a:gd name="connsiteY1" fmla="*/ 237173 h 381000"/>
                  <a:gd name="connsiteX2" fmla="*/ 0 w 209550"/>
                  <a:gd name="connsiteY2" fmla="*/ 953 h 381000"/>
                  <a:gd name="connsiteX3" fmla="*/ 2857 w 209550"/>
                  <a:gd name="connsiteY3" fmla="*/ 0 h 381000"/>
                  <a:gd name="connsiteX4" fmla="*/ 113347 w 209550"/>
                  <a:gd name="connsiteY4" fmla="*/ 236220 h 381000"/>
                  <a:gd name="connsiteX5" fmla="*/ 218122 w 209550"/>
                  <a:gd name="connsiteY5" fmla="*/ 387668 h 381000"/>
                  <a:gd name="connsiteX6" fmla="*/ 216217 w 209550"/>
                  <a:gd name="connsiteY6" fmla="*/ 38862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0">
                    <a:moveTo>
                      <a:pt x="216217" y="388620"/>
                    </a:moveTo>
                    <a:cubicBezTo>
                      <a:pt x="215265" y="387668"/>
                      <a:pt x="150495" y="315278"/>
                      <a:pt x="110490" y="237173"/>
                    </a:cubicBezTo>
                    <a:cubicBezTo>
                      <a:pt x="70485" y="159068"/>
                      <a:pt x="952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73342" y="158115"/>
                      <a:pt x="113347" y="236220"/>
                    </a:cubicBezTo>
                    <a:cubicBezTo>
                      <a:pt x="153352" y="314325"/>
                      <a:pt x="218122" y="386715"/>
                      <a:pt x="218122" y="387668"/>
                    </a:cubicBezTo>
                    <a:lnTo>
                      <a:pt x="216217" y="3886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71" name="Figura a mano libera: Forma 1270">
                <a:extLst>
                  <a:ext uri="{FF2B5EF4-FFF2-40B4-BE49-F238E27FC236}">
                    <a16:creationId xmlns:a16="http://schemas.microsoft.com/office/drawing/2014/main" id="{33FE237E-368D-46FD-A4A7-3A68D716CA4F}"/>
                  </a:ext>
                </a:extLst>
              </p:cNvPr>
              <p:cNvSpPr/>
              <p:nvPr/>
            </p:nvSpPr>
            <p:spPr>
              <a:xfrm>
                <a:off x="1952351" y="7940172"/>
                <a:ext cx="257175" cy="323850"/>
              </a:xfrm>
              <a:custGeom>
                <a:avLst/>
                <a:gdLst>
                  <a:gd name="connsiteX0" fmla="*/ 263843 w 257175"/>
                  <a:gd name="connsiteY0" fmla="*/ 324802 h 323850"/>
                  <a:gd name="connsiteX1" fmla="*/ 141923 w 257175"/>
                  <a:gd name="connsiteY1" fmla="*/ 221932 h 323850"/>
                  <a:gd name="connsiteX2" fmla="*/ 0 w 257175"/>
                  <a:gd name="connsiteY2" fmla="*/ 952 h 323850"/>
                  <a:gd name="connsiteX3" fmla="*/ 1905 w 257175"/>
                  <a:gd name="connsiteY3" fmla="*/ 0 h 323850"/>
                  <a:gd name="connsiteX4" fmla="*/ 143827 w 257175"/>
                  <a:gd name="connsiteY4" fmla="*/ 220027 h 323850"/>
                  <a:gd name="connsiteX5" fmla="*/ 264795 w 257175"/>
                  <a:gd name="connsiteY5" fmla="*/ 321945 h 323850"/>
                  <a:gd name="connsiteX6" fmla="*/ 263843 w 257175"/>
                  <a:gd name="connsiteY6" fmla="*/ 324802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323850">
                    <a:moveTo>
                      <a:pt x="263843" y="324802"/>
                    </a:moveTo>
                    <a:cubicBezTo>
                      <a:pt x="262890" y="324802"/>
                      <a:pt x="187643" y="281940"/>
                      <a:pt x="141923" y="221932"/>
                    </a:cubicBezTo>
                    <a:cubicBezTo>
                      <a:pt x="96202" y="161925"/>
                      <a:pt x="952" y="2857"/>
                      <a:pt x="0" y="952"/>
                    </a:cubicBezTo>
                    <a:lnTo>
                      <a:pt x="1905" y="0"/>
                    </a:lnTo>
                    <a:cubicBezTo>
                      <a:pt x="2857" y="1905"/>
                      <a:pt x="98107" y="160972"/>
                      <a:pt x="143827" y="220027"/>
                    </a:cubicBezTo>
                    <a:cubicBezTo>
                      <a:pt x="188595" y="279082"/>
                      <a:pt x="263843" y="320992"/>
                      <a:pt x="264795" y="321945"/>
                    </a:cubicBezTo>
                    <a:lnTo>
                      <a:pt x="263843" y="3248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72" name="Figura a mano libera: Forma 1271">
                <a:extLst>
                  <a:ext uri="{FF2B5EF4-FFF2-40B4-BE49-F238E27FC236}">
                    <a16:creationId xmlns:a16="http://schemas.microsoft.com/office/drawing/2014/main" id="{A29E1808-2048-4758-B1F4-B9D0A061DE46}"/>
                  </a:ext>
                </a:extLst>
              </p:cNvPr>
              <p:cNvSpPr/>
              <p:nvPr/>
            </p:nvSpPr>
            <p:spPr>
              <a:xfrm>
                <a:off x="1964733" y="8079237"/>
                <a:ext cx="257175" cy="228600"/>
              </a:xfrm>
              <a:custGeom>
                <a:avLst/>
                <a:gdLst>
                  <a:gd name="connsiteX0" fmla="*/ 261938 w 257175"/>
                  <a:gd name="connsiteY0" fmla="*/ 229552 h 228600"/>
                  <a:gd name="connsiteX1" fmla="*/ 151448 w 257175"/>
                  <a:gd name="connsiteY1" fmla="*/ 166688 h 228600"/>
                  <a:gd name="connsiteX2" fmla="*/ 0 w 257175"/>
                  <a:gd name="connsiteY2" fmla="*/ 1905 h 228600"/>
                  <a:gd name="connsiteX3" fmla="*/ 1905 w 257175"/>
                  <a:gd name="connsiteY3" fmla="*/ 0 h 228600"/>
                  <a:gd name="connsiteX4" fmla="*/ 152400 w 257175"/>
                  <a:gd name="connsiteY4" fmla="*/ 164782 h 228600"/>
                  <a:gd name="connsiteX5" fmla="*/ 261938 w 257175"/>
                  <a:gd name="connsiteY5" fmla="*/ 227648 h 228600"/>
                  <a:gd name="connsiteX6" fmla="*/ 261938 w 257175"/>
                  <a:gd name="connsiteY6" fmla="*/ 2295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228600">
                    <a:moveTo>
                      <a:pt x="261938" y="229552"/>
                    </a:moveTo>
                    <a:cubicBezTo>
                      <a:pt x="260985" y="229552"/>
                      <a:pt x="204788" y="212407"/>
                      <a:pt x="151448" y="166688"/>
                    </a:cubicBezTo>
                    <a:cubicBezTo>
                      <a:pt x="98108" y="120015"/>
                      <a:pt x="953" y="2857"/>
                      <a:pt x="0" y="1905"/>
                    </a:cubicBezTo>
                    <a:lnTo>
                      <a:pt x="1905" y="0"/>
                    </a:lnTo>
                    <a:cubicBezTo>
                      <a:pt x="2858" y="952"/>
                      <a:pt x="99060" y="118110"/>
                      <a:pt x="152400" y="164782"/>
                    </a:cubicBezTo>
                    <a:cubicBezTo>
                      <a:pt x="205740" y="211455"/>
                      <a:pt x="261938" y="227648"/>
                      <a:pt x="261938" y="227648"/>
                    </a:cubicBezTo>
                    <a:lnTo>
                      <a:pt x="261938" y="2295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73" name="Figura a mano libera: Forma 1272">
                <a:extLst>
                  <a:ext uri="{FF2B5EF4-FFF2-40B4-BE49-F238E27FC236}">
                    <a16:creationId xmlns:a16="http://schemas.microsoft.com/office/drawing/2014/main" id="{7C647453-B485-4F02-9162-6A1FA7B86213}"/>
                  </a:ext>
                </a:extLst>
              </p:cNvPr>
              <p:cNvSpPr/>
              <p:nvPr/>
            </p:nvSpPr>
            <p:spPr>
              <a:xfrm>
                <a:off x="2864846" y="8159247"/>
                <a:ext cx="381000" cy="123825"/>
              </a:xfrm>
              <a:custGeom>
                <a:avLst/>
                <a:gdLst>
                  <a:gd name="connsiteX0" fmla="*/ 953 w 381000"/>
                  <a:gd name="connsiteY0" fmla="*/ 127635 h 123825"/>
                  <a:gd name="connsiteX1" fmla="*/ 0 w 381000"/>
                  <a:gd name="connsiteY1" fmla="*/ 127635 h 123825"/>
                  <a:gd name="connsiteX2" fmla="*/ 953 w 381000"/>
                  <a:gd name="connsiteY2" fmla="*/ 124777 h 123825"/>
                  <a:gd name="connsiteX3" fmla="*/ 40958 w 381000"/>
                  <a:gd name="connsiteY3" fmla="*/ 107632 h 123825"/>
                  <a:gd name="connsiteX4" fmla="*/ 163830 w 381000"/>
                  <a:gd name="connsiteY4" fmla="*/ 54292 h 123825"/>
                  <a:gd name="connsiteX5" fmla="*/ 383858 w 381000"/>
                  <a:gd name="connsiteY5" fmla="*/ 0 h 123825"/>
                  <a:gd name="connsiteX6" fmla="*/ 383858 w 381000"/>
                  <a:gd name="connsiteY6" fmla="*/ 2857 h 123825"/>
                  <a:gd name="connsiteX7" fmla="*/ 163830 w 381000"/>
                  <a:gd name="connsiteY7" fmla="*/ 57150 h 123825"/>
                  <a:gd name="connsiteX8" fmla="*/ 40958 w 381000"/>
                  <a:gd name="connsiteY8" fmla="*/ 110490 h 123825"/>
                  <a:gd name="connsiteX9" fmla="*/ 953 w 381000"/>
                  <a:gd name="connsiteY9" fmla="*/ 12763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3825">
                    <a:moveTo>
                      <a:pt x="953" y="127635"/>
                    </a:moveTo>
                    <a:cubicBezTo>
                      <a:pt x="953" y="127635"/>
                      <a:pt x="0" y="127635"/>
                      <a:pt x="0" y="127635"/>
                    </a:cubicBezTo>
                    <a:lnTo>
                      <a:pt x="953" y="124777"/>
                    </a:lnTo>
                    <a:cubicBezTo>
                      <a:pt x="3810" y="125730"/>
                      <a:pt x="20003" y="118110"/>
                      <a:pt x="40958" y="107632"/>
                    </a:cubicBezTo>
                    <a:cubicBezTo>
                      <a:pt x="70485" y="93345"/>
                      <a:pt x="114300" y="72390"/>
                      <a:pt x="163830" y="54292"/>
                    </a:cubicBezTo>
                    <a:cubicBezTo>
                      <a:pt x="250508" y="23813"/>
                      <a:pt x="382905" y="0"/>
                      <a:pt x="383858" y="0"/>
                    </a:cubicBezTo>
                    <a:lnTo>
                      <a:pt x="383858" y="2857"/>
                    </a:lnTo>
                    <a:cubicBezTo>
                      <a:pt x="382905" y="2857"/>
                      <a:pt x="250508" y="25717"/>
                      <a:pt x="163830" y="57150"/>
                    </a:cubicBezTo>
                    <a:cubicBezTo>
                      <a:pt x="114300" y="75247"/>
                      <a:pt x="69533" y="96202"/>
                      <a:pt x="40958" y="110490"/>
                    </a:cubicBezTo>
                    <a:cubicBezTo>
                      <a:pt x="18098" y="121920"/>
                      <a:pt x="5715" y="127635"/>
                      <a:pt x="953" y="1276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74" name="Figura a mano libera: Forma 1273">
                <a:extLst>
                  <a:ext uri="{FF2B5EF4-FFF2-40B4-BE49-F238E27FC236}">
                    <a16:creationId xmlns:a16="http://schemas.microsoft.com/office/drawing/2014/main" id="{BCC44291-BA9A-4D76-8222-142A42CE9335}"/>
                  </a:ext>
                </a:extLst>
              </p:cNvPr>
              <p:cNvSpPr/>
              <p:nvPr/>
            </p:nvSpPr>
            <p:spPr>
              <a:xfrm>
                <a:off x="2575286" y="7805869"/>
                <a:ext cx="66675" cy="152400"/>
              </a:xfrm>
              <a:custGeom>
                <a:avLst/>
                <a:gdLst>
                  <a:gd name="connsiteX0" fmla="*/ 62865 w 66675"/>
                  <a:gd name="connsiteY0" fmla="*/ 153353 h 152400"/>
                  <a:gd name="connsiteX1" fmla="*/ 60008 w 66675"/>
                  <a:gd name="connsiteY1" fmla="*/ 152400 h 152400"/>
                  <a:gd name="connsiteX2" fmla="*/ 53340 w 66675"/>
                  <a:gd name="connsiteY2" fmla="*/ 75248 h 152400"/>
                  <a:gd name="connsiteX3" fmla="*/ 0 w 66675"/>
                  <a:gd name="connsiteY3" fmla="*/ 1905 h 152400"/>
                  <a:gd name="connsiteX4" fmla="*/ 1905 w 66675"/>
                  <a:gd name="connsiteY4" fmla="*/ 0 h 152400"/>
                  <a:gd name="connsiteX5" fmla="*/ 55245 w 66675"/>
                  <a:gd name="connsiteY5" fmla="*/ 74295 h 152400"/>
                  <a:gd name="connsiteX6" fmla="*/ 62865 w 66675"/>
                  <a:gd name="connsiteY6" fmla="*/ 1533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52400">
                    <a:moveTo>
                      <a:pt x="62865" y="153353"/>
                    </a:moveTo>
                    <a:lnTo>
                      <a:pt x="60008" y="152400"/>
                    </a:lnTo>
                    <a:cubicBezTo>
                      <a:pt x="60008" y="152400"/>
                      <a:pt x="74295" y="116205"/>
                      <a:pt x="53340" y="75248"/>
                    </a:cubicBezTo>
                    <a:cubicBezTo>
                      <a:pt x="32385" y="33338"/>
                      <a:pt x="952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3338" y="32385"/>
                      <a:pt x="55245" y="74295"/>
                    </a:cubicBezTo>
                    <a:cubicBezTo>
                      <a:pt x="77152" y="116205"/>
                      <a:pt x="62865" y="153353"/>
                      <a:pt x="62865" y="1533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sp>
        <p:nvSpPr>
          <p:cNvPr id="701" name="Figura a mano libera: Forma 700">
            <a:extLst>
              <a:ext uri="{FF2B5EF4-FFF2-40B4-BE49-F238E27FC236}">
                <a16:creationId xmlns:a16="http://schemas.microsoft.com/office/drawing/2014/main" id="{D9D2A776-A0E6-45A9-A6D8-7B69A6842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4996" y="5729287"/>
            <a:ext cx="4114800" cy="4086225"/>
          </a:xfrm>
          <a:custGeom>
            <a:avLst/>
            <a:gdLst>
              <a:gd name="connsiteX0" fmla="*/ 183334 w 4114800"/>
              <a:gd name="connsiteY0" fmla="*/ 1185995 h 4086225"/>
              <a:gd name="connsiteX1" fmla="*/ 503374 w 4114800"/>
              <a:gd name="connsiteY1" fmla="*/ 3442468 h 4086225"/>
              <a:gd name="connsiteX2" fmla="*/ 2276929 w 4114800"/>
              <a:gd name="connsiteY2" fmla="*/ 4073975 h 4086225"/>
              <a:gd name="connsiteX3" fmla="*/ 3951424 w 4114800"/>
              <a:gd name="connsiteY3" fmla="*/ 2971932 h 4086225"/>
              <a:gd name="connsiteX4" fmla="*/ 3967616 w 4114800"/>
              <a:gd name="connsiteY4" fmla="*/ 1302200 h 4086225"/>
              <a:gd name="connsiteX5" fmla="*/ 183334 w 4114800"/>
              <a:gd name="connsiteY5" fmla="*/ 118599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4086225">
                <a:moveTo>
                  <a:pt x="183334" y="1185995"/>
                </a:moveTo>
                <a:cubicBezTo>
                  <a:pt x="-195761" y="1832743"/>
                  <a:pt x="63319" y="2886207"/>
                  <a:pt x="503374" y="3442468"/>
                </a:cubicBezTo>
                <a:cubicBezTo>
                  <a:pt x="943429" y="3998727"/>
                  <a:pt x="1633039" y="4155890"/>
                  <a:pt x="2276929" y="4073975"/>
                </a:cubicBezTo>
                <a:cubicBezTo>
                  <a:pt x="2929391" y="3992060"/>
                  <a:pt x="3654244" y="3642493"/>
                  <a:pt x="3951424" y="2971932"/>
                </a:cubicBezTo>
                <a:cubicBezTo>
                  <a:pt x="4186691" y="2442343"/>
                  <a:pt x="4163831" y="1833695"/>
                  <a:pt x="3967616" y="1302200"/>
                </a:cubicBezTo>
                <a:cubicBezTo>
                  <a:pt x="3395164" y="-247518"/>
                  <a:pt x="1032011" y="-567557"/>
                  <a:pt x="183334" y="118599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/>
          </a:p>
        </p:txBody>
      </p:sp>
      <p:sp>
        <p:nvSpPr>
          <p:cNvPr id="702" name="Figura a mano libera: Forma 701">
            <a:extLst>
              <a:ext uri="{FF2B5EF4-FFF2-40B4-BE49-F238E27FC236}">
                <a16:creationId xmlns:a16="http://schemas.microsoft.com/office/drawing/2014/main" id="{519870DE-9769-4124-A4C8-71BC8E8BD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8812" y="5934207"/>
            <a:ext cx="3667125" cy="3638550"/>
          </a:xfrm>
          <a:custGeom>
            <a:avLst/>
            <a:gdLst>
              <a:gd name="connsiteX0" fmla="*/ 1746885 w 3667125"/>
              <a:gd name="connsiteY0" fmla="*/ 3642360 h 3638550"/>
              <a:gd name="connsiteX1" fmla="*/ 1746885 w 3667125"/>
              <a:gd name="connsiteY1" fmla="*/ 3624263 h 3638550"/>
              <a:gd name="connsiteX2" fmla="*/ 1783080 w 3667125"/>
              <a:gd name="connsiteY2" fmla="*/ 3624263 h 3638550"/>
              <a:gd name="connsiteX3" fmla="*/ 1783080 w 3667125"/>
              <a:gd name="connsiteY3" fmla="*/ 3642360 h 3638550"/>
              <a:gd name="connsiteX4" fmla="*/ 1746885 w 3667125"/>
              <a:gd name="connsiteY4" fmla="*/ 3642360 h 3638550"/>
              <a:gd name="connsiteX5" fmla="*/ 1710690 w 3667125"/>
              <a:gd name="connsiteY5" fmla="*/ 3641408 h 3638550"/>
              <a:gd name="connsiteX6" fmla="*/ 1674495 w 3667125"/>
              <a:gd name="connsiteY6" fmla="*/ 3640455 h 3638550"/>
              <a:gd name="connsiteX7" fmla="*/ 1675448 w 3667125"/>
              <a:gd name="connsiteY7" fmla="*/ 3622358 h 3638550"/>
              <a:gd name="connsiteX8" fmla="*/ 1710690 w 3667125"/>
              <a:gd name="connsiteY8" fmla="*/ 3623310 h 3638550"/>
              <a:gd name="connsiteX9" fmla="*/ 1710690 w 3667125"/>
              <a:gd name="connsiteY9" fmla="*/ 3641408 h 3638550"/>
              <a:gd name="connsiteX10" fmla="*/ 1819275 w 3667125"/>
              <a:gd name="connsiteY10" fmla="*/ 3640455 h 3638550"/>
              <a:gd name="connsiteX11" fmla="*/ 1818323 w 3667125"/>
              <a:gd name="connsiteY11" fmla="*/ 3622358 h 3638550"/>
              <a:gd name="connsiteX12" fmla="*/ 1853565 w 3667125"/>
              <a:gd name="connsiteY12" fmla="*/ 3620453 h 3638550"/>
              <a:gd name="connsiteX13" fmla="*/ 1854518 w 3667125"/>
              <a:gd name="connsiteY13" fmla="*/ 3638550 h 3638550"/>
              <a:gd name="connsiteX14" fmla="*/ 1819275 w 3667125"/>
              <a:gd name="connsiteY14" fmla="*/ 3640455 h 3638550"/>
              <a:gd name="connsiteX15" fmla="*/ 1639252 w 3667125"/>
              <a:gd name="connsiteY15" fmla="*/ 3639503 h 3638550"/>
              <a:gd name="connsiteX16" fmla="*/ 1603057 w 3667125"/>
              <a:gd name="connsiteY16" fmla="*/ 3637598 h 3638550"/>
              <a:gd name="connsiteX17" fmla="*/ 1604010 w 3667125"/>
              <a:gd name="connsiteY17" fmla="*/ 3619500 h 3638550"/>
              <a:gd name="connsiteX18" fmla="*/ 1639252 w 3667125"/>
              <a:gd name="connsiteY18" fmla="*/ 3621405 h 3638550"/>
              <a:gd name="connsiteX19" fmla="*/ 1639252 w 3667125"/>
              <a:gd name="connsiteY19" fmla="*/ 3639503 h 3638550"/>
              <a:gd name="connsiteX20" fmla="*/ 1890713 w 3667125"/>
              <a:gd name="connsiteY20" fmla="*/ 3637598 h 3638550"/>
              <a:gd name="connsiteX21" fmla="*/ 1889760 w 3667125"/>
              <a:gd name="connsiteY21" fmla="*/ 3619500 h 3638550"/>
              <a:gd name="connsiteX22" fmla="*/ 1925002 w 3667125"/>
              <a:gd name="connsiteY22" fmla="*/ 3616643 h 3638550"/>
              <a:gd name="connsiteX23" fmla="*/ 1926907 w 3667125"/>
              <a:gd name="connsiteY23" fmla="*/ 3634740 h 3638550"/>
              <a:gd name="connsiteX24" fmla="*/ 1890713 w 3667125"/>
              <a:gd name="connsiteY24" fmla="*/ 3637598 h 3638550"/>
              <a:gd name="connsiteX25" fmla="*/ 1566863 w 3667125"/>
              <a:gd name="connsiteY25" fmla="*/ 3634740 h 3638550"/>
              <a:gd name="connsiteX26" fmla="*/ 1530668 w 3667125"/>
              <a:gd name="connsiteY26" fmla="*/ 3630930 h 3638550"/>
              <a:gd name="connsiteX27" fmla="*/ 1532573 w 3667125"/>
              <a:gd name="connsiteY27" fmla="*/ 3612833 h 3638550"/>
              <a:gd name="connsiteX28" fmla="*/ 1567815 w 3667125"/>
              <a:gd name="connsiteY28" fmla="*/ 3616643 h 3638550"/>
              <a:gd name="connsiteX29" fmla="*/ 1566863 w 3667125"/>
              <a:gd name="connsiteY29" fmla="*/ 3634740 h 3638550"/>
              <a:gd name="connsiteX30" fmla="*/ 1963102 w 3667125"/>
              <a:gd name="connsiteY30" fmla="*/ 3630930 h 3638550"/>
              <a:gd name="connsiteX31" fmla="*/ 1961198 w 3667125"/>
              <a:gd name="connsiteY31" fmla="*/ 3612833 h 3638550"/>
              <a:gd name="connsiteX32" fmla="*/ 1996440 w 3667125"/>
              <a:gd name="connsiteY32" fmla="*/ 3609023 h 3638550"/>
              <a:gd name="connsiteX33" fmla="*/ 1998345 w 3667125"/>
              <a:gd name="connsiteY33" fmla="*/ 3627120 h 3638550"/>
              <a:gd name="connsiteX34" fmla="*/ 1963102 w 3667125"/>
              <a:gd name="connsiteY34" fmla="*/ 3630930 h 3638550"/>
              <a:gd name="connsiteX35" fmla="*/ 1495425 w 3667125"/>
              <a:gd name="connsiteY35" fmla="*/ 3627120 h 3638550"/>
              <a:gd name="connsiteX36" fmla="*/ 1460182 w 3667125"/>
              <a:gd name="connsiteY36" fmla="*/ 3622358 h 3638550"/>
              <a:gd name="connsiteX37" fmla="*/ 1463040 w 3667125"/>
              <a:gd name="connsiteY37" fmla="*/ 3604260 h 3638550"/>
              <a:gd name="connsiteX38" fmla="*/ 1498282 w 3667125"/>
              <a:gd name="connsiteY38" fmla="*/ 3609023 h 3638550"/>
              <a:gd name="connsiteX39" fmla="*/ 1495425 w 3667125"/>
              <a:gd name="connsiteY39" fmla="*/ 3627120 h 3638550"/>
              <a:gd name="connsiteX40" fmla="*/ 2034540 w 3667125"/>
              <a:gd name="connsiteY40" fmla="*/ 3623310 h 3638550"/>
              <a:gd name="connsiteX41" fmla="*/ 2032635 w 3667125"/>
              <a:gd name="connsiteY41" fmla="*/ 3605213 h 3638550"/>
              <a:gd name="connsiteX42" fmla="*/ 2067877 w 3667125"/>
              <a:gd name="connsiteY42" fmla="*/ 3600450 h 3638550"/>
              <a:gd name="connsiteX43" fmla="*/ 2070735 w 3667125"/>
              <a:gd name="connsiteY43" fmla="*/ 3618548 h 3638550"/>
              <a:gd name="connsiteX44" fmla="*/ 2034540 w 3667125"/>
              <a:gd name="connsiteY44" fmla="*/ 3623310 h 3638550"/>
              <a:gd name="connsiteX45" fmla="*/ 1423988 w 3667125"/>
              <a:gd name="connsiteY45" fmla="*/ 3616643 h 3638550"/>
              <a:gd name="connsiteX46" fmla="*/ 1388745 w 3667125"/>
              <a:gd name="connsiteY46" fmla="*/ 3610928 h 3638550"/>
              <a:gd name="connsiteX47" fmla="*/ 1391602 w 3667125"/>
              <a:gd name="connsiteY47" fmla="*/ 3592830 h 3638550"/>
              <a:gd name="connsiteX48" fmla="*/ 1426845 w 3667125"/>
              <a:gd name="connsiteY48" fmla="*/ 3598545 h 3638550"/>
              <a:gd name="connsiteX49" fmla="*/ 1423988 w 3667125"/>
              <a:gd name="connsiteY49" fmla="*/ 3616643 h 3638550"/>
              <a:gd name="connsiteX50" fmla="*/ 2105977 w 3667125"/>
              <a:gd name="connsiteY50" fmla="*/ 3612833 h 3638550"/>
              <a:gd name="connsiteX51" fmla="*/ 2103120 w 3667125"/>
              <a:gd name="connsiteY51" fmla="*/ 3594735 h 3638550"/>
              <a:gd name="connsiteX52" fmla="*/ 2138363 w 3667125"/>
              <a:gd name="connsiteY52" fmla="*/ 3589020 h 3638550"/>
              <a:gd name="connsiteX53" fmla="*/ 2141220 w 3667125"/>
              <a:gd name="connsiteY53" fmla="*/ 3607118 h 3638550"/>
              <a:gd name="connsiteX54" fmla="*/ 2105977 w 3667125"/>
              <a:gd name="connsiteY54" fmla="*/ 3612833 h 3638550"/>
              <a:gd name="connsiteX55" fmla="*/ 1353502 w 3667125"/>
              <a:gd name="connsiteY55" fmla="*/ 3603308 h 3638550"/>
              <a:gd name="connsiteX56" fmla="*/ 1318260 w 3667125"/>
              <a:gd name="connsiteY56" fmla="*/ 3595688 h 3638550"/>
              <a:gd name="connsiteX57" fmla="*/ 1322070 w 3667125"/>
              <a:gd name="connsiteY57" fmla="*/ 3577590 h 3638550"/>
              <a:gd name="connsiteX58" fmla="*/ 1357313 w 3667125"/>
              <a:gd name="connsiteY58" fmla="*/ 3585210 h 3638550"/>
              <a:gd name="connsiteX59" fmla="*/ 1353502 w 3667125"/>
              <a:gd name="connsiteY59" fmla="*/ 3603308 h 3638550"/>
              <a:gd name="connsiteX60" fmla="*/ 2176463 w 3667125"/>
              <a:gd name="connsiteY60" fmla="*/ 3599498 h 3638550"/>
              <a:gd name="connsiteX61" fmla="*/ 2172652 w 3667125"/>
              <a:gd name="connsiteY61" fmla="*/ 3581400 h 3638550"/>
              <a:gd name="connsiteX62" fmla="*/ 2207895 w 3667125"/>
              <a:gd name="connsiteY62" fmla="*/ 3574733 h 3638550"/>
              <a:gd name="connsiteX63" fmla="*/ 2211705 w 3667125"/>
              <a:gd name="connsiteY63" fmla="*/ 3592830 h 3638550"/>
              <a:gd name="connsiteX64" fmla="*/ 2176463 w 3667125"/>
              <a:gd name="connsiteY64" fmla="*/ 3599498 h 3638550"/>
              <a:gd name="connsiteX65" fmla="*/ 1283018 w 3667125"/>
              <a:gd name="connsiteY65" fmla="*/ 3588068 h 3638550"/>
              <a:gd name="connsiteX66" fmla="*/ 1247775 w 3667125"/>
              <a:gd name="connsiteY66" fmla="*/ 3579495 h 3638550"/>
              <a:gd name="connsiteX67" fmla="*/ 1252538 w 3667125"/>
              <a:gd name="connsiteY67" fmla="*/ 3562350 h 3638550"/>
              <a:gd name="connsiteX68" fmla="*/ 1286827 w 3667125"/>
              <a:gd name="connsiteY68" fmla="*/ 3570923 h 3638550"/>
              <a:gd name="connsiteX69" fmla="*/ 1283018 w 3667125"/>
              <a:gd name="connsiteY69" fmla="*/ 3588068 h 3638550"/>
              <a:gd name="connsiteX70" fmla="*/ 2246948 w 3667125"/>
              <a:gd name="connsiteY70" fmla="*/ 3585210 h 3638550"/>
              <a:gd name="connsiteX71" fmla="*/ 2243138 w 3667125"/>
              <a:gd name="connsiteY71" fmla="*/ 3567113 h 3638550"/>
              <a:gd name="connsiteX72" fmla="*/ 2278380 w 3667125"/>
              <a:gd name="connsiteY72" fmla="*/ 3558540 h 3638550"/>
              <a:gd name="connsiteX73" fmla="*/ 2282190 w 3667125"/>
              <a:gd name="connsiteY73" fmla="*/ 3575685 h 3638550"/>
              <a:gd name="connsiteX74" fmla="*/ 2246948 w 3667125"/>
              <a:gd name="connsiteY74" fmla="*/ 3585210 h 3638550"/>
              <a:gd name="connsiteX75" fmla="*/ 1213485 w 3667125"/>
              <a:gd name="connsiteY75" fmla="*/ 3569018 h 3638550"/>
              <a:gd name="connsiteX76" fmla="*/ 1179195 w 3667125"/>
              <a:gd name="connsiteY76" fmla="*/ 3558540 h 3638550"/>
              <a:gd name="connsiteX77" fmla="*/ 1184910 w 3667125"/>
              <a:gd name="connsiteY77" fmla="*/ 3541395 h 3638550"/>
              <a:gd name="connsiteX78" fmla="*/ 1219200 w 3667125"/>
              <a:gd name="connsiteY78" fmla="*/ 3551873 h 3638550"/>
              <a:gd name="connsiteX79" fmla="*/ 1213485 w 3667125"/>
              <a:gd name="connsiteY79" fmla="*/ 3569018 h 3638550"/>
              <a:gd name="connsiteX80" fmla="*/ 2317433 w 3667125"/>
              <a:gd name="connsiteY80" fmla="*/ 3568065 h 3638550"/>
              <a:gd name="connsiteX81" fmla="*/ 2312670 w 3667125"/>
              <a:gd name="connsiteY81" fmla="*/ 3550920 h 3638550"/>
              <a:gd name="connsiteX82" fmla="*/ 2346960 w 3667125"/>
              <a:gd name="connsiteY82" fmla="*/ 3541395 h 3638550"/>
              <a:gd name="connsiteX83" fmla="*/ 2351723 w 3667125"/>
              <a:gd name="connsiteY83" fmla="*/ 3558540 h 3638550"/>
              <a:gd name="connsiteX84" fmla="*/ 2317433 w 3667125"/>
              <a:gd name="connsiteY84" fmla="*/ 3568065 h 3638550"/>
              <a:gd name="connsiteX85" fmla="*/ 2386013 w 3667125"/>
              <a:gd name="connsiteY85" fmla="*/ 3549015 h 3638550"/>
              <a:gd name="connsiteX86" fmla="*/ 2381250 w 3667125"/>
              <a:gd name="connsiteY86" fmla="*/ 3531870 h 3638550"/>
              <a:gd name="connsiteX87" fmla="*/ 2415540 w 3667125"/>
              <a:gd name="connsiteY87" fmla="*/ 3521393 h 3638550"/>
              <a:gd name="connsiteX88" fmla="*/ 2421255 w 3667125"/>
              <a:gd name="connsiteY88" fmla="*/ 3538538 h 3638550"/>
              <a:gd name="connsiteX89" fmla="*/ 2386013 w 3667125"/>
              <a:gd name="connsiteY89" fmla="*/ 3549015 h 3638550"/>
              <a:gd name="connsiteX90" fmla="*/ 1144905 w 3667125"/>
              <a:gd name="connsiteY90" fmla="*/ 3547110 h 3638550"/>
              <a:gd name="connsiteX91" fmla="*/ 1110615 w 3667125"/>
              <a:gd name="connsiteY91" fmla="*/ 3534728 h 3638550"/>
              <a:gd name="connsiteX92" fmla="*/ 1116330 w 3667125"/>
              <a:gd name="connsiteY92" fmla="*/ 3517583 h 3638550"/>
              <a:gd name="connsiteX93" fmla="*/ 1149668 w 3667125"/>
              <a:gd name="connsiteY93" fmla="*/ 3529013 h 3638550"/>
              <a:gd name="connsiteX94" fmla="*/ 1144905 w 3667125"/>
              <a:gd name="connsiteY94" fmla="*/ 3547110 h 3638550"/>
              <a:gd name="connsiteX95" fmla="*/ 2454593 w 3667125"/>
              <a:gd name="connsiteY95" fmla="*/ 3528060 h 3638550"/>
              <a:gd name="connsiteX96" fmla="*/ 2448877 w 3667125"/>
              <a:gd name="connsiteY96" fmla="*/ 3510915 h 3638550"/>
              <a:gd name="connsiteX97" fmla="*/ 2482215 w 3667125"/>
              <a:gd name="connsiteY97" fmla="*/ 3499485 h 3638550"/>
              <a:gd name="connsiteX98" fmla="*/ 2487930 w 3667125"/>
              <a:gd name="connsiteY98" fmla="*/ 3516630 h 3638550"/>
              <a:gd name="connsiteX99" fmla="*/ 2454593 w 3667125"/>
              <a:gd name="connsiteY99" fmla="*/ 3528060 h 3638550"/>
              <a:gd name="connsiteX100" fmla="*/ 1076325 w 3667125"/>
              <a:gd name="connsiteY100" fmla="*/ 3523298 h 3638550"/>
              <a:gd name="connsiteX101" fmla="*/ 1042988 w 3667125"/>
              <a:gd name="connsiteY101" fmla="*/ 3509963 h 3638550"/>
              <a:gd name="connsiteX102" fmla="*/ 1049655 w 3667125"/>
              <a:gd name="connsiteY102" fmla="*/ 3492818 h 3638550"/>
              <a:gd name="connsiteX103" fmla="*/ 1082993 w 3667125"/>
              <a:gd name="connsiteY103" fmla="*/ 3506153 h 3638550"/>
              <a:gd name="connsiteX104" fmla="*/ 1076325 w 3667125"/>
              <a:gd name="connsiteY104" fmla="*/ 3523298 h 3638550"/>
              <a:gd name="connsiteX105" fmla="*/ 2523173 w 3667125"/>
              <a:gd name="connsiteY105" fmla="*/ 3504248 h 3638550"/>
              <a:gd name="connsiteX106" fmla="*/ 2517458 w 3667125"/>
              <a:gd name="connsiteY106" fmla="*/ 3487103 h 3638550"/>
              <a:gd name="connsiteX107" fmla="*/ 2550795 w 3667125"/>
              <a:gd name="connsiteY107" fmla="*/ 3474720 h 3638550"/>
              <a:gd name="connsiteX108" fmla="*/ 2557463 w 3667125"/>
              <a:gd name="connsiteY108" fmla="*/ 3491865 h 3638550"/>
              <a:gd name="connsiteX109" fmla="*/ 2523173 w 3667125"/>
              <a:gd name="connsiteY109" fmla="*/ 3504248 h 3638550"/>
              <a:gd name="connsiteX110" fmla="*/ 1009650 w 3667125"/>
              <a:gd name="connsiteY110" fmla="*/ 3494723 h 3638550"/>
              <a:gd name="connsiteX111" fmla="*/ 977265 w 3667125"/>
              <a:gd name="connsiteY111" fmla="*/ 3479483 h 3638550"/>
              <a:gd name="connsiteX112" fmla="*/ 984885 w 3667125"/>
              <a:gd name="connsiteY112" fmla="*/ 3463290 h 3638550"/>
              <a:gd name="connsiteX113" fmla="*/ 1017270 w 3667125"/>
              <a:gd name="connsiteY113" fmla="*/ 3478530 h 3638550"/>
              <a:gd name="connsiteX114" fmla="*/ 1009650 w 3667125"/>
              <a:gd name="connsiteY114" fmla="*/ 3494723 h 3638550"/>
              <a:gd name="connsiteX115" fmla="*/ 2589848 w 3667125"/>
              <a:gd name="connsiteY115" fmla="*/ 3478530 h 3638550"/>
              <a:gd name="connsiteX116" fmla="*/ 2583180 w 3667125"/>
              <a:gd name="connsiteY116" fmla="*/ 3461385 h 3638550"/>
              <a:gd name="connsiteX117" fmla="*/ 2616518 w 3667125"/>
              <a:gd name="connsiteY117" fmla="*/ 3448050 h 3638550"/>
              <a:gd name="connsiteX118" fmla="*/ 2623185 w 3667125"/>
              <a:gd name="connsiteY118" fmla="*/ 3465195 h 3638550"/>
              <a:gd name="connsiteX119" fmla="*/ 2589848 w 3667125"/>
              <a:gd name="connsiteY119" fmla="*/ 3478530 h 3638550"/>
              <a:gd name="connsiteX120" fmla="*/ 944880 w 3667125"/>
              <a:gd name="connsiteY120" fmla="*/ 3464243 h 3638550"/>
              <a:gd name="connsiteX121" fmla="*/ 912495 w 3667125"/>
              <a:gd name="connsiteY121" fmla="*/ 3448050 h 3638550"/>
              <a:gd name="connsiteX122" fmla="*/ 921068 w 3667125"/>
              <a:gd name="connsiteY122" fmla="*/ 3431858 h 3638550"/>
              <a:gd name="connsiteX123" fmla="*/ 952500 w 3667125"/>
              <a:gd name="connsiteY123" fmla="*/ 3448050 h 3638550"/>
              <a:gd name="connsiteX124" fmla="*/ 944880 w 3667125"/>
              <a:gd name="connsiteY124" fmla="*/ 3464243 h 3638550"/>
              <a:gd name="connsiteX125" fmla="*/ 2656523 w 3667125"/>
              <a:gd name="connsiteY125" fmla="*/ 3450908 h 3638550"/>
              <a:gd name="connsiteX126" fmla="*/ 2648902 w 3667125"/>
              <a:gd name="connsiteY126" fmla="*/ 3434715 h 3638550"/>
              <a:gd name="connsiteX127" fmla="*/ 2681288 w 3667125"/>
              <a:gd name="connsiteY127" fmla="*/ 3420428 h 3638550"/>
              <a:gd name="connsiteX128" fmla="*/ 2688908 w 3667125"/>
              <a:gd name="connsiteY128" fmla="*/ 3436620 h 3638550"/>
              <a:gd name="connsiteX129" fmla="*/ 2656523 w 3667125"/>
              <a:gd name="connsiteY129" fmla="*/ 3450908 h 3638550"/>
              <a:gd name="connsiteX130" fmla="*/ 881063 w 3667125"/>
              <a:gd name="connsiteY130" fmla="*/ 3430905 h 3638550"/>
              <a:gd name="connsiteX131" fmla="*/ 849630 w 3667125"/>
              <a:gd name="connsiteY131" fmla="*/ 3412808 h 3638550"/>
              <a:gd name="connsiteX132" fmla="*/ 859155 w 3667125"/>
              <a:gd name="connsiteY132" fmla="*/ 3397568 h 3638550"/>
              <a:gd name="connsiteX133" fmla="*/ 889635 w 3667125"/>
              <a:gd name="connsiteY133" fmla="*/ 3415665 h 3638550"/>
              <a:gd name="connsiteX134" fmla="*/ 881063 w 3667125"/>
              <a:gd name="connsiteY134" fmla="*/ 3430905 h 3638550"/>
              <a:gd name="connsiteX135" fmla="*/ 2722245 w 3667125"/>
              <a:gd name="connsiteY135" fmla="*/ 3420428 h 3638550"/>
              <a:gd name="connsiteX136" fmla="*/ 2714625 w 3667125"/>
              <a:gd name="connsiteY136" fmla="*/ 3404235 h 3638550"/>
              <a:gd name="connsiteX137" fmla="*/ 2747010 w 3667125"/>
              <a:gd name="connsiteY137" fmla="*/ 3388043 h 3638550"/>
              <a:gd name="connsiteX138" fmla="*/ 2755583 w 3667125"/>
              <a:gd name="connsiteY138" fmla="*/ 3404235 h 3638550"/>
              <a:gd name="connsiteX139" fmla="*/ 2722245 w 3667125"/>
              <a:gd name="connsiteY139" fmla="*/ 3420428 h 3638550"/>
              <a:gd name="connsiteX140" fmla="*/ 819150 w 3667125"/>
              <a:gd name="connsiteY140" fmla="*/ 3393758 h 3638550"/>
              <a:gd name="connsiteX141" fmla="*/ 788670 w 3667125"/>
              <a:gd name="connsiteY141" fmla="*/ 3373755 h 3638550"/>
              <a:gd name="connsiteX142" fmla="*/ 798195 w 3667125"/>
              <a:gd name="connsiteY142" fmla="*/ 3358515 h 3638550"/>
              <a:gd name="connsiteX143" fmla="*/ 828675 w 3667125"/>
              <a:gd name="connsiteY143" fmla="*/ 3377565 h 3638550"/>
              <a:gd name="connsiteX144" fmla="*/ 819150 w 3667125"/>
              <a:gd name="connsiteY144" fmla="*/ 3393758 h 3638550"/>
              <a:gd name="connsiteX145" fmla="*/ 2786063 w 3667125"/>
              <a:gd name="connsiteY145" fmla="*/ 3388043 h 3638550"/>
              <a:gd name="connsiteX146" fmla="*/ 2777490 w 3667125"/>
              <a:gd name="connsiteY146" fmla="*/ 3371850 h 3638550"/>
              <a:gd name="connsiteX147" fmla="*/ 2808923 w 3667125"/>
              <a:gd name="connsiteY147" fmla="*/ 3354705 h 3638550"/>
              <a:gd name="connsiteX148" fmla="*/ 2817495 w 3667125"/>
              <a:gd name="connsiteY148" fmla="*/ 3370898 h 3638550"/>
              <a:gd name="connsiteX149" fmla="*/ 2786063 w 3667125"/>
              <a:gd name="connsiteY149" fmla="*/ 3388043 h 3638550"/>
              <a:gd name="connsiteX150" fmla="*/ 758190 w 3667125"/>
              <a:gd name="connsiteY150" fmla="*/ 3353753 h 3638550"/>
              <a:gd name="connsiteX151" fmla="*/ 728663 w 3667125"/>
              <a:gd name="connsiteY151" fmla="*/ 3332798 h 3638550"/>
              <a:gd name="connsiteX152" fmla="*/ 739140 w 3667125"/>
              <a:gd name="connsiteY152" fmla="*/ 3318510 h 3638550"/>
              <a:gd name="connsiteX153" fmla="*/ 768668 w 3667125"/>
              <a:gd name="connsiteY153" fmla="*/ 3339465 h 3638550"/>
              <a:gd name="connsiteX154" fmla="*/ 758190 w 3667125"/>
              <a:gd name="connsiteY154" fmla="*/ 3353753 h 3638550"/>
              <a:gd name="connsiteX155" fmla="*/ 2849880 w 3667125"/>
              <a:gd name="connsiteY155" fmla="*/ 3353753 h 3638550"/>
              <a:gd name="connsiteX156" fmla="*/ 2841308 w 3667125"/>
              <a:gd name="connsiteY156" fmla="*/ 3338513 h 3638550"/>
              <a:gd name="connsiteX157" fmla="*/ 2871788 w 3667125"/>
              <a:gd name="connsiteY157" fmla="*/ 3320415 h 3638550"/>
              <a:gd name="connsiteX158" fmla="*/ 2881313 w 3667125"/>
              <a:gd name="connsiteY158" fmla="*/ 3335655 h 3638550"/>
              <a:gd name="connsiteX159" fmla="*/ 2849880 w 3667125"/>
              <a:gd name="connsiteY159" fmla="*/ 3353753 h 3638550"/>
              <a:gd name="connsiteX160" fmla="*/ 2911793 w 3667125"/>
              <a:gd name="connsiteY160" fmla="*/ 3316605 h 3638550"/>
              <a:gd name="connsiteX161" fmla="*/ 2902268 w 3667125"/>
              <a:gd name="connsiteY161" fmla="*/ 3301365 h 3638550"/>
              <a:gd name="connsiteX162" fmla="*/ 2932748 w 3667125"/>
              <a:gd name="connsiteY162" fmla="*/ 3282315 h 3638550"/>
              <a:gd name="connsiteX163" fmla="*/ 2942273 w 3667125"/>
              <a:gd name="connsiteY163" fmla="*/ 3297555 h 3638550"/>
              <a:gd name="connsiteX164" fmla="*/ 2911793 w 3667125"/>
              <a:gd name="connsiteY164" fmla="*/ 3316605 h 3638550"/>
              <a:gd name="connsiteX165" fmla="*/ 700088 w 3667125"/>
              <a:gd name="connsiteY165" fmla="*/ 3310890 h 3638550"/>
              <a:gd name="connsiteX166" fmla="*/ 671513 w 3667125"/>
              <a:gd name="connsiteY166" fmla="*/ 3288030 h 3638550"/>
              <a:gd name="connsiteX167" fmla="*/ 682943 w 3667125"/>
              <a:gd name="connsiteY167" fmla="*/ 3273743 h 3638550"/>
              <a:gd name="connsiteX168" fmla="*/ 710565 w 3667125"/>
              <a:gd name="connsiteY168" fmla="*/ 3295650 h 3638550"/>
              <a:gd name="connsiteX169" fmla="*/ 700088 w 3667125"/>
              <a:gd name="connsiteY169" fmla="*/ 3310890 h 3638550"/>
              <a:gd name="connsiteX170" fmla="*/ 2971800 w 3667125"/>
              <a:gd name="connsiteY170" fmla="*/ 3277553 h 3638550"/>
              <a:gd name="connsiteX171" fmla="*/ 2961323 w 3667125"/>
              <a:gd name="connsiteY171" fmla="*/ 3262313 h 3638550"/>
              <a:gd name="connsiteX172" fmla="*/ 2990850 w 3667125"/>
              <a:gd name="connsiteY172" fmla="*/ 3242310 h 3638550"/>
              <a:gd name="connsiteX173" fmla="*/ 3001327 w 3667125"/>
              <a:gd name="connsiteY173" fmla="*/ 3256598 h 3638550"/>
              <a:gd name="connsiteX174" fmla="*/ 2971800 w 3667125"/>
              <a:gd name="connsiteY174" fmla="*/ 3277553 h 3638550"/>
              <a:gd name="connsiteX175" fmla="*/ 643890 w 3667125"/>
              <a:gd name="connsiteY175" fmla="*/ 3265170 h 3638550"/>
              <a:gd name="connsiteX176" fmla="*/ 617220 w 3667125"/>
              <a:gd name="connsiteY176" fmla="*/ 3241358 h 3638550"/>
              <a:gd name="connsiteX177" fmla="*/ 629602 w 3667125"/>
              <a:gd name="connsiteY177" fmla="*/ 3228023 h 3638550"/>
              <a:gd name="connsiteX178" fmla="*/ 656273 w 3667125"/>
              <a:gd name="connsiteY178" fmla="*/ 3251835 h 3638550"/>
              <a:gd name="connsiteX179" fmla="*/ 643890 w 3667125"/>
              <a:gd name="connsiteY179" fmla="*/ 3265170 h 3638550"/>
              <a:gd name="connsiteX180" fmla="*/ 3030855 w 3667125"/>
              <a:gd name="connsiteY180" fmla="*/ 3235643 h 3638550"/>
              <a:gd name="connsiteX181" fmla="*/ 3019425 w 3667125"/>
              <a:gd name="connsiteY181" fmla="*/ 3221355 h 3638550"/>
              <a:gd name="connsiteX182" fmla="*/ 3048000 w 3667125"/>
              <a:gd name="connsiteY182" fmla="*/ 3199448 h 3638550"/>
              <a:gd name="connsiteX183" fmla="*/ 3059430 w 3667125"/>
              <a:gd name="connsiteY183" fmla="*/ 3213735 h 3638550"/>
              <a:gd name="connsiteX184" fmla="*/ 3030855 w 3667125"/>
              <a:gd name="connsiteY184" fmla="*/ 3235643 h 3638550"/>
              <a:gd name="connsiteX185" fmla="*/ 590550 w 3667125"/>
              <a:gd name="connsiteY185" fmla="*/ 3216593 h 3638550"/>
              <a:gd name="connsiteX186" fmla="*/ 564832 w 3667125"/>
              <a:gd name="connsiteY186" fmla="*/ 3191828 h 3638550"/>
              <a:gd name="connsiteX187" fmla="*/ 577215 w 3667125"/>
              <a:gd name="connsiteY187" fmla="*/ 3179445 h 3638550"/>
              <a:gd name="connsiteX188" fmla="*/ 602932 w 3667125"/>
              <a:gd name="connsiteY188" fmla="*/ 3204210 h 3638550"/>
              <a:gd name="connsiteX189" fmla="*/ 590550 w 3667125"/>
              <a:gd name="connsiteY189" fmla="*/ 3216593 h 3638550"/>
              <a:gd name="connsiteX190" fmla="*/ 3088005 w 3667125"/>
              <a:gd name="connsiteY190" fmla="*/ 3191828 h 3638550"/>
              <a:gd name="connsiteX191" fmla="*/ 3076575 w 3667125"/>
              <a:gd name="connsiteY191" fmla="*/ 3177540 h 3638550"/>
              <a:gd name="connsiteX192" fmla="*/ 3104198 w 3667125"/>
              <a:gd name="connsiteY192" fmla="*/ 3154680 h 3638550"/>
              <a:gd name="connsiteX193" fmla="*/ 3115627 w 3667125"/>
              <a:gd name="connsiteY193" fmla="*/ 3168968 h 3638550"/>
              <a:gd name="connsiteX194" fmla="*/ 3088005 w 3667125"/>
              <a:gd name="connsiteY194" fmla="*/ 3191828 h 3638550"/>
              <a:gd name="connsiteX195" fmla="*/ 539115 w 3667125"/>
              <a:gd name="connsiteY195" fmla="*/ 3166110 h 3638550"/>
              <a:gd name="connsiteX196" fmla="*/ 514350 w 3667125"/>
              <a:gd name="connsiteY196" fmla="*/ 3139440 h 3638550"/>
              <a:gd name="connsiteX197" fmla="*/ 527685 w 3667125"/>
              <a:gd name="connsiteY197" fmla="*/ 3127058 h 3638550"/>
              <a:gd name="connsiteX198" fmla="*/ 552450 w 3667125"/>
              <a:gd name="connsiteY198" fmla="*/ 3152775 h 3638550"/>
              <a:gd name="connsiteX199" fmla="*/ 539115 w 3667125"/>
              <a:gd name="connsiteY199" fmla="*/ 3166110 h 3638550"/>
              <a:gd name="connsiteX200" fmla="*/ 3143250 w 3667125"/>
              <a:gd name="connsiteY200" fmla="*/ 3145155 h 3638550"/>
              <a:gd name="connsiteX201" fmla="*/ 3130868 w 3667125"/>
              <a:gd name="connsiteY201" fmla="*/ 3131820 h 3638550"/>
              <a:gd name="connsiteX202" fmla="*/ 3157538 w 3667125"/>
              <a:gd name="connsiteY202" fmla="*/ 3108008 h 3638550"/>
              <a:gd name="connsiteX203" fmla="*/ 3169920 w 3667125"/>
              <a:gd name="connsiteY203" fmla="*/ 3121343 h 3638550"/>
              <a:gd name="connsiteX204" fmla="*/ 3143250 w 3667125"/>
              <a:gd name="connsiteY204" fmla="*/ 3145155 h 3638550"/>
              <a:gd name="connsiteX205" fmla="*/ 490538 w 3667125"/>
              <a:gd name="connsiteY205" fmla="*/ 3112770 h 3638550"/>
              <a:gd name="connsiteX206" fmla="*/ 467677 w 3667125"/>
              <a:gd name="connsiteY206" fmla="*/ 3085148 h 3638550"/>
              <a:gd name="connsiteX207" fmla="*/ 481965 w 3667125"/>
              <a:gd name="connsiteY207" fmla="*/ 3073718 h 3638550"/>
              <a:gd name="connsiteX208" fmla="*/ 504825 w 3667125"/>
              <a:gd name="connsiteY208" fmla="*/ 3101340 h 3638550"/>
              <a:gd name="connsiteX209" fmla="*/ 490538 w 3667125"/>
              <a:gd name="connsiteY209" fmla="*/ 3112770 h 3638550"/>
              <a:gd name="connsiteX210" fmla="*/ 3195638 w 3667125"/>
              <a:gd name="connsiteY210" fmla="*/ 3096578 h 3638550"/>
              <a:gd name="connsiteX211" fmla="*/ 3183255 w 3667125"/>
              <a:gd name="connsiteY211" fmla="*/ 3083243 h 3638550"/>
              <a:gd name="connsiteX212" fmla="*/ 3208973 w 3667125"/>
              <a:gd name="connsiteY212" fmla="*/ 3058478 h 3638550"/>
              <a:gd name="connsiteX213" fmla="*/ 3221355 w 3667125"/>
              <a:gd name="connsiteY213" fmla="*/ 3070860 h 3638550"/>
              <a:gd name="connsiteX214" fmla="*/ 3195638 w 3667125"/>
              <a:gd name="connsiteY214" fmla="*/ 3096578 h 3638550"/>
              <a:gd name="connsiteX215" fmla="*/ 444818 w 3667125"/>
              <a:gd name="connsiteY215" fmla="*/ 3056573 h 3638550"/>
              <a:gd name="connsiteX216" fmla="*/ 422910 w 3667125"/>
              <a:gd name="connsiteY216" fmla="*/ 3027998 h 3638550"/>
              <a:gd name="connsiteX217" fmla="*/ 437198 w 3667125"/>
              <a:gd name="connsiteY217" fmla="*/ 3017520 h 3638550"/>
              <a:gd name="connsiteX218" fmla="*/ 459105 w 3667125"/>
              <a:gd name="connsiteY218" fmla="*/ 3046095 h 3638550"/>
              <a:gd name="connsiteX219" fmla="*/ 444818 w 3667125"/>
              <a:gd name="connsiteY219" fmla="*/ 3056573 h 3638550"/>
              <a:gd name="connsiteX220" fmla="*/ 3247073 w 3667125"/>
              <a:gd name="connsiteY220" fmla="*/ 3045143 h 3638550"/>
              <a:gd name="connsiteX221" fmla="*/ 3233738 w 3667125"/>
              <a:gd name="connsiteY221" fmla="*/ 3032760 h 3638550"/>
              <a:gd name="connsiteX222" fmla="*/ 3257550 w 3667125"/>
              <a:gd name="connsiteY222" fmla="*/ 3007043 h 3638550"/>
              <a:gd name="connsiteX223" fmla="*/ 3270885 w 3667125"/>
              <a:gd name="connsiteY223" fmla="*/ 3019425 h 3638550"/>
              <a:gd name="connsiteX224" fmla="*/ 3247073 w 3667125"/>
              <a:gd name="connsiteY224" fmla="*/ 3045143 h 3638550"/>
              <a:gd name="connsiteX225" fmla="*/ 401955 w 3667125"/>
              <a:gd name="connsiteY225" fmla="*/ 2999423 h 3638550"/>
              <a:gd name="connsiteX226" fmla="*/ 381000 w 3667125"/>
              <a:gd name="connsiteY226" fmla="*/ 2969895 h 3638550"/>
              <a:gd name="connsiteX227" fmla="*/ 396240 w 3667125"/>
              <a:gd name="connsiteY227" fmla="*/ 2959418 h 3638550"/>
              <a:gd name="connsiteX228" fmla="*/ 416243 w 3667125"/>
              <a:gd name="connsiteY228" fmla="*/ 2988945 h 3638550"/>
              <a:gd name="connsiteX229" fmla="*/ 401955 w 3667125"/>
              <a:gd name="connsiteY229" fmla="*/ 2999423 h 3638550"/>
              <a:gd name="connsiteX230" fmla="*/ 3294698 w 3667125"/>
              <a:gd name="connsiteY230" fmla="*/ 2991803 h 3638550"/>
              <a:gd name="connsiteX231" fmla="*/ 3281363 w 3667125"/>
              <a:gd name="connsiteY231" fmla="*/ 2980373 h 3638550"/>
              <a:gd name="connsiteX232" fmla="*/ 3304223 w 3667125"/>
              <a:gd name="connsiteY232" fmla="*/ 2952750 h 3638550"/>
              <a:gd name="connsiteX233" fmla="*/ 3318510 w 3667125"/>
              <a:gd name="connsiteY233" fmla="*/ 2964180 h 3638550"/>
              <a:gd name="connsiteX234" fmla="*/ 3294698 w 3667125"/>
              <a:gd name="connsiteY234" fmla="*/ 2991803 h 3638550"/>
              <a:gd name="connsiteX235" fmla="*/ 360998 w 3667125"/>
              <a:gd name="connsiteY235" fmla="*/ 2939415 h 3638550"/>
              <a:gd name="connsiteX236" fmla="*/ 341948 w 3667125"/>
              <a:gd name="connsiteY236" fmla="*/ 2908935 h 3638550"/>
              <a:gd name="connsiteX237" fmla="*/ 357188 w 3667125"/>
              <a:gd name="connsiteY237" fmla="*/ 2899410 h 3638550"/>
              <a:gd name="connsiteX238" fmla="*/ 376238 w 3667125"/>
              <a:gd name="connsiteY238" fmla="*/ 2929890 h 3638550"/>
              <a:gd name="connsiteX239" fmla="*/ 360998 w 3667125"/>
              <a:gd name="connsiteY239" fmla="*/ 2939415 h 3638550"/>
              <a:gd name="connsiteX240" fmla="*/ 3340418 w 3667125"/>
              <a:gd name="connsiteY240" fmla="*/ 2935605 h 3638550"/>
              <a:gd name="connsiteX241" fmla="*/ 3326130 w 3667125"/>
              <a:gd name="connsiteY241" fmla="*/ 2924175 h 3638550"/>
              <a:gd name="connsiteX242" fmla="*/ 3348038 w 3667125"/>
              <a:gd name="connsiteY242" fmla="*/ 2895600 h 3638550"/>
              <a:gd name="connsiteX243" fmla="*/ 3362325 w 3667125"/>
              <a:gd name="connsiteY243" fmla="*/ 2906078 h 3638550"/>
              <a:gd name="connsiteX244" fmla="*/ 3340418 w 3667125"/>
              <a:gd name="connsiteY244" fmla="*/ 2935605 h 3638550"/>
              <a:gd name="connsiteX245" fmla="*/ 322898 w 3667125"/>
              <a:gd name="connsiteY245" fmla="*/ 2878455 h 3638550"/>
              <a:gd name="connsiteX246" fmla="*/ 304800 w 3667125"/>
              <a:gd name="connsiteY246" fmla="*/ 2847023 h 3638550"/>
              <a:gd name="connsiteX247" fmla="*/ 320040 w 3667125"/>
              <a:gd name="connsiteY247" fmla="*/ 2838450 h 3638550"/>
              <a:gd name="connsiteX248" fmla="*/ 338138 w 3667125"/>
              <a:gd name="connsiteY248" fmla="*/ 2868930 h 3638550"/>
              <a:gd name="connsiteX249" fmla="*/ 322898 w 3667125"/>
              <a:gd name="connsiteY249" fmla="*/ 2878455 h 3638550"/>
              <a:gd name="connsiteX250" fmla="*/ 3383280 w 3667125"/>
              <a:gd name="connsiteY250" fmla="*/ 2878455 h 3638550"/>
              <a:gd name="connsiteX251" fmla="*/ 3368040 w 3667125"/>
              <a:gd name="connsiteY251" fmla="*/ 2867978 h 3638550"/>
              <a:gd name="connsiteX252" fmla="*/ 3388043 w 3667125"/>
              <a:gd name="connsiteY252" fmla="*/ 2838450 h 3638550"/>
              <a:gd name="connsiteX253" fmla="*/ 3403283 w 3667125"/>
              <a:gd name="connsiteY253" fmla="*/ 2848928 h 3638550"/>
              <a:gd name="connsiteX254" fmla="*/ 3383280 w 3667125"/>
              <a:gd name="connsiteY254" fmla="*/ 2878455 h 3638550"/>
              <a:gd name="connsiteX255" fmla="*/ 3423285 w 3667125"/>
              <a:gd name="connsiteY255" fmla="*/ 2818448 h 3638550"/>
              <a:gd name="connsiteX256" fmla="*/ 3408045 w 3667125"/>
              <a:gd name="connsiteY256" fmla="*/ 2808923 h 3638550"/>
              <a:gd name="connsiteX257" fmla="*/ 3427095 w 3667125"/>
              <a:gd name="connsiteY257" fmla="*/ 2778443 h 3638550"/>
              <a:gd name="connsiteX258" fmla="*/ 3442335 w 3667125"/>
              <a:gd name="connsiteY258" fmla="*/ 2787968 h 3638550"/>
              <a:gd name="connsiteX259" fmla="*/ 3423285 w 3667125"/>
              <a:gd name="connsiteY259" fmla="*/ 2818448 h 3638550"/>
              <a:gd name="connsiteX260" fmla="*/ 286702 w 3667125"/>
              <a:gd name="connsiteY260" fmla="*/ 2816543 h 3638550"/>
              <a:gd name="connsiteX261" fmla="*/ 269557 w 3667125"/>
              <a:gd name="connsiteY261" fmla="*/ 2785110 h 3638550"/>
              <a:gd name="connsiteX262" fmla="*/ 285750 w 3667125"/>
              <a:gd name="connsiteY262" fmla="*/ 2776538 h 3638550"/>
              <a:gd name="connsiteX263" fmla="*/ 302895 w 3667125"/>
              <a:gd name="connsiteY263" fmla="*/ 2807970 h 3638550"/>
              <a:gd name="connsiteX264" fmla="*/ 286702 w 3667125"/>
              <a:gd name="connsiteY264" fmla="*/ 2816543 h 3638550"/>
              <a:gd name="connsiteX265" fmla="*/ 3460433 w 3667125"/>
              <a:gd name="connsiteY265" fmla="*/ 2755583 h 3638550"/>
              <a:gd name="connsiteX266" fmla="*/ 3444240 w 3667125"/>
              <a:gd name="connsiteY266" fmla="*/ 2747010 h 3638550"/>
              <a:gd name="connsiteX267" fmla="*/ 3461385 w 3667125"/>
              <a:gd name="connsiteY267" fmla="*/ 2715578 h 3638550"/>
              <a:gd name="connsiteX268" fmla="*/ 3477577 w 3667125"/>
              <a:gd name="connsiteY268" fmla="*/ 2724150 h 3638550"/>
              <a:gd name="connsiteX269" fmla="*/ 3460433 w 3667125"/>
              <a:gd name="connsiteY269" fmla="*/ 2755583 h 3638550"/>
              <a:gd name="connsiteX270" fmla="*/ 253365 w 3667125"/>
              <a:gd name="connsiteY270" fmla="*/ 2752725 h 3638550"/>
              <a:gd name="connsiteX271" fmla="*/ 237173 w 3667125"/>
              <a:gd name="connsiteY271" fmla="*/ 2720340 h 3638550"/>
              <a:gd name="connsiteX272" fmla="*/ 253365 w 3667125"/>
              <a:gd name="connsiteY272" fmla="*/ 2712720 h 3638550"/>
              <a:gd name="connsiteX273" fmla="*/ 269557 w 3667125"/>
              <a:gd name="connsiteY273" fmla="*/ 2745105 h 3638550"/>
              <a:gd name="connsiteX274" fmla="*/ 253365 w 3667125"/>
              <a:gd name="connsiteY274" fmla="*/ 2752725 h 3638550"/>
              <a:gd name="connsiteX275" fmla="*/ 3493770 w 3667125"/>
              <a:gd name="connsiteY275" fmla="*/ 2691765 h 3638550"/>
              <a:gd name="connsiteX276" fmla="*/ 3477577 w 3667125"/>
              <a:gd name="connsiteY276" fmla="*/ 2684145 h 3638550"/>
              <a:gd name="connsiteX277" fmla="*/ 3492818 w 3667125"/>
              <a:gd name="connsiteY277" fmla="*/ 2651760 h 3638550"/>
              <a:gd name="connsiteX278" fmla="*/ 3509010 w 3667125"/>
              <a:gd name="connsiteY278" fmla="*/ 2659380 h 3638550"/>
              <a:gd name="connsiteX279" fmla="*/ 3493770 w 3667125"/>
              <a:gd name="connsiteY279" fmla="*/ 2691765 h 3638550"/>
              <a:gd name="connsiteX280" fmla="*/ 221932 w 3667125"/>
              <a:gd name="connsiteY280" fmla="*/ 2687955 h 3638550"/>
              <a:gd name="connsiteX281" fmla="*/ 206693 w 3667125"/>
              <a:gd name="connsiteY281" fmla="*/ 2655570 h 3638550"/>
              <a:gd name="connsiteX282" fmla="*/ 222885 w 3667125"/>
              <a:gd name="connsiteY282" fmla="*/ 2647950 h 3638550"/>
              <a:gd name="connsiteX283" fmla="*/ 238125 w 3667125"/>
              <a:gd name="connsiteY283" fmla="*/ 2680335 h 3638550"/>
              <a:gd name="connsiteX284" fmla="*/ 221932 w 3667125"/>
              <a:gd name="connsiteY284" fmla="*/ 2687955 h 3638550"/>
              <a:gd name="connsiteX285" fmla="*/ 3524250 w 3667125"/>
              <a:gd name="connsiteY285" fmla="*/ 2626995 h 3638550"/>
              <a:gd name="connsiteX286" fmla="*/ 3508058 w 3667125"/>
              <a:gd name="connsiteY286" fmla="*/ 2619375 h 3638550"/>
              <a:gd name="connsiteX287" fmla="*/ 3521393 w 3667125"/>
              <a:gd name="connsiteY287" fmla="*/ 2586038 h 3638550"/>
              <a:gd name="connsiteX288" fmla="*/ 3538538 w 3667125"/>
              <a:gd name="connsiteY288" fmla="*/ 2592705 h 3638550"/>
              <a:gd name="connsiteX289" fmla="*/ 3524250 w 3667125"/>
              <a:gd name="connsiteY289" fmla="*/ 2626995 h 3638550"/>
              <a:gd name="connsiteX290" fmla="*/ 192405 w 3667125"/>
              <a:gd name="connsiteY290" fmla="*/ 2622233 h 3638550"/>
              <a:gd name="connsiteX291" fmla="*/ 178118 w 3667125"/>
              <a:gd name="connsiteY291" fmla="*/ 2588895 h 3638550"/>
              <a:gd name="connsiteX292" fmla="*/ 195263 w 3667125"/>
              <a:gd name="connsiteY292" fmla="*/ 2582228 h 3638550"/>
              <a:gd name="connsiteX293" fmla="*/ 209550 w 3667125"/>
              <a:gd name="connsiteY293" fmla="*/ 2615565 h 3638550"/>
              <a:gd name="connsiteX294" fmla="*/ 192405 w 3667125"/>
              <a:gd name="connsiteY294" fmla="*/ 2622233 h 3638550"/>
              <a:gd name="connsiteX295" fmla="*/ 3550920 w 3667125"/>
              <a:gd name="connsiteY295" fmla="*/ 2559368 h 3638550"/>
              <a:gd name="connsiteX296" fmla="*/ 3533775 w 3667125"/>
              <a:gd name="connsiteY296" fmla="*/ 2552700 h 3638550"/>
              <a:gd name="connsiteX297" fmla="*/ 3546158 w 3667125"/>
              <a:gd name="connsiteY297" fmla="*/ 2519363 h 3638550"/>
              <a:gd name="connsiteX298" fmla="*/ 3563302 w 3667125"/>
              <a:gd name="connsiteY298" fmla="*/ 2525078 h 3638550"/>
              <a:gd name="connsiteX299" fmla="*/ 3550920 w 3667125"/>
              <a:gd name="connsiteY299" fmla="*/ 2559368 h 3638550"/>
              <a:gd name="connsiteX300" fmla="*/ 164782 w 3667125"/>
              <a:gd name="connsiteY300" fmla="*/ 2555558 h 3638550"/>
              <a:gd name="connsiteX301" fmla="*/ 151448 w 3667125"/>
              <a:gd name="connsiteY301" fmla="*/ 2522220 h 3638550"/>
              <a:gd name="connsiteX302" fmla="*/ 168593 w 3667125"/>
              <a:gd name="connsiteY302" fmla="*/ 2515553 h 3638550"/>
              <a:gd name="connsiteX303" fmla="*/ 181927 w 3667125"/>
              <a:gd name="connsiteY303" fmla="*/ 2548890 h 3638550"/>
              <a:gd name="connsiteX304" fmla="*/ 164782 w 3667125"/>
              <a:gd name="connsiteY304" fmla="*/ 2555558 h 3638550"/>
              <a:gd name="connsiteX305" fmla="*/ 3575685 w 3667125"/>
              <a:gd name="connsiteY305" fmla="*/ 2491740 h 3638550"/>
              <a:gd name="connsiteX306" fmla="*/ 3558540 w 3667125"/>
              <a:gd name="connsiteY306" fmla="*/ 2486025 h 3638550"/>
              <a:gd name="connsiteX307" fmla="*/ 3569018 w 3667125"/>
              <a:gd name="connsiteY307" fmla="*/ 2451735 h 3638550"/>
              <a:gd name="connsiteX308" fmla="*/ 3586163 w 3667125"/>
              <a:gd name="connsiteY308" fmla="*/ 2457450 h 3638550"/>
              <a:gd name="connsiteX309" fmla="*/ 3575685 w 3667125"/>
              <a:gd name="connsiteY309" fmla="*/ 2491740 h 3638550"/>
              <a:gd name="connsiteX310" fmla="*/ 139065 w 3667125"/>
              <a:gd name="connsiteY310" fmla="*/ 2487930 h 3638550"/>
              <a:gd name="connsiteX311" fmla="*/ 126682 w 3667125"/>
              <a:gd name="connsiteY311" fmla="*/ 2453640 h 3638550"/>
              <a:gd name="connsiteX312" fmla="*/ 143827 w 3667125"/>
              <a:gd name="connsiteY312" fmla="*/ 2447925 h 3638550"/>
              <a:gd name="connsiteX313" fmla="*/ 156210 w 3667125"/>
              <a:gd name="connsiteY313" fmla="*/ 2481263 h 3638550"/>
              <a:gd name="connsiteX314" fmla="*/ 139065 w 3667125"/>
              <a:gd name="connsiteY314" fmla="*/ 2487930 h 3638550"/>
              <a:gd name="connsiteX315" fmla="*/ 3596640 w 3667125"/>
              <a:gd name="connsiteY315" fmla="*/ 2423160 h 3638550"/>
              <a:gd name="connsiteX316" fmla="*/ 3579495 w 3667125"/>
              <a:gd name="connsiteY316" fmla="*/ 2418398 h 3638550"/>
              <a:gd name="connsiteX317" fmla="*/ 3589020 w 3667125"/>
              <a:gd name="connsiteY317" fmla="*/ 2384108 h 3638550"/>
              <a:gd name="connsiteX318" fmla="*/ 3606165 w 3667125"/>
              <a:gd name="connsiteY318" fmla="*/ 2388870 h 3638550"/>
              <a:gd name="connsiteX319" fmla="*/ 3596640 w 3667125"/>
              <a:gd name="connsiteY319" fmla="*/ 2423160 h 3638550"/>
              <a:gd name="connsiteX320" fmla="*/ 115252 w 3667125"/>
              <a:gd name="connsiteY320" fmla="*/ 2419350 h 3638550"/>
              <a:gd name="connsiteX321" fmla="*/ 103823 w 3667125"/>
              <a:gd name="connsiteY321" fmla="*/ 2385060 h 3638550"/>
              <a:gd name="connsiteX322" fmla="*/ 120968 w 3667125"/>
              <a:gd name="connsiteY322" fmla="*/ 2379345 h 3638550"/>
              <a:gd name="connsiteX323" fmla="*/ 131445 w 3667125"/>
              <a:gd name="connsiteY323" fmla="*/ 2413635 h 3638550"/>
              <a:gd name="connsiteX324" fmla="*/ 115252 w 3667125"/>
              <a:gd name="connsiteY324" fmla="*/ 2419350 h 3638550"/>
              <a:gd name="connsiteX325" fmla="*/ 3615690 w 3667125"/>
              <a:gd name="connsiteY325" fmla="*/ 2353628 h 3638550"/>
              <a:gd name="connsiteX326" fmla="*/ 3598545 w 3667125"/>
              <a:gd name="connsiteY326" fmla="*/ 2348865 h 3638550"/>
              <a:gd name="connsiteX327" fmla="*/ 3607118 w 3667125"/>
              <a:gd name="connsiteY327" fmla="*/ 2314575 h 3638550"/>
              <a:gd name="connsiteX328" fmla="*/ 3625215 w 3667125"/>
              <a:gd name="connsiteY328" fmla="*/ 2318385 h 3638550"/>
              <a:gd name="connsiteX329" fmla="*/ 3615690 w 3667125"/>
              <a:gd name="connsiteY329" fmla="*/ 2353628 h 3638550"/>
              <a:gd name="connsiteX330" fmla="*/ 94298 w 3667125"/>
              <a:gd name="connsiteY330" fmla="*/ 2350770 h 3638550"/>
              <a:gd name="connsiteX331" fmla="*/ 84773 w 3667125"/>
              <a:gd name="connsiteY331" fmla="*/ 2316480 h 3638550"/>
              <a:gd name="connsiteX332" fmla="*/ 101918 w 3667125"/>
              <a:gd name="connsiteY332" fmla="*/ 2311718 h 3638550"/>
              <a:gd name="connsiteX333" fmla="*/ 111443 w 3667125"/>
              <a:gd name="connsiteY333" fmla="*/ 2346008 h 3638550"/>
              <a:gd name="connsiteX334" fmla="*/ 94298 w 3667125"/>
              <a:gd name="connsiteY334" fmla="*/ 2350770 h 3638550"/>
              <a:gd name="connsiteX335" fmla="*/ 3630930 w 3667125"/>
              <a:gd name="connsiteY335" fmla="*/ 2283143 h 3638550"/>
              <a:gd name="connsiteX336" fmla="*/ 3612833 w 3667125"/>
              <a:gd name="connsiteY336" fmla="*/ 2279333 h 3638550"/>
              <a:gd name="connsiteX337" fmla="*/ 3619500 w 3667125"/>
              <a:gd name="connsiteY337" fmla="*/ 2244090 h 3638550"/>
              <a:gd name="connsiteX338" fmla="*/ 3637598 w 3667125"/>
              <a:gd name="connsiteY338" fmla="*/ 2246948 h 3638550"/>
              <a:gd name="connsiteX339" fmla="*/ 3630930 w 3667125"/>
              <a:gd name="connsiteY339" fmla="*/ 2283143 h 3638550"/>
              <a:gd name="connsiteX340" fmla="*/ 75248 w 3667125"/>
              <a:gd name="connsiteY340" fmla="*/ 2281238 h 3638550"/>
              <a:gd name="connsiteX341" fmla="*/ 66675 w 3667125"/>
              <a:gd name="connsiteY341" fmla="*/ 2245995 h 3638550"/>
              <a:gd name="connsiteX342" fmla="*/ 83820 w 3667125"/>
              <a:gd name="connsiteY342" fmla="*/ 2241233 h 3638550"/>
              <a:gd name="connsiteX343" fmla="*/ 92393 w 3667125"/>
              <a:gd name="connsiteY343" fmla="*/ 2275523 h 3638550"/>
              <a:gd name="connsiteX344" fmla="*/ 75248 w 3667125"/>
              <a:gd name="connsiteY344" fmla="*/ 2281238 h 3638550"/>
              <a:gd name="connsiteX345" fmla="*/ 3644265 w 3667125"/>
              <a:gd name="connsiteY345" fmla="*/ 2211705 h 3638550"/>
              <a:gd name="connsiteX346" fmla="*/ 3626168 w 3667125"/>
              <a:gd name="connsiteY346" fmla="*/ 2208848 h 3638550"/>
              <a:gd name="connsiteX347" fmla="*/ 3631883 w 3667125"/>
              <a:gd name="connsiteY347" fmla="*/ 2173605 h 3638550"/>
              <a:gd name="connsiteX348" fmla="*/ 3649980 w 3667125"/>
              <a:gd name="connsiteY348" fmla="*/ 2176463 h 3638550"/>
              <a:gd name="connsiteX349" fmla="*/ 3644265 w 3667125"/>
              <a:gd name="connsiteY349" fmla="*/ 2211705 h 3638550"/>
              <a:gd name="connsiteX350" fmla="*/ 57150 w 3667125"/>
              <a:gd name="connsiteY350" fmla="*/ 2211705 h 3638550"/>
              <a:gd name="connsiteX351" fmla="*/ 49530 w 3667125"/>
              <a:gd name="connsiteY351" fmla="*/ 2176463 h 3638550"/>
              <a:gd name="connsiteX352" fmla="*/ 67627 w 3667125"/>
              <a:gd name="connsiteY352" fmla="*/ 2172653 h 3638550"/>
              <a:gd name="connsiteX353" fmla="*/ 75248 w 3667125"/>
              <a:gd name="connsiteY353" fmla="*/ 2207895 h 3638550"/>
              <a:gd name="connsiteX354" fmla="*/ 57150 w 3667125"/>
              <a:gd name="connsiteY354" fmla="*/ 2211705 h 3638550"/>
              <a:gd name="connsiteX355" fmla="*/ 42863 w 3667125"/>
              <a:gd name="connsiteY355" fmla="*/ 2141220 h 3638550"/>
              <a:gd name="connsiteX356" fmla="*/ 36195 w 3667125"/>
              <a:gd name="connsiteY356" fmla="*/ 2105978 h 3638550"/>
              <a:gd name="connsiteX357" fmla="*/ 54293 w 3667125"/>
              <a:gd name="connsiteY357" fmla="*/ 2103120 h 3638550"/>
              <a:gd name="connsiteX358" fmla="*/ 60960 w 3667125"/>
              <a:gd name="connsiteY358" fmla="*/ 2138363 h 3638550"/>
              <a:gd name="connsiteX359" fmla="*/ 42863 w 3667125"/>
              <a:gd name="connsiteY359" fmla="*/ 2141220 h 3638550"/>
              <a:gd name="connsiteX360" fmla="*/ 3653790 w 3667125"/>
              <a:gd name="connsiteY360" fmla="*/ 2140268 h 3638550"/>
              <a:gd name="connsiteX361" fmla="*/ 3635693 w 3667125"/>
              <a:gd name="connsiteY361" fmla="*/ 2138363 h 3638550"/>
              <a:gd name="connsiteX362" fmla="*/ 3639502 w 3667125"/>
              <a:gd name="connsiteY362" fmla="*/ 2103120 h 3638550"/>
              <a:gd name="connsiteX363" fmla="*/ 3657600 w 3667125"/>
              <a:gd name="connsiteY363" fmla="*/ 2105025 h 3638550"/>
              <a:gd name="connsiteX364" fmla="*/ 3653790 w 3667125"/>
              <a:gd name="connsiteY364" fmla="*/ 2140268 h 3638550"/>
              <a:gd name="connsiteX365" fmla="*/ 29527 w 3667125"/>
              <a:gd name="connsiteY365" fmla="*/ 2069782 h 3638550"/>
              <a:gd name="connsiteX366" fmla="*/ 23813 w 3667125"/>
              <a:gd name="connsiteY366" fmla="*/ 2034540 h 3638550"/>
              <a:gd name="connsiteX367" fmla="*/ 41910 w 3667125"/>
              <a:gd name="connsiteY367" fmla="*/ 2031682 h 3638550"/>
              <a:gd name="connsiteX368" fmla="*/ 47625 w 3667125"/>
              <a:gd name="connsiteY368" fmla="*/ 2066925 h 3638550"/>
              <a:gd name="connsiteX369" fmla="*/ 29527 w 3667125"/>
              <a:gd name="connsiteY369" fmla="*/ 2069782 h 3638550"/>
              <a:gd name="connsiteX370" fmla="*/ 3661410 w 3667125"/>
              <a:gd name="connsiteY370" fmla="*/ 2068830 h 3638550"/>
              <a:gd name="connsiteX371" fmla="*/ 3643313 w 3667125"/>
              <a:gd name="connsiteY371" fmla="*/ 2066925 h 3638550"/>
              <a:gd name="connsiteX372" fmla="*/ 3646170 w 3667125"/>
              <a:gd name="connsiteY372" fmla="*/ 2031682 h 3638550"/>
              <a:gd name="connsiteX373" fmla="*/ 3664268 w 3667125"/>
              <a:gd name="connsiteY373" fmla="*/ 2032635 h 3638550"/>
              <a:gd name="connsiteX374" fmla="*/ 3661410 w 3667125"/>
              <a:gd name="connsiteY374" fmla="*/ 2068830 h 3638550"/>
              <a:gd name="connsiteX375" fmla="*/ 19050 w 3667125"/>
              <a:gd name="connsiteY375" fmla="*/ 1999298 h 3638550"/>
              <a:gd name="connsiteX376" fmla="*/ 14288 w 3667125"/>
              <a:gd name="connsiteY376" fmla="*/ 1964055 h 3638550"/>
              <a:gd name="connsiteX377" fmla="*/ 32385 w 3667125"/>
              <a:gd name="connsiteY377" fmla="*/ 1962150 h 3638550"/>
              <a:gd name="connsiteX378" fmla="*/ 37148 w 3667125"/>
              <a:gd name="connsiteY378" fmla="*/ 1997393 h 3638550"/>
              <a:gd name="connsiteX379" fmla="*/ 19050 w 3667125"/>
              <a:gd name="connsiteY379" fmla="*/ 1999298 h 3638550"/>
              <a:gd name="connsiteX380" fmla="*/ 3666173 w 3667125"/>
              <a:gd name="connsiteY380" fmla="*/ 1996440 h 3638550"/>
              <a:gd name="connsiteX381" fmla="*/ 3648075 w 3667125"/>
              <a:gd name="connsiteY381" fmla="*/ 1995488 h 3638550"/>
              <a:gd name="connsiteX382" fmla="*/ 3649027 w 3667125"/>
              <a:gd name="connsiteY382" fmla="*/ 1960245 h 3638550"/>
              <a:gd name="connsiteX383" fmla="*/ 3667125 w 3667125"/>
              <a:gd name="connsiteY383" fmla="*/ 1960245 h 3638550"/>
              <a:gd name="connsiteX384" fmla="*/ 3666173 w 3667125"/>
              <a:gd name="connsiteY384" fmla="*/ 1996440 h 3638550"/>
              <a:gd name="connsiteX385" fmla="*/ 10477 w 3667125"/>
              <a:gd name="connsiteY385" fmla="*/ 1927860 h 3638550"/>
              <a:gd name="connsiteX386" fmla="*/ 7620 w 3667125"/>
              <a:gd name="connsiteY386" fmla="*/ 1891665 h 3638550"/>
              <a:gd name="connsiteX387" fmla="*/ 25718 w 3667125"/>
              <a:gd name="connsiteY387" fmla="*/ 1889760 h 3638550"/>
              <a:gd name="connsiteX388" fmla="*/ 28575 w 3667125"/>
              <a:gd name="connsiteY388" fmla="*/ 1925003 h 3638550"/>
              <a:gd name="connsiteX389" fmla="*/ 10477 w 3667125"/>
              <a:gd name="connsiteY389" fmla="*/ 1927860 h 3638550"/>
              <a:gd name="connsiteX390" fmla="*/ 3668077 w 3667125"/>
              <a:gd name="connsiteY390" fmla="*/ 1925003 h 3638550"/>
              <a:gd name="connsiteX391" fmla="*/ 3649980 w 3667125"/>
              <a:gd name="connsiteY391" fmla="*/ 1925003 h 3638550"/>
              <a:gd name="connsiteX392" fmla="*/ 3649980 w 3667125"/>
              <a:gd name="connsiteY392" fmla="*/ 1907857 h 3638550"/>
              <a:gd name="connsiteX393" fmla="*/ 3649980 w 3667125"/>
              <a:gd name="connsiteY393" fmla="*/ 1888807 h 3638550"/>
              <a:gd name="connsiteX394" fmla="*/ 3668077 w 3667125"/>
              <a:gd name="connsiteY394" fmla="*/ 1888807 h 3638550"/>
              <a:gd name="connsiteX395" fmla="*/ 3668077 w 3667125"/>
              <a:gd name="connsiteY395" fmla="*/ 1907857 h 3638550"/>
              <a:gd name="connsiteX396" fmla="*/ 3668077 w 3667125"/>
              <a:gd name="connsiteY396" fmla="*/ 1925003 h 3638550"/>
              <a:gd name="connsiteX397" fmla="*/ 4763 w 3667125"/>
              <a:gd name="connsiteY397" fmla="*/ 1855470 h 3638550"/>
              <a:gd name="connsiteX398" fmla="*/ 2857 w 3667125"/>
              <a:gd name="connsiteY398" fmla="*/ 1819275 h 3638550"/>
              <a:gd name="connsiteX399" fmla="*/ 20955 w 3667125"/>
              <a:gd name="connsiteY399" fmla="*/ 1818323 h 3638550"/>
              <a:gd name="connsiteX400" fmla="*/ 22860 w 3667125"/>
              <a:gd name="connsiteY400" fmla="*/ 1853565 h 3638550"/>
              <a:gd name="connsiteX401" fmla="*/ 4763 w 3667125"/>
              <a:gd name="connsiteY401" fmla="*/ 1855470 h 3638550"/>
              <a:gd name="connsiteX402" fmla="*/ 3649027 w 3667125"/>
              <a:gd name="connsiteY402" fmla="*/ 1853565 h 3638550"/>
              <a:gd name="connsiteX403" fmla="*/ 3648075 w 3667125"/>
              <a:gd name="connsiteY403" fmla="*/ 1818323 h 3638550"/>
              <a:gd name="connsiteX404" fmla="*/ 3666173 w 3667125"/>
              <a:gd name="connsiteY404" fmla="*/ 1817370 h 3638550"/>
              <a:gd name="connsiteX405" fmla="*/ 3667125 w 3667125"/>
              <a:gd name="connsiteY405" fmla="*/ 1853565 h 3638550"/>
              <a:gd name="connsiteX406" fmla="*/ 3649027 w 3667125"/>
              <a:gd name="connsiteY406" fmla="*/ 1853565 h 3638550"/>
              <a:gd name="connsiteX407" fmla="*/ 952 w 3667125"/>
              <a:gd name="connsiteY407" fmla="*/ 1784032 h 3638550"/>
              <a:gd name="connsiteX408" fmla="*/ 0 w 3667125"/>
              <a:gd name="connsiteY408" fmla="*/ 1747838 h 3638550"/>
              <a:gd name="connsiteX409" fmla="*/ 18098 w 3667125"/>
              <a:gd name="connsiteY409" fmla="*/ 1747838 h 3638550"/>
              <a:gd name="connsiteX410" fmla="*/ 19050 w 3667125"/>
              <a:gd name="connsiteY410" fmla="*/ 1783080 h 3638550"/>
              <a:gd name="connsiteX411" fmla="*/ 952 w 3667125"/>
              <a:gd name="connsiteY411" fmla="*/ 1784032 h 3638550"/>
              <a:gd name="connsiteX412" fmla="*/ 3646170 w 3667125"/>
              <a:gd name="connsiteY412" fmla="*/ 1782128 h 3638550"/>
              <a:gd name="connsiteX413" fmla="*/ 3643313 w 3667125"/>
              <a:gd name="connsiteY413" fmla="*/ 1746885 h 3638550"/>
              <a:gd name="connsiteX414" fmla="*/ 3661410 w 3667125"/>
              <a:gd name="connsiteY414" fmla="*/ 1744980 h 3638550"/>
              <a:gd name="connsiteX415" fmla="*/ 3664268 w 3667125"/>
              <a:gd name="connsiteY415" fmla="*/ 1781175 h 3638550"/>
              <a:gd name="connsiteX416" fmla="*/ 3646170 w 3667125"/>
              <a:gd name="connsiteY416" fmla="*/ 1782128 h 3638550"/>
              <a:gd name="connsiteX417" fmla="*/ 19050 w 3667125"/>
              <a:gd name="connsiteY417" fmla="*/ 1712595 h 3638550"/>
              <a:gd name="connsiteX418" fmla="*/ 952 w 3667125"/>
              <a:gd name="connsiteY418" fmla="*/ 1712595 h 3638550"/>
              <a:gd name="connsiteX419" fmla="*/ 1905 w 3667125"/>
              <a:gd name="connsiteY419" fmla="*/ 1676400 h 3638550"/>
              <a:gd name="connsiteX420" fmla="*/ 20002 w 3667125"/>
              <a:gd name="connsiteY420" fmla="*/ 1677353 h 3638550"/>
              <a:gd name="connsiteX421" fmla="*/ 19050 w 3667125"/>
              <a:gd name="connsiteY421" fmla="*/ 1712595 h 3638550"/>
              <a:gd name="connsiteX422" fmla="*/ 3640455 w 3667125"/>
              <a:gd name="connsiteY422" fmla="*/ 1710690 h 3638550"/>
              <a:gd name="connsiteX423" fmla="*/ 3636645 w 3667125"/>
              <a:gd name="connsiteY423" fmla="*/ 1675448 h 3638550"/>
              <a:gd name="connsiteX424" fmla="*/ 3654743 w 3667125"/>
              <a:gd name="connsiteY424" fmla="*/ 1673543 h 3638550"/>
              <a:gd name="connsiteX425" fmla="*/ 3658552 w 3667125"/>
              <a:gd name="connsiteY425" fmla="*/ 1709738 h 3638550"/>
              <a:gd name="connsiteX426" fmla="*/ 3640455 w 3667125"/>
              <a:gd name="connsiteY426" fmla="*/ 1710690 h 3638550"/>
              <a:gd name="connsiteX427" fmla="*/ 20955 w 3667125"/>
              <a:gd name="connsiteY427" fmla="*/ 1641157 h 3638550"/>
              <a:gd name="connsiteX428" fmla="*/ 2857 w 3667125"/>
              <a:gd name="connsiteY428" fmla="*/ 1640205 h 3638550"/>
              <a:gd name="connsiteX429" fmla="*/ 4763 w 3667125"/>
              <a:gd name="connsiteY429" fmla="*/ 1604010 h 3638550"/>
              <a:gd name="connsiteX430" fmla="*/ 22860 w 3667125"/>
              <a:gd name="connsiteY430" fmla="*/ 1604963 h 3638550"/>
              <a:gd name="connsiteX431" fmla="*/ 20955 w 3667125"/>
              <a:gd name="connsiteY431" fmla="*/ 1641157 h 3638550"/>
              <a:gd name="connsiteX432" fmla="*/ 3631883 w 3667125"/>
              <a:gd name="connsiteY432" fmla="*/ 1639253 h 3638550"/>
              <a:gd name="connsiteX433" fmla="*/ 3627120 w 3667125"/>
              <a:gd name="connsiteY433" fmla="*/ 1604010 h 3638550"/>
              <a:gd name="connsiteX434" fmla="*/ 3645218 w 3667125"/>
              <a:gd name="connsiteY434" fmla="*/ 1601153 h 3638550"/>
              <a:gd name="connsiteX435" fmla="*/ 3649980 w 3667125"/>
              <a:gd name="connsiteY435" fmla="*/ 1636395 h 3638550"/>
              <a:gd name="connsiteX436" fmla="*/ 3631883 w 3667125"/>
              <a:gd name="connsiteY436" fmla="*/ 1639253 h 3638550"/>
              <a:gd name="connsiteX437" fmla="*/ 25718 w 3667125"/>
              <a:gd name="connsiteY437" fmla="*/ 1569720 h 3638550"/>
              <a:gd name="connsiteX438" fmla="*/ 7620 w 3667125"/>
              <a:gd name="connsiteY438" fmla="*/ 1567815 h 3638550"/>
              <a:gd name="connsiteX439" fmla="*/ 11430 w 3667125"/>
              <a:gd name="connsiteY439" fmla="*/ 1531620 h 3638550"/>
              <a:gd name="connsiteX440" fmla="*/ 29527 w 3667125"/>
              <a:gd name="connsiteY440" fmla="*/ 1533525 h 3638550"/>
              <a:gd name="connsiteX441" fmla="*/ 25718 w 3667125"/>
              <a:gd name="connsiteY441" fmla="*/ 1569720 h 3638550"/>
              <a:gd name="connsiteX442" fmla="*/ 3621405 w 3667125"/>
              <a:gd name="connsiteY442" fmla="*/ 1568768 h 3638550"/>
              <a:gd name="connsiteX443" fmla="*/ 3615690 w 3667125"/>
              <a:gd name="connsiteY443" fmla="*/ 1533525 h 3638550"/>
              <a:gd name="connsiteX444" fmla="*/ 3633788 w 3667125"/>
              <a:gd name="connsiteY444" fmla="*/ 1530668 h 3638550"/>
              <a:gd name="connsiteX445" fmla="*/ 3640455 w 3667125"/>
              <a:gd name="connsiteY445" fmla="*/ 1565910 h 3638550"/>
              <a:gd name="connsiteX446" fmla="*/ 3621405 w 3667125"/>
              <a:gd name="connsiteY446" fmla="*/ 1568768 h 3638550"/>
              <a:gd name="connsiteX447" fmla="*/ 34290 w 3667125"/>
              <a:gd name="connsiteY447" fmla="*/ 1499235 h 3638550"/>
              <a:gd name="connsiteX448" fmla="*/ 16193 w 3667125"/>
              <a:gd name="connsiteY448" fmla="*/ 1496378 h 3638550"/>
              <a:gd name="connsiteX449" fmla="*/ 21907 w 3667125"/>
              <a:gd name="connsiteY449" fmla="*/ 1461135 h 3638550"/>
              <a:gd name="connsiteX450" fmla="*/ 40005 w 3667125"/>
              <a:gd name="connsiteY450" fmla="*/ 1463993 h 3638550"/>
              <a:gd name="connsiteX451" fmla="*/ 34290 w 3667125"/>
              <a:gd name="connsiteY451" fmla="*/ 1499235 h 3638550"/>
              <a:gd name="connsiteX452" fmla="*/ 3609023 w 3667125"/>
              <a:gd name="connsiteY452" fmla="*/ 1498282 h 3638550"/>
              <a:gd name="connsiteX453" fmla="*/ 3601402 w 3667125"/>
              <a:gd name="connsiteY453" fmla="*/ 1463040 h 3638550"/>
              <a:gd name="connsiteX454" fmla="*/ 3619500 w 3667125"/>
              <a:gd name="connsiteY454" fmla="*/ 1459230 h 3638550"/>
              <a:gd name="connsiteX455" fmla="*/ 3627120 w 3667125"/>
              <a:gd name="connsiteY455" fmla="*/ 1494473 h 3638550"/>
              <a:gd name="connsiteX456" fmla="*/ 3609023 w 3667125"/>
              <a:gd name="connsiteY456" fmla="*/ 1498282 h 3638550"/>
              <a:gd name="connsiteX457" fmla="*/ 3593783 w 3667125"/>
              <a:gd name="connsiteY457" fmla="*/ 1428750 h 3638550"/>
              <a:gd name="connsiteX458" fmla="*/ 3585210 w 3667125"/>
              <a:gd name="connsiteY458" fmla="*/ 1394460 h 3638550"/>
              <a:gd name="connsiteX459" fmla="*/ 3602355 w 3667125"/>
              <a:gd name="connsiteY459" fmla="*/ 1389698 h 3638550"/>
              <a:gd name="connsiteX460" fmla="*/ 3610927 w 3667125"/>
              <a:gd name="connsiteY460" fmla="*/ 1424940 h 3638550"/>
              <a:gd name="connsiteX461" fmla="*/ 3593783 w 3667125"/>
              <a:gd name="connsiteY461" fmla="*/ 1428750 h 3638550"/>
              <a:gd name="connsiteX462" fmla="*/ 45720 w 3667125"/>
              <a:gd name="connsiteY462" fmla="*/ 1428750 h 3638550"/>
              <a:gd name="connsiteX463" fmla="*/ 27623 w 3667125"/>
              <a:gd name="connsiteY463" fmla="*/ 1424940 h 3638550"/>
              <a:gd name="connsiteX464" fmla="*/ 35243 w 3667125"/>
              <a:gd name="connsiteY464" fmla="*/ 1389698 h 3638550"/>
              <a:gd name="connsiteX465" fmla="*/ 53340 w 3667125"/>
              <a:gd name="connsiteY465" fmla="*/ 1393507 h 3638550"/>
              <a:gd name="connsiteX466" fmla="*/ 45720 w 3667125"/>
              <a:gd name="connsiteY466" fmla="*/ 1428750 h 3638550"/>
              <a:gd name="connsiteX467" fmla="*/ 3575685 w 3667125"/>
              <a:gd name="connsiteY467" fmla="*/ 1359218 h 3638550"/>
              <a:gd name="connsiteX468" fmla="*/ 3566160 w 3667125"/>
              <a:gd name="connsiteY468" fmla="*/ 1324928 h 3638550"/>
              <a:gd name="connsiteX469" fmla="*/ 3583305 w 3667125"/>
              <a:gd name="connsiteY469" fmla="*/ 1320165 h 3638550"/>
              <a:gd name="connsiteX470" fmla="*/ 3592830 w 3667125"/>
              <a:gd name="connsiteY470" fmla="*/ 1354455 h 3638550"/>
              <a:gd name="connsiteX471" fmla="*/ 3575685 w 3667125"/>
              <a:gd name="connsiteY471" fmla="*/ 1359218 h 3638550"/>
              <a:gd name="connsiteX472" fmla="*/ 60960 w 3667125"/>
              <a:gd name="connsiteY472" fmla="*/ 1359218 h 3638550"/>
              <a:gd name="connsiteX473" fmla="*/ 43815 w 3667125"/>
              <a:gd name="connsiteY473" fmla="*/ 1354455 h 3638550"/>
              <a:gd name="connsiteX474" fmla="*/ 53340 w 3667125"/>
              <a:gd name="connsiteY474" fmla="*/ 1319213 h 3638550"/>
              <a:gd name="connsiteX475" fmla="*/ 70485 w 3667125"/>
              <a:gd name="connsiteY475" fmla="*/ 1323975 h 3638550"/>
              <a:gd name="connsiteX476" fmla="*/ 60960 w 3667125"/>
              <a:gd name="connsiteY476" fmla="*/ 1359218 h 3638550"/>
              <a:gd name="connsiteX477" fmla="*/ 3556635 w 3667125"/>
              <a:gd name="connsiteY477" fmla="*/ 1290638 h 3638550"/>
              <a:gd name="connsiteX478" fmla="*/ 3546158 w 3667125"/>
              <a:gd name="connsiteY478" fmla="*/ 1256348 h 3638550"/>
              <a:gd name="connsiteX479" fmla="*/ 3563302 w 3667125"/>
              <a:gd name="connsiteY479" fmla="*/ 1250632 h 3638550"/>
              <a:gd name="connsiteX480" fmla="*/ 3573780 w 3667125"/>
              <a:gd name="connsiteY480" fmla="*/ 1284923 h 3638550"/>
              <a:gd name="connsiteX481" fmla="*/ 3556635 w 3667125"/>
              <a:gd name="connsiteY481" fmla="*/ 1290638 h 3638550"/>
              <a:gd name="connsiteX482" fmla="*/ 80010 w 3667125"/>
              <a:gd name="connsiteY482" fmla="*/ 1290638 h 3638550"/>
              <a:gd name="connsiteX483" fmla="*/ 62865 w 3667125"/>
              <a:gd name="connsiteY483" fmla="*/ 1284923 h 3638550"/>
              <a:gd name="connsiteX484" fmla="*/ 74295 w 3667125"/>
              <a:gd name="connsiteY484" fmla="*/ 1250632 h 3638550"/>
              <a:gd name="connsiteX485" fmla="*/ 91440 w 3667125"/>
              <a:gd name="connsiteY485" fmla="*/ 1256348 h 3638550"/>
              <a:gd name="connsiteX486" fmla="*/ 80010 w 3667125"/>
              <a:gd name="connsiteY486" fmla="*/ 1290638 h 3638550"/>
              <a:gd name="connsiteX487" fmla="*/ 103823 w 3667125"/>
              <a:gd name="connsiteY487" fmla="*/ 1223010 h 3638550"/>
              <a:gd name="connsiteX488" fmla="*/ 86677 w 3667125"/>
              <a:gd name="connsiteY488" fmla="*/ 1216343 h 3638550"/>
              <a:gd name="connsiteX489" fmla="*/ 100013 w 3667125"/>
              <a:gd name="connsiteY489" fmla="*/ 1183005 h 3638550"/>
              <a:gd name="connsiteX490" fmla="*/ 117157 w 3667125"/>
              <a:gd name="connsiteY490" fmla="*/ 1189673 h 3638550"/>
              <a:gd name="connsiteX491" fmla="*/ 103823 w 3667125"/>
              <a:gd name="connsiteY491" fmla="*/ 1223010 h 3638550"/>
              <a:gd name="connsiteX492" fmla="*/ 3534727 w 3667125"/>
              <a:gd name="connsiteY492" fmla="*/ 1223010 h 3638550"/>
              <a:gd name="connsiteX493" fmla="*/ 3523298 w 3667125"/>
              <a:gd name="connsiteY493" fmla="*/ 1189673 h 3638550"/>
              <a:gd name="connsiteX494" fmla="*/ 3540443 w 3667125"/>
              <a:gd name="connsiteY494" fmla="*/ 1183957 h 3638550"/>
              <a:gd name="connsiteX495" fmla="*/ 3551873 w 3667125"/>
              <a:gd name="connsiteY495" fmla="*/ 1218248 h 3638550"/>
              <a:gd name="connsiteX496" fmla="*/ 3534727 w 3667125"/>
              <a:gd name="connsiteY496" fmla="*/ 1223010 h 3638550"/>
              <a:gd name="connsiteX497" fmla="*/ 130493 w 3667125"/>
              <a:gd name="connsiteY497" fmla="*/ 1157288 h 3638550"/>
              <a:gd name="connsiteX498" fmla="*/ 114300 w 3667125"/>
              <a:gd name="connsiteY498" fmla="*/ 1149668 h 3638550"/>
              <a:gd name="connsiteX499" fmla="*/ 129540 w 3667125"/>
              <a:gd name="connsiteY499" fmla="*/ 1117282 h 3638550"/>
              <a:gd name="connsiteX500" fmla="*/ 145732 w 3667125"/>
              <a:gd name="connsiteY500" fmla="*/ 1124903 h 3638550"/>
              <a:gd name="connsiteX501" fmla="*/ 130493 w 3667125"/>
              <a:gd name="connsiteY501" fmla="*/ 1157288 h 3638550"/>
              <a:gd name="connsiteX502" fmla="*/ 3510915 w 3667125"/>
              <a:gd name="connsiteY502" fmla="*/ 1155382 h 3638550"/>
              <a:gd name="connsiteX503" fmla="*/ 3497580 w 3667125"/>
              <a:gd name="connsiteY503" fmla="*/ 1122045 h 3638550"/>
              <a:gd name="connsiteX504" fmla="*/ 3514725 w 3667125"/>
              <a:gd name="connsiteY504" fmla="*/ 1115378 h 3638550"/>
              <a:gd name="connsiteX505" fmla="*/ 3528060 w 3667125"/>
              <a:gd name="connsiteY505" fmla="*/ 1148715 h 3638550"/>
              <a:gd name="connsiteX506" fmla="*/ 3510915 w 3667125"/>
              <a:gd name="connsiteY506" fmla="*/ 1155382 h 3638550"/>
              <a:gd name="connsiteX507" fmla="*/ 161925 w 3667125"/>
              <a:gd name="connsiteY507" fmla="*/ 1093470 h 3638550"/>
              <a:gd name="connsiteX508" fmla="*/ 145732 w 3667125"/>
              <a:gd name="connsiteY508" fmla="*/ 1084898 h 3638550"/>
              <a:gd name="connsiteX509" fmla="*/ 163830 w 3667125"/>
              <a:gd name="connsiteY509" fmla="*/ 1053465 h 3638550"/>
              <a:gd name="connsiteX510" fmla="*/ 168593 w 3667125"/>
              <a:gd name="connsiteY510" fmla="*/ 1043940 h 3638550"/>
              <a:gd name="connsiteX511" fmla="*/ 184785 w 3667125"/>
              <a:gd name="connsiteY511" fmla="*/ 1051560 h 3638550"/>
              <a:gd name="connsiteX512" fmla="*/ 180023 w 3667125"/>
              <a:gd name="connsiteY512" fmla="*/ 1062038 h 3638550"/>
              <a:gd name="connsiteX513" fmla="*/ 161925 w 3667125"/>
              <a:gd name="connsiteY513" fmla="*/ 1093470 h 3638550"/>
              <a:gd name="connsiteX514" fmla="*/ 3484245 w 3667125"/>
              <a:gd name="connsiteY514" fmla="*/ 1089660 h 3638550"/>
              <a:gd name="connsiteX515" fmla="*/ 3469958 w 3667125"/>
              <a:gd name="connsiteY515" fmla="*/ 1057275 h 3638550"/>
              <a:gd name="connsiteX516" fmla="*/ 3486150 w 3667125"/>
              <a:gd name="connsiteY516" fmla="*/ 1049655 h 3638550"/>
              <a:gd name="connsiteX517" fmla="*/ 3500438 w 3667125"/>
              <a:gd name="connsiteY517" fmla="*/ 1082993 h 3638550"/>
              <a:gd name="connsiteX518" fmla="*/ 3484245 w 3667125"/>
              <a:gd name="connsiteY518" fmla="*/ 1089660 h 3638550"/>
              <a:gd name="connsiteX519" fmla="*/ 3454718 w 3667125"/>
              <a:gd name="connsiteY519" fmla="*/ 1023938 h 3638550"/>
              <a:gd name="connsiteX520" fmla="*/ 3439477 w 3667125"/>
              <a:gd name="connsiteY520" fmla="*/ 991553 h 3638550"/>
              <a:gd name="connsiteX521" fmla="*/ 3455670 w 3667125"/>
              <a:gd name="connsiteY521" fmla="*/ 982980 h 3638550"/>
              <a:gd name="connsiteX522" fmla="*/ 3471863 w 3667125"/>
              <a:gd name="connsiteY522" fmla="*/ 1015365 h 3638550"/>
              <a:gd name="connsiteX523" fmla="*/ 3454718 w 3667125"/>
              <a:gd name="connsiteY523" fmla="*/ 1023938 h 3638550"/>
              <a:gd name="connsiteX524" fmla="*/ 200977 w 3667125"/>
              <a:gd name="connsiteY524" fmla="*/ 1020128 h 3638550"/>
              <a:gd name="connsiteX525" fmla="*/ 184785 w 3667125"/>
              <a:gd name="connsiteY525" fmla="*/ 1011555 h 3638550"/>
              <a:gd name="connsiteX526" fmla="*/ 200977 w 3667125"/>
              <a:gd name="connsiteY526" fmla="*/ 979170 h 3638550"/>
              <a:gd name="connsiteX527" fmla="*/ 217170 w 3667125"/>
              <a:gd name="connsiteY527" fmla="*/ 987743 h 3638550"/>
              <a:gd name="connsiteX528" fmla="*/ 200977 w 3667125"/>
              <a:gd name="connsiteY528" fmla="*/ 1020128 h 3638550"/>
              <a:gd name="connsiteX529" fmla="*/ 3422333 w 3667125"/>
              <a:gd name="connsiteY529" fmla="*/ 960120 h 3638550"/>
              <a:gd name="connsiteX530" fmla="*/ 3405188 w 3667125"/>
              <a:gd name="connsiteY530" fmla="*/ 928688 h 3638550"/>
              <a:gd name="connsiteX531" fmla="*/ 3421380 w 3667125"/>
              <a:gd name="connsiteY531" fmla="*/ 920115 h 3638550"/>
              <a:gd name="connsiteX532" fmla="*/ 3438525 w 3667125"/>
              <a:gd name="connsiteY532" fmla="*/ 951548 h 3638550"/>
              <a:gd name="connsiteX533" fmla="*/ 3422333 w 3667125"/>
              <a:gd name="connsiteY533" fmla="*/ 960120 h 3638550"/>
              <a:gd name="connsiteX534" fmla="*/ 234315 w 3667125"/>
              <a:gd name="connsiteY534" fmla="*/ 957263 h 3638550"/>
              <a:gd name="connsiteX535" fmla="*/ 218123 w 3667125"/>
              <a:gd name="connsiteY535" fmla="*/ 948690 h 3638550"/>
              <a:gd name="connsiteX536" fmla="*/ 236220 w 3667125"/>
              <a:gd name="connsiteY536" fmla="*/ 917257 h 3638550"/>
              <a:gd name="connsiteX537" fmla="*/ 251460 w 3667125"/>
              <a:gd name="connsiteY537" fmla="*/ 925830 h 3638550"/>
              <a:gd name="connsiteX538" fmla="*/ 234315 w 3667125"/>
              <a:gd name="connsiteY538" fmla="*/ 957263 h 3638550"/>
              <a:gd name="connsiteX539" fmla="*/ 3388043 w 3667125"/>
              <a:gd name="connsiteY539" fmla="*/ 898207 h 3638550"/>
              <a:gd name="connsiteX540" fmla="*/ 3369945 w 3667125"/>
              <a:gd name="connsiteY540" fmla="*/ 867728 h 3638550"/>
              <a:gd name="connsiteX541" fmla="*/ 3385185 w 3667125"/>
              <a:gd name="connsiteY541" fmla="*/ 858203 h 3638550"/>
              <a:gd name="connsiteX542" fmla="*/ 3403283 w 3667125"/>
              <a:gd name="connsiteY542" fmla="*/ 888682 h 3638550"/>
              <a:gd name="connsiteX543" fmla="*/ 3388043 w 3667125"/>
              <a:gd name="connsiteY543" fmla="*/ 898207 h 3638550"/>
              <a:gd name="connsiteX544" fmla="*/ 270510 w 3667125"/>
              <a:gd name="connsiteY544" fmla="*/ 895350 h 3638550"/>
              <a:gd name="connsiteX545" fmla="*/ 255270 w 3667125"/>
              <a:gd name="connsiteY545" fmla="*/ 885825 h 3638550"/>
              <a:gd name="connsiteX546" fmla="*/ 274320 w 3667125"/>
              <a:gd name="connsiteY546" fmla="*/ 855345 h 3638550"/>
              <a:gd name="connsiteX547" fmla="*/ 289560 w 3667125"/>
              <a:gd name="connsiteY547" fmla="*/ 864870 h 3638550"/>
              <a:gd name="connsiteX548" fmla="*/ 270510 w 3667125"/>
              <a:gd name="connsiteY548" fmla="*/ 895350 h 3638550"/>
              <a:gd name="connsiteX549" fmla="*/ 3350895 w 3667125"/>
              <a:gd name="connsiteY549" fmla="*/ 837248 h 3638550"/>
              <a:gd name="connsiteX550" fmla="*/ 3330893 w 3667125"/>
              <a:gd name="connsiteY550" fmla="*/ 807720 h 3638550"/>
              <a:gd name="connsiteX551" fmla="*/ 3346133 w 3667125"/>
              <a:gd name="connsiteY551" fmla="*/ 797243 h 3638550"/>
              <a:gd name="connsiteX552" fmla="*/ 3366135 w 3667125"/>
              <a:gd name="connsiteY552" fmla="*/ 827723 h 3638550"/>
              <a:gd name="connsiteX553" fmla="*/ 3350895 w 3667125"/>
              <a:gd name="connsiteY553" fmla="*/ 837248 h 3638550"/>
              <a:gd name="connsiteX554" fmla="*/ 307657 w 3667125"/>
              <a:gd name="connsiteY554" fmla="*/ 834390 h 3638550"/>
              <a:gd name="connsiteX555" fmla="*/ 292418 w 3667125"/>
              <a:gd name="connsiteY555" fmla="*/ 824865 h 3638550"/>
              <a:gd name="connsiteX556" fmla="*/ 312420 w 3667125"/>
              <a:gd name="connsiteY556" fmla="*/ 794385 h 3638550"/>
              <a:gd name="connsiteX557" fmla="*/ 327660 w 3667125"/>
              <a:gd name="connsiteY557" fmla="*/ 804863 h 3638550"/>
              <a:gd name="connsiteX558" fmla="*/ 307657 w 3667125"/>
              <a:gd name="connsiteY558" fmla="*/ 834390 h 3638550"/>
              <a:gd name="connsiteX559" fmla="*/ 3310890 w 3667125"/>
              <a:gd name="connsiteY559" fmla="*/ 778193 h 3638550"/>
              <a:gd name="connsiteX560" fmla="*/ 3289935 w 3667125"/>
              <a:gd name="connsiteY560" fmla="*/ 749618 h 3638550"/>
              <a:gd name="connsiteX561" fmla="*/ 3304223 w 3667125"/>
              <a:gd name="connsiteY561" fmla="*/ 739140 h 3638550"/>
              <a:gd name="connsiteX562" fmla="*/ 3325177 w 3667125"/>
              <a:gd name="connsiteY562" fmla="*/ 768668 h 3638550"/>
              <a:gd name="connsiteX563" fmla="*/ 3310890 w 3667125"/>
              <a:gd name="connsiteY563" fmla="*/ 778193 h 3638550"/>
              <a:gd name="connsiteX564" fmla="*/ 347663 w 3667125"/>
              <a:gd name="connsiteY564" fmla="*/ 775335 h 3638550"/>
              <a:gd name="connsiteX565" fmla="*/ 332423 w 3667125"/>
              <a:gd name="connsiteY565" fmla="*/ 764857 h 3638550"/>
              <a:gd name="connsiteX566" fmla="*/ 353377 w 3667125"/>
              <a:gd name="connsiteY566" fmla="*/ 735330 h 3638550"/>
              <a:gd name="connsiteX567" fmla="*/ 367665 w 3667125"/>
              <a:gd name="connsiteY567" fmla="*/ 745807 h 3638550"/>
              <a:gd name="connsiteX568" fmla="*/ 347663 w 3667125"/>
              <a:gd name="connsiteY568" fmla="*/ 775335 h 3638550"/>
              <a:gd name="connsiteX569" fmla="*/ 3268027 w 3667125"/>
              <a:gd name="connsiteY569" fmla="*/ 720090 h 3638550"/>
              <a:gd name="connsiteX570" fmla="*/ 3246120 w 3667125"/>
              <a:gd name="connsiteY570" fmla="*/ 691515 h 3638550"/>
              <a:gd name="connsiteX571" fmla="*/ 3260408 w 3667125"/>
              <a:gd name="connsiteY571" fmla="*/ 680085 h 3638550"/>
              <a:gd name="connsiteX572" fmla="*/ 3282315 w 3667125"/>
              <a:gd name="connsiteY572" fmla="*/ 708660 h 3638550"/>
              <a:gd name="connsiteX573" fmla="*/ 3268027 w 3667125"/>
              <a:gd name="connsiteY573" fmla="*/ 720090 h 3638550"/>
              <a:gd name="connsiteX574" fmla="*/ 389573 w 3667125"/>
              <a:gd name="connsiteY574" fmla="*/ 717232 h 3638550"/>
              <a:gd name="connsiteX575" fmla="*/ 375285 w 3667125"/>
              <a:gd name="connsiteY575" fmla="*/ 706755 h 3638550"/>
              <a:gd name="connsiteX576" fmla="*/ 397193 w 3667125"/>
              <a:gd name="connsiteY576" fmla="*/ 678180 h 3638550"/>
              <a:gd name="connsiteX577" fmla="*/ 411480 w 3667125"/>
              <a:gd name="connsiteY577" fmla="*/ 689610 h 3638550"/>
              <a:gd name="connsiteX578" fmla="*/ 389573 w 3667125"/>
              <a:gd name="connsiteY578" fmla="*/ 717232 h 3638550"/>
              <a:gd name="connsiteX579" fmla="*/ 3223260 w 3667125"/>
              <a:gd name="connsiteY579" fmla="*/ 664845 h 3638550"/>
              <a:gd name="connsiteX580" fmla="*/ 3200400 w 3667125"/>
              <a:gd name="connsiteY580" fmla="*/ 637223 h 3638550"/>
              <a:gd name="connsiteX581" fmla="*/ 3213735 w 3667125"/>
              <a:gd name="connsiteY581" fmla="*/ 624840 h 3638550"/>
              <a:gd name="connsiteX582" fmla="*/ 3237548 w 3667125"/>
              <a:gd name="connsiteY582" fmla="*/ 652463 h 3638550"/>
              <a:gd name="connsiteX583" fmla="*/ 3223260 w 3667125"/>
              <a:gd name="connsiteY583" fmla="*/ 664845 h 3638550"/>
              <a:gd name="connsiteX584" fmla="*/ 434340 w 3667125"/>
              <a:gd name="connsiteY584" fmla="*/ 661988 h 3638550"/>
              <a:gd name="connsiteX585" fmla="*/ 420052 w 3667125"/>
              <a:gd name="connsiteY585" fmla="*/ 650557 h 3638550"/>
              <a:gd name="connsiteX586" fmla="*/ 442913 w 3667125"/>
              <a:gd name="connsiteY586" fmla="*/ 622935 h 3638550"/>
              <a:gd name="connsiteX587" fmla="*/ 456248 w 3667125"/>
              <a:gd name="connsiteY587" fmla="*/ 634365 h 3638550"/>
              <a:gd name="connsiteX588" fmla="*/ 434340 w 3667125"/>
              <a:gd name="connsiteY588" fmla="*/ 661988 h 3638550"/>
              <a:gd name="connsiteX589" fmla="*/ 3176588 w 3667125"/>
              <a:gd name="connsiteY589" fmla="*/ 610553 h 3638550"/>
              <a:gd name="connsiteX590" fmla="*/ 3151823 w 3667125"/>
              <a:gd name="connsiteY590" fmla="*/ 584835 h 3638550"/>
              <a:gd name="connsiteX591" fmla="*/ 3165158 w 3667125"/>
              <a:gd name="connsiteY591" fmla="*/ 572453 h 3638550"/>
              <a:gd name="connsiteX592" fmla="*/ 3189923 w 3667125"/>
              <a:gd name="connsiteY592" fmla="*/ 599123 h 3638550"/>
              <a:gd name="connsiteX593" fmla="*/ 3176588 w 3667125"/>
              <a:gd name="connsiteY593" fmla="*/ 610553 h 3638550"/>
              <a:gd name="connsiteX594" fmla="*/ 480060 w 3667125"/>
              <a:gd name="connsiteY594" fmla="*/ 607695 h 3638550"/>
              <a:gd name="connsiteX595" fmla="*/ 466725 w 3667125"/>
              <a:gd name="connsiteY595" fmla="*/ 595313 h 3638550"/>
              <a:gd name="connsiteX596" fmla="*/ 490538 w 3667125"/>
              <a:gd name="connsiteY596" fmla="*/ 568643 h 3638550"/>
              <a:gd name="connsiteX597" fmla="*/ 503873 w 3667125"/>
              <a:gd name="connsiteY597" fmla="*/ 581025 h 3638550"/>
              <a:gd name="connsiteX598" fmla="*/ 480060 w 3667125"/>
              <a:gd name="connsiteY598" fmla="*/ 607695 h 3638550"/>
              <a:gd name="connsiteX599" fmla="*/ 3127058 w 3667125"/>
              <a:gd name="connsiteY599" fmla="*/ 559118 h 3638550"/>
              <a:gd name="connsiteX600" fmla="*/ 3101340 w 3667125"/>
              <a:gd name="connsiteY600" fmla="*/ 534353 h 3638550"/>
              <a:gd name="connsiteX601" fmla="*/ 3113723 w 3667125"/>
              <a:gd name="connsiteY601" fmla="*/ 521018 h 3638550"/>
              <a:gd name="connsiteX602" fmla="*/ 3139440 w 3667125"/>
              <a:gd name="connsiteY602" fmla="*/ 546735 h 3638550"/>
              <a:gd name="connsiteX603" fmla="*/ 3127058 w 3667125"/>
              <a:gd name="connsiteY603" fmla="*/ 559118 h 3638550"/>
              <a:gd name="connsiteX604" fmla="*/ 528638 w 3667125"/>
              <a:gd name="connsiteY604" fmla="*/ 555307 h 3638550"/>
              <a:gd name="connsiteX605" fmla="*/ 515302 w 3667125"/>
              <a:gd name="connsiteY605" fmla="*/ 542925 h 3638550"/>
              <a:gd name="connsiteX606" fmla="*/ 540068 w 3667125"/>
              <a:gd name="connsiteY606" fmla="*/ 517207 h 3638550"/>
              <a:gd name="connsiteX607" fmla="*/ 552450 w 3667125"/>
              <a:gd name="connsiteY607" fmla="*/ 529590 h 3638550"/>
              <a:gd name="connsiteX608" fmla="*/ 528638 w 3667125"/>
              <a:gd name="connsiteY608" fmla="*/ 555307 h 3638550"/>
              <a:gd name="connsiteX609" fmla="*/ 3075623 w 3667125"/>
              <a:gd name="connsiteY609" fmla="*/ 509588 h 3638550"/>
              <a:gd name="connsiteX610" fmla="*/ 3048952 w 3667125"/>
              <a:gd name="connsiteY610" fmla="*/ 485775 h 3638550"/>
              <a:gd name="connsiteX611" fmla="*/ 3061335 w 3667125"/>
              <a:gd name="connsiteY611" fmla="*/ 472440 h 3638550"/>
              <a:gd name="connsiteX612" fmla="*/ 3088005 w 3667125"/>
              <a:gd name="connsiteY612" fmla="*/ 496253 h 3638550"/>
              <a:gd name="connsiteX613" fmla="*/ 3075623 w 3667125"/>
              <a:gd name="connsiteY613" fmla="*/ 509588 h 3638550"/>
              <a:gd name="connsiteX614" fmla="*/ 579120 w 3667125"/>
              <a:gd name="connsiteY614" fmla="*/ 503873 h 3638550"/>
              <a:gd name="connsiteX615" fmla="*/ 566738 w 3667125"/>
              <a:gd name="connsiteY615" fmla="*/ 490538 h 3638550"/>
              <a:gd name="connsiteX616" fmla="*/ 593407 w 3667125"/>
              <a:gd name="connsiteY616" fmla="*/ 465773 h 3638550"/>
              <a:gd name="connsiteX617" fmla="*/ 605790 w 3667125"/>
              <a:gd name="connsiteY617" fmla="*/ 479107 h 3638550"/>
              <a:gd name="connsiteX618" fmla="*/ 579120 w 3667125"/>
              <a:gd name="connsiteY618" fmla="*/ 503873 h 3638550"/>
              <a:gd name="connsiteX619" fmla="*/ 3022283 w 3667125"/>
              <a:gd name="connsiteY619" fmla="*/ 461963 h 3638550"/>
              <a:gd name="connsiteX620" fmla="*/ 2994660 w 3667125"/>
              <a:gd name="connsiteY620" fmla="*/ 439103 h 3638550"/>
              <a:gd name="connsiteX621" fmla="*/ 3006090 w 3667125"/>
              <a:gd name="connsiteY621" fmla="*/ 424815 h 3638550"/>
              <a:gd name="connsiteX622" fmla="*/ 3033713 w 3667125"/>
              <a:gd name="connsiteY622" fmla="*/ 447675 h 3638550"/>
              <a:gd name="connsiteX623" fmla="*/ 3022283 w 3667125"/>
              <a:gd name="connsiteY623" fmla="*/ 461963 h 3638550"/>
              <a:gd name="connsiteX624" fmla="*/ 631507 w 3667125"/>
              <a:gd name="connsiteY624" fmla="*/ 456248 h 3638550"/>
              <a:gd name="connsiteX625" fmla="*/ 619125 w 3667125"/>
              <a:gd name="connsiteY625" fmla="*/ 442913 h 3638550"/>
              <a:gd name="connsiteX626" fmla="*/ 646748 w 3667125"/>
              <a:gd name="connsiteY626" fmla="*/ 419100 h 3638550"/>
              <a:gd name="connsiteX627" fmla="*/ 658177 w 3667125"/>
              <a:gd name="connsiteY627" fmla="*/ 432435 h 3638550"/>
              <a:gd name="connsiteX628" fmla="*/ 631507 w 3667125"/>
              <a:gd name="connsiteY628" fmla="*/ 456248 h 3638550"/>
              <a:gd name="connsiteX629" fmla="*/ 2967038 w 3667125"/>
              <a:gd name="connsiteY629" fmla="*/ 416243 h 3638550"/>
              <a:gd name="connsiteX630" fmla="*/ 2938463 w 3667125"/>
              <a:gd name="connsiteY630" fmla="*/ 394335 h 3638550"/>
              <a:gd name="connsiteX631" fmla="*/ 2948940 w 3667125"/>
              <a:gd name="connsiteY631" fmla="*/ 380048 h 3638550"/>
              <a:gd name="connsiteX632" fmla="*/ 2977515 w 3667125"/>
              <a:gd name="connsiteY632" fmla="*/ 401955 h 3638550"/>
              <a:gd name="connsiteX633" fmla="*/ 2967038 w 3667125"/>
              <a:gd name="connsiteY633" fmla="*/ 416243 h 3638550"/>
              <a:gd name="connsiteX634" fmla="*/ 685800 w 3667125"/>
              <a:gd name="connsiteY634" fmla="*/ 409575 h 3638550"/>
              <a:gd name="connsiteX635" fmla="*/ 674370 w 3667125"/>
              <a:gd name="connsiteY635" fmla="*/ 395288 h 3638550"/>
              <a:gd name="connsiteX636" fmla="*/ 702945 w 3667125"/>
              <a:gd name="connsiteY636" fmla="*/ 372428 h 3638550"/>
              <a:gd name="connsiteX637" fmla="*/ 714375 w 3667125"/>
              <a:gd name="connsiteY637" fmla="*/ 386715 h 3638550"/>
              <a:gd name="connsiteX638" fmla="*/ 685800 w 3667125"/>
              <a:gd name="connsiteY638" fmla="*/ 409575 h 3638550"/>
              <a:gd name="connsiteX639" fmla="*/ 2910840 w 3667125"/>
              <a:gd name="connsiteY639" fmla="*/ 373380 h 3638550"/>
              <a:gd name="connsiteX640" fmla="*/ 2881313 w 3667125"/>
              <a:gd name="connsiteY640" fmla="*/ 352425 h 3638550"/>
              <a:gd name="connsiteX641" fmla="*/ 2891790 w 3667125"/>
              <a:gd name="connsiteY641" fmla="*/ 337185 h 3638550"/>
              <a:gd name="connsiteX642" fmla="*/ 2921318 w 3667125"/>
              <a:gd name="connsiteY642" fmla="*/ 358140 h 3638550"/>
              <a:gd name="connsiteX643" fmla="*/ 2910840 w 3667125"/>
              <a:gd name="connsiteY643" fmla="*/ 373380 h 3638550"/>
              <a:gd name="connsiteX644" fmla="*/ 741998 w 3667125"/>
              <a:gd name="connsiteY644" fmla="*/ 365760 h 3638550"/>
              <a:gd name="connsiteX645" fmla="*/ 731520 w 3667125"/>
              <a:gd name="connsiteY645" fmla="*/ 351473 h 3638550"/>
              <a:gd name="connsiteX646" fmla="*/ 760095 w 3667125"/>
              <a:gd name="connsiteY646" fmla="*/ 330518 h 3638550"/>
              <a:gd name="connsiteX647" fmla="*/ 770573 w 3667125"/>
              <a:gd name="connsiteY647" fmla="*/ 344805 h 3638550"/>
              <a:gd name="connsiteX648" fmla="*/ 741998 w 3667125"/>
              <a:gd name="connsiteY648" fmla="*/ 365760 h 3638550"/>
              <a:gd name="connsiteX649" fmla="*/ 2851785 w 3667125"/>
              <a:gd name="connsiteY649" fmla="*/ 332423 h 3638550"/>
              <a:gd name="connsiteX650" fmla="*/ 2822258 w 3667125"/>
              <a:gd name="connsiteY650" fmla="*/ 313373 h 3638550"/>
              <a:gd name="connsiteX651" fmla="*/ 2831783 w 3667125"/>
              <a:gd name="connsiteY651" fmla="*/ 298132 h 3638550"/>
              <a:gd name="connsiteX652" fmla="*/ 2862263 w 3667125"/>
              <a:gd name="connsiteY652" fmla="*/ 318135 h 3638550"/>
              <a:gd name="connsiteX653" fmla="*/ 2851785 w 3667125"/>
              <a:gd name="connsiteY653" fmla="*/ 332423 h 3638550"/>
              <a:gd name="connsiteX654" fmla="*/ 800100 w 3667125"/>
              <a:gd name="connsiteY654" fmla="*/ 323850 h 3638550"/>
              <a:gd name="connsiteX655" fmla="*/ 789623 w 3667125"/>
              <a:gd name="connsiteY655" fmla="*/ 308610 h 3638550"/>
              <a:gd name="connsiteX656" fmla="*/ 819150 w 3667125"/>
              <a:gd name="connsiteY656" fmla="*/ 288607 h 3638550"/>
              <a:gd name="connsiteX657" fmla="*/ 828675 w 3667125"/>
              <a:gd name="connsiteY657" fmla="*/ 303848 h 3638550"/>
              <a:gd name="connsiteX658" fmla="*/ 800100 w 3667125"/>
              <a:gd name="connsiteY658" fmla="*/ 323850 h 3638550"/>
              <a:gd name="connsiteX659" fmla="*/ 2791777 w 3667125"/>
              <a:gd name="connsiteY659" fmla="*/ 294323 h 3638550"/>
              <a:gd name="connsiteX660" fmla="*/ 2761298 w 3667125"/>
              <a:gd name="connsiteY660" fmla="*/ 276225 h 3638550"/>
              <a:gd name="connsiteX661" fmla="*/ 2770823 w 3667125"/>
              <a:gd name="connsiteY661" fmla="*/ 260985 h 3638550"/>
              <a:gd name="connsiteX662" fmla="*/ 2801302 w 3667125"/>
              <a:gd name="connsiteY662" fmla="*/ 279082 h 3638550"/>
              <a:gd name="connsiteX663" fmla="*/ 2791777 w 3667125"/>
              <a:gd name="connsiteY663" fmla="*/ 294323 h 3638550"/>
              <a:gd name="connsiteX664" fmla="*/ 859155 w 3667125"/>
              <a:gd name="connsiteY664" fmla="*/ 284798 h 3638550"/>
              <a:gd name="connsiteX665" fmla="*/ 849630 w 3667125"/>
              <a:gd name="connsiteY665" fmla="*/ 269557 h 3638550"/>
              <a:gd name="connsiteX666" fmla="*/ 880110 w 3667125"/>
              <a:gd name="connsiteY666" fmla="*/ 250507 h 3638550"/>
              <a:gd name="connsiteX667" fmla="*/ 889635 w 3667125"/>
              <a:gd name="connsiteY667" fmla="*/ 265748 h 3638550"/>
              <a:gd name="connsiteX668" fmla="*/ 859155 w 3667125"/>
              <a:gd name="connsiteY668" fmla="*/ 284798 h 3638550"/>
              <a:gd name="connsiteX669" fmla="*/ 2729865 w 3667125"/>
              <a:gd name="connsiteY669" fmla="*/ 258128 h 3638550"/>
              <a:gd name="connsiteX670" fmla="*/ 2698433 w 3667125"/>
              <a:gd name="connsiteY670" fmla="*/ 240982 h 3638550"/>
              <a:gd name="connsiteX671" fmla="*/ 2707005 w 3667125"/>
              <a:gd name="connsiteY671" fmla="*/ 224790 h 3638550"/>
              <a:gd name="connsiteX672" fmla="*/ 2738438 w 3667125"/>
              <a:gd name="connsiteY672" fmla="*/ 241935 h 3638550"/>
              <a:gd name="connsiteX673" fmla="*/ 2729865 w 3667125"/>
              <a:gd name="connsiteY673" fmla="*/ 258128 h 3638550"/>
              <a:gd name="connsiteX674" fmla="*/ 921068 w 3667125"/>
              <a:gd name="connsiteY674" fmla="*/ 247650 h 3638550"/>
              <a:gd name="connsiteX675" fmla="*/ 912495 w 3667125"/>
              <a:gd name="connsiteY675" fmla="*/ 232410 h 3638550"/>
              <a:gd name="connsiteX676" fmla="*/ 943927 w 3667125"/>
              <a:gd name="connsiteY676" fmla="*/ 215265 h 3638550"/>
              <a:gd name="connsiteX677" fmla="*/ 952500 w 3667125"/>
              <a:gd name="connsiteY677" fmla="*/ 231457 h 3638550"/>
              <a:gd name="connsiteX678" fmla="*/ 921068 w 3667125"/>
              <a:gd name="connsiteY678" fmla="*/ 247650 h 3638550"/>
              <a:gd name="connsiteX679" fmla="*/ 2667000 w 3667125"/>
              <a:gd name="connsiteY679" fmla="*/ 224790 h 3638550"/>
              <a:gd name="connsiteX680" fmla="*/ 2634615 w 3667125"/>
              <a:gd name="connsiteY680" fmla="*/ 208598 h 3638550"/>
              <a:gd name="connsiteX681" fmla="*/ 2642235 w 3667125"/>
              <a:gd name="connsiteY681" fmla="*/ 192405 h 3638550"/>
              <a:gd name="connsiteX682" fmla="*/ 2674620 w 3667125"/>
              <a:gd name="connsiteY682" fmla="*/ 208598 h 3638550"/>
              <a:gd name="connsiteX683" fmla="*/ 2667000 w 3667125"/>
              <a:gd name="connsiteY683" fmla="*/ 224790 h 3638550"/>
              <a:gd name="connsiteX684" fmla="*/ 982980 w 3667125"/>
              <a:gd name="connsiteY684" fmla="*/ 214313 h 3638550"/>
              <a:gd name="connsiteX685" fmla="*/ 974407 w 3667125"/>
              <a:gd name="connsiteY685" fmla="*/ 198120 h 3638550"/>
              <a:gd name="connsiteX686" fmla="*/ 1006793 w 3667125"/>
              <a:gd name="connsiteY686" fmla="*/ 181928 h 3638550"/>
              <a:gd name="connsiteX687" fmla="*/ 1014413 w 3667125"/>
              <a:gd name="connsiteY687" fmla="*/ 198120 h 3638550"/>
              <a:gd name="connsiteX688" fmla="*/ 982980 w 3667125"/>
              <a:gd name="connsiteY688" fmla="*/ 214313 h 3638550"/>
              <a:gd name="connsiteX689" fmla="*/ 2603183 w 3667125"/>
              <a:gd name="connsiteY689" fmla="*/ 193357 h 3638550"/>
              <a:gd name="connsiteX690" fmla="*/ 2570798 w 3667125"/>
              <a:gd name="connsiteY690" fmla="*/ 179070 h 3638550"/>
              <a:gd name="connsiteX691" fmla="*/ 2578418 w 3667125"/>
              <a:gd name="connsiteY691" fmla="*/ 162878 h 3638550"/>
              <a:gd name="connsiteX692" fmla="*/ 2610802 w 3667125"/>
              <a:gd name="connsiteY692" fmla="*/ 178118 h 3638550"/>
              <a:gd name="connsiteX693" fmla="*/ 2603183 w 3667125"/>
              <a:gd name="connsiteY693" fmla="*/ 193357 h 3638550"/>
              <a:gd name="connsiteX694" fmla="*/ 1047750 w 3667125"/>
              <a:gd name="connsiteY694" fmla="*/ 182880 h 3638550"/>
              <a:gd name="connsiteX695" fmla="*/ 1040130 w 3667125"/>
              <a:gd name="connsiteY695" fmla="*/ 166688 h 3638550"/>
              <a:gd name="connsiteX696" fmla="*/ 1072515 w 3667125"/>
              <a:gd name="connsiteY696" fmla="*/ 151448 h 3638550"/>
              <a:gd name="connsiteX697" fmla="*/ 1080135 w 3667125"/>
              <a:gd name="connsiteY697" fmla="*/ 167640 h 3638550"/>
              <a:gd name="connsiteX698" fmla="*/ 1047750 w 3667125"/>
              <a:gd name="connsiteY698" fmla="*/ 182880 h 3638550"/>
              <a:gd name="connsiteX699" fmla="*/ 2537460 w 3667125"/>
              <a:gd name="connsiteY699" fmla="*/ 164782 h 3638550"/>
              <a:gd name="connsiteX700" fmla="*/ 2504123 w 3667125"/>
              <a:gd name="connsiteY700" fmla="*/ 151448 h 3638550"/>
              <a:gd name="connsiteX701" fmla="*/ 2510790 w 3667125"/>
              <a:gd name="connsiteY701" fmla="*/ 134303 h 3638550"/>
              <a:gd name="connsiteX702" fmla="*/ 2544127 w 3667125"/>
              <a:gd name="connsiteY702" fmla="*/ 147638 h 3638550"/>
              <a:gd name="connsiteX703" fmla="*/ 2537460 w 3667125"/>
              <a:gd name="connsiteY703" fmla="*/ 164782 h 3638550"/>
              <a:gd name="connsiteX704" fmla="*/ 1112520 w 3667125"/>
              <a:gd name="connsiteY704" fmla="*/ 154305 h 3638550"/>
              <a:gd name="connsiteX705" fmla="*/ 1105852 w 3667125"/>
              <a:gd name="connsiteY705" fmla="*/ 137160 h 3638550"/>
              <a:gd name="connsiteX706" fmla="*/ 1139190 w 3667125"/>
              <a:gd name="connsiteY706" fmla="*/ 123825 h 3638550"/>
              <a:gd name="connsiteX707" fmla="*/ 1145857 w 3667125"/>
              <a:gd name="connsiteY707" fmla="*/ 140970 h 3638550"/>
              <a:gd name="connsiteX708" fmla="*/ 1112520 w 3667125"/>
              <a:gd name="connsiteY708" fmla="*/ 154305 h 3638550"/>
              <a:gd name="connsiteX709" fmla="*/ 2470785 w 3667125"/>
              <a:gd name="connsiteY709" fmla="*/ 138113 h 3638550"/>
              <a:gd name="connsiteX710" fmla="*/ 2437448 w 3667125"/>
              <a:gd name="connsiteY710" fmla="*/ 125730 h 3638550"/>
              <a:gd name="connsiteX711" fmla="*/ 2443163 w 3667125"/>
              <a:gd name="connsiteY711" fmla="*/ 108585 h 3638550"/>
              <a:gd name="connsiteX712" fmla="*/ 2477452 w 3667125"/>
              <a:gd name="connsiteY712" fmla="*/ 120968 h 3638550"/>
              <a:gd name="connsiteX713" fmla="*/ 2470785 w 3667125"/>
              <a:gd name="connsiteY713" fmla="*/ 138113 h 3638550"/>
              <a:gd name="connsiteX714" fmla="*/ 1178243 w 3667125"/>
              <a:gd name="connsiteY714" fmla="*/ 127635 h 3638550"/>
              <a:gd name="connsiteX715" fmla="*/ 1171575 w 3667125"/>
              <a:gd name="connsiteY715" fmla="*/ 110490 h 3638550"/>
              <a:gd name="connsiteX716" fmla="*/ 1205865 w 3667125"/>
              <a:gd name="connsiteY716" fmla="*/ 98107 h 3638550"/>
              <a:gd name="connsiteX717" fmla="*/ 1211580 w 3667125"/>
              <a:gd name="connsiteY717" fmla="*/ 115253 h 3638550"/>
              <a:gd name="connsiteX718" fmla="*/ 1178243 w 3667125"/>
              <a:gd name="connsiteY718" fmla="*/ 127635 h 3638550"/>
              <a:gd name="connsiteX719" fmla="*/ 2404110 w 3667125"/>
              <a:gd name="connsiteY719" fmla="*/ 114300 h 3638550"/>
              <a:gd name="connsiteX720" fmla="*/ 2369820 w 3667125"/>
              <a:gd name="connsiteY720" fmla="*/ 103823 h 3638550"/>
              <a:gd name="connsiteX721" fmla="*/ 2375535 w 3667125"/>
              <a:gd name="connsiteY721" fmla="*/ 86678 h 3638550"/>
              <a:gd name="connsiteX722" fmla="*/ 2409825 w 3667125"/>
              <a:gd name="connsiteY722" fmla="*/ 98107 h 3638550"/>
              <a:gd name="connsiteX723" fmla="*/ 2404110 w 3667125"/>
              <a:gd name="connsiteY723" fmla="*/ 114300 h 3638550"/>
              <a:gd name="connsiteX724" fmla="*/ 1245870 w 3667125"/>
              <a:gd name="connsiteY724" fmla="*/ 104775 h 3638550"/>
              <a:gd name="connsiteX725" fmla="*/ 1240155 w 3667125"/>
              <a:gd name="connsiteY725" fmla="*/ 87630 h 3638550"/>
              <a:gd name="connsiteX726" fmla="*/ 1274445 w 3667125"/>
              <a:gd name="connsiteY726" fmla="*/ 77153 h 3638550"/>
              <a:gd name="connsiteX727" fmla="*/ 1279207 w 3667125"/>
              <a:gd name="connsiteY727" fmla="*/ 94298 h 3638550"/>
              <a:gd name="connsiteX728" fmla="*/ 1245870 w 3667125"/>
              <a:gd name="connsiteY728" fmla="*/ 104775 h 3638550"/>
              <a:gd name="connsiteX729" fmla="*/ 2335530 w 3667125"/>
              <a:gd name="connsiteY729" fmla="*/ 93345 h 3638550"/>
              <a:gd name="connsiteX730" fmla="*/ 2301240 w 3667125"/>
              <a:gd name="connsiteY730" fmla="*/ 83820 h 3638550"/>
              <a:gd name="connsiteX731" fmla="*/ 2306002 w 3667125"/>
              <a:gd name="connsiteY731" fmla="*/ 66675 h 3638550"/>
              <a:gd name="connsiteX732" fmla="*/ 2340293 w 3667125"/>
              <a:gd name="connsiteY732" fmla="*/ 76200 h 3638550"/>
              <a:gd name="connsiteX733" fmla="*/ 2335530 w 3667125"/>
              <a:gd name="connsiteY733" fmla="*/ 93345 h 3638550"/>
              <a:gd name="connsiteX734" fmla="*/ 1314450 w 3667125"/>
              <a:gd name="connsiteY734" fmla="*/ 83820 h 3638550"/>
              <a:gd name="connsiteX735" fmla="*/ 1309688 w 3667125"/>
              <a:gd name="connsiteY735" fmla="*/ 66675 h 3638550"/>
              <a:gd name="connsiteX736" fmla="*/ 1343977 w 3667125"/>
              <a:gd name="connsiteY736" fmla="*/ 57150 h 3638550"/>
              <a:gd name="connsiteX737" fmla="*/ 1348740 w 3667125"/>
              <a:gd name="connsiteY737" fmla="*/ 74295 h 3638550"/>
              <a:gd name="connsiteX738" fmla="*/ 1314450 w 3667125"/>
              <a:gd name="connsiteY738" fmla="*/ 83820 h 3638550"/>
              <a:gd name="connsiteX739" fmla="*/ 2266950 w 3667125"/>
              <a:gd name="connsiteY739" fmla="*/ 74295 h 3638550"/>
              <a:gd name="connsiteX740" fmla="*/ 2232660 w 3667125"/>
              <a:gd name="connsiteY740" fmla="*/ 65723 h 3638550"/>
              <a:gd name="connsiteX741" fmla="*/ 2236470 w 3667125"/>
              <a:gd name="connsiteY741" fmla="*/ 47625 h 3638550"/>
              <a:gd name="connsiteX742" fmla="*/ 2271713 w 3667125"/>
              <a:gd name="connsiteY742" fmla="*/ 56198 h 3638550"/>
              <a:gd name="connsiteX743" fmla="*/ 2266950 w 3667125"/>
              <a:gd name="connsiteY743" fmla="*/ 74295 h 3638550"/>
              <a:gd name="connsiteX744" fmla="*/ 1383030 w 3667125"/>
              <a:gd name="connsiteY744" fmla="*/ 65723 h 3638550"/>
              <a:gd name="connsiteX745" fmla="*/ 1379220 w 3667125"/>
              <a:gd name="connsiteY745" fmla="*/ 48578 h 3638550"/>
              <a:gd name="connsiteX746" fmla="*/ 1414463 w 3667125"/>
              <a:gd name="connsiteY746" fmla="*/ 40957 h 3638550"/>
              <a:gd name="connsiteX747" fmla="*/ 1418273 w 3667125"/>
              <a:gd name="connsiteY747" fmla="*/ 59055 h 3638550"/>
              <a:gd name="connsiteX748" fmla="*/ 1383030 w 3667125"/>
              <a:gd name="connsiteY748" fmla="*/ 65723 h 3638550"/>
              <a:gd name="connsiteX749" fmla="*/ 2197418 w 3667125"/>
              <a:gd name="connsiteY749" fmla="*/ 58103 h 3638550"/>
              <a:gd name="connsiteX750" fmla="*/ 2162175 w 3667125"/>
              <a:gd name="connsiteY750" fmla="*/ 51435 h 3638550"/>
              <a:gd name="connsiteX751" fmla="*/ 2165985 w 3667125"/>
              <a:gd name="connsiteY751" fmla="*/ 33338 h 3638550"/>
              <a:gd name="connsiteX752" fmla="*/ 2201227 w 3667125"/>
              <a:gd name="connsiteY752" fmla="*/ 40005 h 3638550"/>
              <a:gd name="connsiteX753" fmla="*/ 2197418 w 3667125"/>
              <a:gd name="connsiteY753" fmla="*/ 58103 h 3638550"/>
              <a:gd name="connsiteX754" fmla="*/ 1452563 w 3667125"/>
              <a:gd name="connsiteY754" fmla="*/ 51435 h 3638550"/>
              <a:gd name="connsiteX755" fmla="*/ 1448752 w 3667125"/>
              <a:gd name="connsiteY755" fmla="*/ 33338 h 3638550"/>
              <a:gd name="connsiteX756" fmla="*/ 1483995 w 3667125"/>
              <a:gd name="connsiteY756" fmla="*/ 26670 h 3638550"/>
              <a:gd name="connsiteX757" fmla="*/ 1486852 w 3667125"/>
              <a:gd name="connsiteY757" fmla="*/ 44768 h 3638550"/>
              <a:gd name="connsiteX758" fmla="*/ 1452563 w 3667125"/>
              <a:gd name="connsiteY758" fmla="*/ 51435 h 3638550"/>
              <a:gd name="connsiteX759" fmla="*/ 2126933 w 3667125"/>
              <a:gd name="connsiteY759" fmla="*/ 44768 h 3638550"/>
              <a:gd name="connsiteX760" fmla="*/ 2091690 w 3667125"/>
              <a:gd name="connsiteY760" fmla="*/ 39053 h 3638550"/>
              <a:gd name="connsiteX761" fmla="*/ 2094548 w 3667125"/>
              <a:gd name="connsiteY761" fmla="*/ 20955 h 3638550"/>
              <a:gd name="connsiteX762" fmla="*/ 2129790 w 3667125"/>
              <a:gd name="connsiteY762" fmla="*/ 26670 h 3638550"/>
              <a:gd name="connsiteX763" fmla="*/ 2126933 w 3667125"/>
              <a:gd name="connsiteY763" fmla="*/ 44768 h 3638550"/>
              <a:gd name="connsiteX764" fmla="*/ 1523048 w 3667125"/>
              <a:gd name="connsiteY764" fmla="*/ 39053 h 3638550"/>
              <a:gd name="connsiteX765" fmla="*/ 1520190 w 3667125"/>
              <a:gd name="connsiteY765" fmla="*/ 20955 h 3638550"/>
              <a:gd name="connsiteX766" fmla="*/ 1555432 w 3667125"/>
              <a:gd name="connsiteY766" fmla="*/ 16193 h 3638550"/>
              <a:gd name="connsiteX767" fmla="*/ 1558290 w 3667125"/>
              <a:gd name="connsiteY767" fmla="*/ 34290 h 3638550"/>
              <a:gd name="connsiteX768" fmla="*/ 1523048 w 3667125"/>
              <a:gd name="connsiteY768" fmla="*/ 39053 h 3638550"/>
              <a:gd name="connsiteX769" fmla="*/ 2056448 w 3667125"/>
              <a:gd name="connsiteY769" fmla="*/ 34290 h 3638550"/>
              <a:gd name="connsiteX770" fmla="*/ 2021205 w 3667125"/>
              <a:gd name="connsiteY770" fmla="*/ 29528 h 3638550"/>
              <a:gd name="connsiteX771" fmla="*/ 2023110 w 3667125"/>
              <a:gd name="connsiteY771" fmla="*/ 11430 h 3638550"/>
              <a:gd name="connsiteX772" fmla="*/ 2059305 w 3667125"/>
              <a:gd name="connsiteY772" fmla="*/ 16193 h 3638550"/>
              <a:gd name="connsiteX773" fmla="*/ 2056448 w 3667125"/>
              <a:gd name="connsiteY773" fmla="*/ 34290 h 3638550"/>
              <a:gd name="connsiteX774" fmla="*/ 1593532 w 3667125"/>
              <a:gd name="connsiteY774" fmla="*/ 29528 h 3638550"/>
              <a:gd name="connsiteX775" fmla="*/ 1591627 w 3667125"/>
              <a:gd name="connsiteY775" fmla="*/ 11430 h 3638550"/>
              <a:gd name="connsiteX776" fmla="*/ 1627823 w 3667125"/>
              <a:gd name="connsiteY776" fmla="*/ 7620 h 3638550"/>
              <a:gd name="connsiteX777" fmla="*/ 1629727 w 3667125"/>
              <a:gd name="connsiteY777" fmla="*/ 25718 h 3638550"/>
              <a:gd name="connsiteX778" fmla="*/ 1593532 w 3667125"/>
              <a:gd name="connsiteY778" fmla="*/ 29528 h 3638550"/>
              <a:gd name="connsiteX779" fmla="*/ 1985963 w 3667125"/>
              <a:gd name="connsiteY779" fmla="*/ 25718 h 3638550"/>
              <a:gd name="connsiteX780" fmla="*/ 1950720 w 3667125"/>
              <a:gd name="connsiteY780" fmla="*/ 22860 h 3638550"/>
              <a:gd name="connsiteX781" fmla="*/ 1951673 w 3667125"/>
              <a:gd name="connsiteY781" fmla="*/ 4763 h 3638550"/>
              <a:gd name="connsiteX782" fmla="*/ 1987868 w 3667125"/>
              <a:gd name="connsiteY782" fmla="*/ 7620 h 3638550"/>
              <a:gd name="connsiteX783" fmla="*/ 1985963 w 3667125"/>
              <a:gd name="connsiteY783" fmla="*/ 25718 h 3638550"/>
              <a:gd name="connsiteX784" fmla="*/ 1664970 w 3667125"/>
              <a:gd name="connsiteY784" fmla="*/ 22860 h 3638550"/>
              <a:gd name="connsiteX785" fmla="*/ 1664018 w 3667125"/>
              <a:gd name="connsiteY785" fmla="*/ 4763 h 3638550"/>
              <a:gd name="connsiteX786" fmla="*/ 1700213 w 3667125"/>
              <a:gd name="connsiteY786" fmla="*/ 2857 h 3638550"/>
              <a:gd name="connsiteX787" fmla="*/ 1701165 w 3667125"/>
              <a:gd name="connsiteY787" fmla="*/ 20955 h 3638550"/>
              <a:gd name="connsiteX788" fmla="*/ 1664970 w 3667125"/>
              <a:gd name="connsiteY788" fmla="*/ 22860 h 3638550"/>
              <a:gd name="connsiteX789" fmla="*/ 1914525 w 3667125"/>
              <a:gd name="connsiteY789" fmla="*/ 20955 h 3638550"/>
              <a:gd name="connsiteX790" fmla="*/ 1879282 w 3667125"/>
              <a:gd name="connsiteY790" fmla="*/ 19050 h 3638550"/>
              <a:gd name="connsiteX791" fmla="*/ 1880235 w 3667125"/>
              <a:gd name="connsiteY791" fmla="*/ 953 h 3638550"/>
              <a:gd name="connsiteX792" fmla="*/ 1916430 w 3667125"/>
              <a:gd name="connsiteY792" fmla="*/ 2857 h 3638550"/>
              <a:gd name="connsiteX793" fmla="*/ 1914525 w 3667125"/>
              <a:gd name="connsiteY793" fmla="*/ 20955 h 3638550"/>
              <a:gd name="connsiteX794" fmla="*/ 1736407 w 3667125"/>
              <a:gd name="connsiteY794" fmla="*/ 19050 h 3638550"/>
              <a:gd name="connsiteX795" fmla="*/ 1735455 w 3667125"/>
              <a:gd name="connsiteY795" fmla="*/ 953 h 3638550"/>
              <a:gd name="connsiteX796" fmla="*/ 1771650 w 3667125"/>
              <a:gd name="connsiteY796" fmla="*/ 0 h 3638550"/>
              <a:gd name="connsiteX797" fmla="*/ 1771650 w 3667125"/>
              <a:gd name="connsiteY797" fmla="*/ 18098 h 3638550"/>
              <a:gd name="connsiteX798" fmla="*/ 1736407 w 3667125"/>
              <a:gd name="connsiteY798" fmla="*/ 19050 h 3638550"/>
              <a:gd name="connsiteX799" fmla="*/ 1843088 w 3667125"/>
              <a:gd name="connsiteY799" fmla="*/ 18098 h 3638550"/>
              <a:gd name="connsiteX800" fmla="*/ 1807845 w 3667125"/>
              <a:gd name="connsiteY800" fmla="*/ 18098 h 3638550"/>
              <a:gd name="connsiteX801" fmla="*/ 1807845 w 3667125"/>
              <a:gd name="connsiteY801" fmla="*/ 0 h 3638550"/>
              <a:gd name="connsiteX802" fmla="*/ 1844040 w 3667125"/>
              <a:gd name="connsiteY802" fmla="*/ 0 h 3638550"/>
              <a:gd name="connsiteX803" fmla="*/ 1843088 w 3667125"/>
              <a:gd name="connsiteY803" fmla="*/ 18098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3667125" h="3638550">
                <a:moveTo>
                  <a:pt x="1746885" y="3642360"/>
                </a:moveTo>
                <a:lnTo>
                  <a:pt x="1746885" y="3624263"/>
                </a:lnTo>
                <a:cubicBezTo>
                  <a:pt x="1759268" y="3624263"/>
                  <a:pt x="1770698" y="3624263"/>
                  <a:pt x="1783080" y="3624263"/>
                </a:cubicBezTo>
                <a:lnTo>
                  <a:pt x="1783080" y="3642360"/>
                </a:lnTo>
                <a:cubicBezTo>
                  <a:pt x="1770698" y="3642360"/>
                  <a:pt x="1759268" y="3642360"/>
                  <a:pt x="1746885" y="3642360"/>
                </a:cubicBezTo>
                <a:close/>
                <a:moveTo>
                  <a:pt x="1710690" y="3641408"/>
                </a:moveTo>
                <a:cubicBezTo>
                  <a:pt x="1698307" y="3641408"/>
                  <a:pt x="1686877" y="3640455"/>
                  <a:pt x="1674495" y="3640455"/>
                </a:cubicBezTo>
                <a:lnTo>
                  <a:pt x="1675448" y="3622358"/>
                </a:lnTo>
                <a:cubicBezTo>
                  <a:pt x="1687830" y="3622358"/>
                  <a:pt x="1699260" y="3623310"/>
                  <a:pt x="1710690" y="3623310"/>
                </a:cubicBezTo>
                <a:lnTo>
                  <a:pt x="1710690" y="3641408"/>
                </a:lnTo>
                <a:close/>
                <a:moveTo>
                  <a:pt x="1819275" y="3640455"/>
                </a:moveTo>
                <a:lnTo>
                  <a:pt x="1818323" y="3622358"/>
                </a:lnTo>
                <a:cubicBezTo>
                  <a:pt x="1829752" y="3622358"/>
                  <a:pt x="1842135" y="3621405"/>
                  <a:pt x="1853565" y="3620453"/>
                </a:cubicBezTo>
                <a:lnTo>
                  <a:pt x="1854518" y="3638550"/>
                </a:lnTo>
                <a:cubicBezTo>
                  <a:pt x="1843088" y="3639503"/>
                  <a:pt x="1830705" y="3640455"/>
                  <a:pt x="1819275" y="3640455"/>
                </a:cubicBezTo>
                <a:close/>
                <a:moveTo>
                  <a:pt x="1639252" y="3639503"/>
                </a:moveTo>
                <a:cubicBezTo>
                  <a:pt x="1626870" y="3638550"/>
                  <a:pt x="1615440" y="3638550"/>
                  <a:pt x="1603057" y="3637598"/>
                </a:cubicBezTo>
                <a:lnTo>
                  <a:pt x="1604010" y="3619500"/>
                </a:lnTo>
                <a:cubicBezTo>
                  <a:pt x="1615440" y="3620453"/>
                  <a:pt x="1627823" y="3621405"/>
                  <a:pt x="1639252" y="3621405"/>
                </a:cubicBezTo>
                <a:lnTo>
                  <a:pt x="1639252" y="3639503"/>
                </a:lnTo>
                <a:close/>
                <a:moveTo>
                  <a:pt x="1890713" y="3637598"/>
                </a:moveTo>
                <a:lnTo>
                  <a:pt x="1889760" y="3619500"/>
                </a:lnTo>
                <a:cubicBezTo>
                  <a:pt x="1901190" y="3618548"/>
                  <a:pt x="1913573" y="3617595"/>
                  <a:pt x="1925002" y="3616643"/>
                </a:cubicBezTo>
                <a:lnTo>
                  <a:pt x="1926907" y="3634740"/>
                </a:lnTo>
                <a:cubicBezTo>
                  <a:pt x="1914525" y="3635693"/>
                  <a:pt x="1903095" y="3636645"/>
                  <a:pt x="1890713" y="3637598"/>
                </a:cubicBezTo>
                <a:close/>
                <a:moveTo>
                  <a:pt x="1566863" y="3634740"/>
                </a:moveTo>
                <a:cubicBezTo>
                  <a:pt x="1554480" y="3633788"/>
                  <a:pt x="1543050" y="3632835"/>
                  <a:pt x="1530668" y="3630930"/>
                </a:cubicBezTo>
                <a:lnTo>
                  <a:pt x="1532573" y="3612833"/>
                </a:lnTo>
                <a:cubicBezTo>
                  <a:pt x="1544002" y="3613785"/>
                  <a:pt x="1556385" y="3615690"/>
                  <a:pt x="1567815" y="3616643"/>
                </a:cubicBezTo>
                <a:lnTo>
                  <a:pt x="1566863" y="3634740"/>
                </a:lnTo>
                <a:close/>
                <a:moveTo>
                  <a:pt x="1963102" y="3630930"/>
                </a:moveTo>
                <a:lnTo>
                  <a:pt x="1961198" y="3612833"/>
                </a:lnTo>
                <a:cubicBezTo>
                  <a:pt x="1972627" y="3611880"/>
                  <a:pt x="1985010" y="3609975"/>
                  <a:pt x="1996440" y="3609023"/>
                </a:cubicBezTo>
                <a:lnTo>
                  <a:pt x="1998345" y="3627120"/>
                </a:lnTo>
                <a:cubicBezTo>
                  <a:pt x="1986915" y="3629025"/>
                  <a:pt x="1974532" y="3629978"/>
                  <a:pt x="1963102" y="3630930"/>
                </a:cubicBezTo>
                <a:close/>
                <a:moveTo>
                  <a:pt x="1495425" y="3627120"/>
                </a:moveTo>
                <a:cubicBezTo>
                  <a:pt x="1483043" y="3625215"/>
                  <a:pt x="1471613" y="3624263"/>
                  <a:pt x="1460182" y="3622358"/>
                </a:cubicBezTo>
                <a:lnTo>
                  <a:pt x="1463040" y="3604260"/>
                </a:lnTo>
                <a:cubicBezTo>
                  <a:pt x="1474470" y="3606165"/>
                  <a:pt x="1486852" y="3607118"/>
                  <a:pt x="1498282" y="3609023"/>
                </a:cubicBezTo>
                <a:lnTo>
                  <a:pt x="1495425" y="3627120"/>
                </a:lnTo>
                <a:close/>
                <a:moveTo>
                  <a:pt x="2034540" y="3623310"/>
                </a:moveTo>
                <a:lnTo>
                  <a:pt x="2032635" y="3605213"/>
                </a:lnTo>
                <a:cubicBezTo>
                  <a:pt x="2044065" y="3603308"/>
                  <a:pt x="2056448" y="3602355"/>
                  <a:pt x="2067877" y="3600450"/>
                </a:cubicBezTo>
                <a:lnTo>
                  <a:pt x="2070735" y="3618548"/>
                </a:lnTo>
                <a:cubicBezTo>
                  <a:pt x="2058352" y="3619500"/>
                  <a:pt x="2045970" y="3621405"/>
                  <a:pt x="2034540" y="3623310"/>
                </a:cubicBezTo>
                <a:close/>
                <a:moveTo>
                  <a:pt x="1423988" y="3616643"/>
                </a:moveTo>
                <a:cubicBezTo>
                  <a:pt x="1412557" y="3614738"/>
                  <a:pt x="1400175" y="3612833"/>
                  <a:pt x="1388745" y="3610928"/>
                </a:cubicBezTo>
                <a:lnTo>
                  <a:pt x="1391602" y="3592830"/>
                </a:lnTo>
                <a:cubicBezTo>
                  <a:pt x="1403032" y="3594735"/>
                  <a:pt x="1415415" y="3596640"/>
                  <a:pt x="1426845" y="3598545"/>
                </a:cubicBezTo>
                <a:lnTo>
                  <a:pt x="1423988" y="3616643"/>
                </a:lnTo>
                <a:close/>
                <a:moveTo>
                  <a:pt x="2105977" y="3612833"/>
                </a:moveTo>
                <a:lnTo>
                  <a:pt x="2103120" y="3594735"/>
                </a:lnTo>
                <a:cubicBezTo>
                  <a:pt x="2114550" y="3592830"/>
                  <a:pt x="2126933" y="3590925"/>
                  <a:pt x="2138363" y="3589020"/>
                </a:cubicBezTo>
                <a:lnTo>
                  <a:pt x="2141220" y="3607118"/>
                </a:lnTo>
                <a:cubicBezTo>
                  <a:pt x="2128838" y="3609023"/>
                  <a:pt x="2117408" y="3610928"/>
                  <a:pt x="2105977" y="3612833"/>
                </a:cubicBezTo>
                <a:close/>
                <a:moveTo>
                  <a:pt x="1353502" y="3603308"/>
                </a:moveTo>
                <a:cubicBezTo>
                  <a:pt x="1342073" y="3600450"/>
                  <a:pt x="1329690" y="3598545"/>
                  <a:pt x="1318260" y="3595688"/>
                </a:cubicBezTo>
                <a:lnTo>
                  <a:pt x="1322070" y="3577590"/>
                </a:lnTo>
                <a:cubicBezTo>
                  <a:pt x="1333500" y="3580448"/>
                  <a:pt x="1344930" y="3582353"/>
                  <a:pt x="1357313" y="3585210"/>
                </a:cubicBezTo>
                <a:lnTo>
                  <a:pt x="1353502" y="3603308"/>
                </a:lnTo>
                <a:close/>
                <a:moveTo>
                  <a:pt x="2176463" y="3599498"/>
                </a:moveTo>
                <a:lnTo>
                  <a:pt x="2172652" y="3581400"/>
                </a:lnTo>
                <a:cubicBezTo>
                  <a:pt x="2184083" y="3579495"/>
                  <a:pt x="2196465" y="3576638"/>
                  <a:pt x="2207895" y="3574733"/>
                </a:cubicBezTo>
                <a:lnTo>
                  <a:pt x="2211705" y="3592830"/>
                </a:lnTo>
                <a:cubicBezTo>
                  <a:pt x="2200275" y="3594735"/>
                  <a:pt x="2187893" y="3597593"/>
                  <a:pt x="2176463" y="3599498"/>
                </a:cubicBezTo>
                <a:close/>
                <a:moveTo>
                  <a:pt x="1283018" y="3588068"/>
                </a:moveTo>
                <a:cubicBezTo>
                  <a:pt x="1271588" y="3585210"/>
                  <a:pt x="1260157" y="3582353"/>
                  <a:pt x="1247775" y="3579495"/>
                </a:cubicBezTo>
                <a:lnTo>
                  <a:pt x="1252538" y="3562350"/>
                </a:lnTo>
                <a:cubicBezTo>
                  <a:pt x="1263968" y="3565208"/>
                  <a:pt x="1275398" y="3568065"/>
                  <a:pt x="1286827" y="3570923"/>
                </a:cubicBezTo>
                <a:lnTo>
                  <a:pt x="1283018" y="3588068"/>
                </a:lnTo>
                <a:close/>
                <a:moveTo>
                  <a:pt x="2246948" y="3585210"/>
                </a:moveTo>
                <a:lnTo>
                  <a:pt x="2243138" y="3567113"/>
                </a:lnTo>
                <a:cubicBezTo>
                  <a:pt x="2254568" y="3564255"/>
                  <a:pt x="2265998" y="3561398"/>
                  <a:pt x="2278380" y="3558540"/>
                </a:cubicBezTo>
                <a:lnTo>
                  <a:pt x="2282190" y="3575685"/>
                </a:lnTo>
                <a:cubicBezTo>
                  <a:pt x="2270760" y="3579495"/>
                  <a:pt x="2258377" y="3582353"/>
                  <a:pt x="2246948" y="3585210"/>
                </a:cubicBezTo>
                <a:close/>
                <a:moveTo>
                  <a:pt x="1213485" y="3569018"/>
                </a:moveTo>
                <a:cubicBezTo>
                  <a:pt x="1202055" y="3565208"/>
                  <a:pt x="1190625" y="3562350"/>
                  <a:pt x="1179195" y="3558540"/>
                </a:cubicBezTo>
                <a:lnTo>
                  <a:pt x="1184910" y="3541395"/>
                </a:lnTo>
                <a:cubicBezTo>
                  <a:pt x="1196340" y="3545205"/>
                  <a:pt x="1207770" y="3548063"/>
                  <a:pt x="1219200" y="3551873"/>
                </a:cubicBezTo>
                <a:lnTo>
                  <a:pt x="1213485" y="3569018"/>
                </a:lnTo>
                <a:close/>
                <a:moveTo>
                  <a:pt x="2317433" y="3568065"/>
                </a:moveTo>
                <a:lnTo>
                  <a:pt x="2312670" y="3550920"/>
                </a:lnTo>
                <a:cubicBezTo>
                  <a:pt x="2324100" y="3548063"/>
                  <a:pt x="2335530" y="3545205"/>
                  <a:pt x="2346960" y="3541395"/>
                </a:cubicBezTo>
                <a:lnTo>
                  <a:pt x="2351723" y="3558540"/>
                </a:lnTo>
                <a:cubicBezTo>
                  <a:pt x="2340293" y="3562350"/>
                  <a:pt x="2328863" y="3565208"/>
                  <a:pt x="2317433" y="3568065"/>
                </a:cubicBezTo>
                <a:close/>
                <a:moveTo>
                  <a:pt x="2386013" y="3549015"/>
                </a:moveTo>
                <a:lnTo>
                  <a:pt x="2381250" y="3531870"/>
                </a:lnTo>
                <a:cubicBezTo>
                  <a:pt x="2392680" y="3528060"/>
                  <a:pt x="2404110" y="3525203"/>
                  <a:pt x="2415540" y="3521393"/>
                </a:cubicBezTo>
                <a:lnTo>
                  <a:pt x="2421255" y="3538538"/>
                </a:lnTo>
                <a:cubicBezTo>
                  <a:pt x="2408873" y="3542348"/>
                  <a:pt x="2397443" y="3545205"/>
                  <a:pt x="2386013" y="3549015"/>
                </a:cubicBezTo>
                <a:close/>
                <a:moveTo>
                  <a:pt x="1144905" y="3547110"/>
                </a:moveTo>
                <a:cubicBezTo>
                  <a:pt x="1133475" y="3543300"/>
                  <a:pt x="1122045" y="3539490"/>
                  <a:pt x="1110615" y="3534728"/>
                </a:cubicBezTo>
                <a:lnTo>
                  <a:pt x="1116330" y="3517583"/>
                </a:lnTo>
                <a:cubicBezTo>
                  <a:pt x="1127760" y="3521393"/>
                  <a:pt x="1139190" y="3525203"/>
                  <a:pt x="1149668" y="3529013"/>
                </a:cubicBezTo>
                <a:lnTo>
                  <a:pt x="1144905" y="3547110"/>
                </a:lnTo>
                <a:close/>
                <a:moveTo>
                  <a:pt x="2454593" y="3528060"/>
                </a:moveTo>
                <a:lnTo>
                  <a:pt x="2448877" y="3510915"/>
                </a:lnTo>
                <a:cubicBezTo>
                  <a:pt x="2460308" y="3507105"/>
                  <a:pt x="2471738" y="3503295"/>
                  <a:pt x="2482215" y="3499485"/>
                </a:cubicBezTo>
                <a:lnTo>
                  <a:pt x="2487930" y="3516630"/>
                </a:lnTo>
                <a:cubicBezTo>
                  <a:pt x="2477452" y="3520440"/>
                  <a:pt x="2466023" y="3524250"/>
                  <a:pt x="2454593" y="3528060"/>
                </a:cubicBezTo>
                <a:close/>
                <a:moveTo>
                  <a:pt x="1076325" y="3523298"/>
                </a:moveTo>
                <a:cubicBezTo>
                  <a:pt x="1064895" y="3518535"/>
                  <a:pt x="1054418" y="3514725"/>
                  <a:pt x="1042988" y="3509963"/>
                </a:cubicBezTo>
                <a:lnTo>
                  <a:pt x="1049655" y="3492818"/>
                </a:lnTo>
                <a:cubicBezTo>
                  <a:pt x="1061085" y="3497580"/>
                  <a:pt x="1071563" y="3501390"/>
                  <a:pt x="1082993" y="3506153"/>
                </a:cubicBezTo>
                <a:lnTo>
                  <a:pt x="1076325" y="3523298"/>
                </a:lnTo>
                <a:close/>
                <a:moveTo>
                  <a:pt x="2523173" y="3504248"/>
                </a:moveTo>
                <a:lnTo>
                  <a:pt x="2517458" y="3487103"/>
                </a:lnTo>
                <a:cubicBezTo>
                  <a:pt x="2528888" y="3483293"/>
                  <a:pt x="2539365" y="3478530"/>
                  <a:pt x="2550795" y="3474720"/>
                </a:cubicBezTo>
                <a:lnTo>
                  <a:pt x="2557463" y="3491865"/>
                </a:lnTo>
                <a:cubicBezTo>
                  <a:pt x="2545080" y="3495675"/>
                  <a:pt x="2534602" y="3500438"/>
                  <a:pt x="2523173" y="3504248"/>
                </a:cubicBezTo>
                <a:close/>
                <a:moveTo>
                  <a:pt x="1009650" y="3494723"/>
                </a:moveTo>
                <a:cubicBezTo>
                  <a:pt x="998220" y="3489960"/>
                  <a:pt x="987743" y="3485198"/>
                  <a:pt x="977265" y="3479483"/>
                </a:cubicBezTo>
                <a:lnTo>
                  <a:pt x="984885" y="3463290"/>
                </a:lnTo>
                <a:cubicBezTo>
                  <a:pt x="995363" y="3468053"/>
                  <a:pt x="1006793" y="3473768"/>
                  <a:pt x="1017270" y="3478530"/>
                </a:cubicBezTo>
                <a:lnTo>
                  <a:pt x="1009650" y="3494723"/>
                </a:lnTo>
                <a:close/>
                <a:moveTo>
                  <a:pt x="2589848" y="3478530"/>
                </a:moveTo>
                <a:lnTo>
                  <a:pt x="2583180" y="3461385"/>
                </a:lnTo>
                <a:cubicBezTo>
                  <a:pt x="2594610" y="3456623"/>
                  <a:pt x="2605088" y="3452813"/>
                  <a:pt x="2616518" y="3448050"/>
                </a:cubicBezTo>
                <a:lnTo>
                  <a:pt x="2623185" y="3465195"/>
                </a:lnTo>
                <a:cubicBezTo>
                  <a:pt x="2612708" y="3469958"/>
                  <a:pt x="2601277" y="3473768"/>
                  <a:pt x="2589848" y="3478530"/>
                </a:cubicBezTo>
                <a:close/>
                <a:moveTo>
                  <a:pt x="944880" y="3464243"/>
                </a:moveTo>
                <a:cubicBezTo>
                  <a:pt x="934402" y="3458528"/>
                  <a:pt x="922973" y="3453765"/>
                  <a:pt x="912495" y="3448050"/>
                </a:cubicBezTo>
                <a:lnTo>
                  <a:pt x="921068" y="3431858"/>
                </a:lnTo>
                <a:cubicBezTo>
                  <a:pt x="931545" y="3437573"/>
                  <a:pt x="942023" y="3443288"/>
                  <a:pt x="952500" y="3448050"/>
                </a:cubicBezTo>
                <a:lnTo>
                  <a:pt x="944880" y="3464243"/>
                </a:lnTo>
                <a:close/>
                <a:moveTo>
                  <a:pt x="2656523" y="3450908"/>
                </a:moveTo>
                <a:lnTo>
                  <a:pt x="2648902" y="3434715"/>
                </a:lnTo>
                <a:cubicBezTo>
                  <a:pt x="2659380" y="3429953"/>
                  <a:pt x="2670810" y="3425190"/>
                  <a:pt x="2681288" y="3420428"/>
                </a:cubicBezTo>
                <a:lnTo>
                  <a:pt x="2688908" y="3436620"/>
                </a:lnTo>
                <a:cubicBezTo>
                  <a:pt x="2678430" y="3441383"/>
                  <a:pt x="2667000" y="3446145"/>
                  <a:pt x="2656523" y="3450908"/>
                </a:cubicBezTo>
                <a:close/>
                <a:moveTo>
                  <a:pt x="881063" y="3430905"/>
                </a:moveTo>
                <a:cubicBezTo>
                  <a:pt x="870585" y="3425190"/>
                  <a:pt x="860107" y="3418523"/>
                  <a:pt x="849630" y="3412808"/>
                </a:cubicBezTo>
                <a:lnTo>
                  <a:pt x="859155" y="3397568"/>
                </a:lnTo>
                <a:cubicBezTo>
                  <a:pt x="869632" y="3403283"/>
                  <a:pt x="880110" y="3409950"/>
                  <a:pt x="889635" y="3415665"/>
                </a:cubicBezTo>
                <a:lnTo>
                  <a:pt x="881063" y="3430905"/>
                </a:lnTo>
                <a:close/>
                <a:moveTo>
                  <a:pt x="2722245" y="3420428"/>
                </a:moveTo>
                <a:lnTo>
                  <a:pt x="2714625" y="3404235"/>
                </a:lnTo>
                <a:cubicBezTo>
                  <a:pt x="2725102" y="3399473"/>
                  <a:pt x="2735580" y="3393758"/>
                  <a:pt x="2747010" y="3388043"/>
                </a:cubicBezTo>
                <a:lnTo>
                  <a:pt x="2755583" y="3404235"/>
                </a:lnTo>
                <a:cubicBezTo>
                  <a:pt x="2743200" y="3409950"/>
                  <a:pt x="2732723" y="3415665"/>
                  <a:pt x="2722245" y="3420428"/>
                </a:cubicBezTo>
                <a:close/>
                <a:moveTo>
                  <a:pt x="819150" y="3393758"/>
                </a:moveTo>
                <a:cubicBezTo>
                  <a:pt x="808673" y="3387090"/>
                  <a:pt x="799148" y="3380423"/>
                  <a:pt x="788670" y="3373755"/>
                </a:cubicBezTo>
                <a:lnTo>
                  <a:pt x="798195" y="3358515"/>
                </a:lnTo>
                <a:cubicBezTo>
                  <a:pt x="807720" y="3365183"/>
                  <a:pt x="818198" y="3371850"/>
                  <a:pt x="828675" y="3377565"/>
                </a:cubicBezTo>
                <a:lnTo>
                  <a:pt x="819150" y="3393758"/>
                </a:lnTo>
                <a:close/>
                <a:moveTo>
                  <a:pt x="2786063" y="3388043"/>
                </a:moveTo>
                <a:lnTo>
                  <a:pt x="2777490" y="3371850"/>
                </a:lnTo>
                <a:cubicBezTo>
                  <a:pt x="2787968" y="3366135"/>
                  <a:pt x="2798445" y="3360420"/>
                  <a:pt x="2808923" y="3354705"/>
                </a:cubicBezTo>
                <a:lnTo>
                  <a:pt x="2817495" y="3370898"/>
                </a:lnTo>
                <a:cubicBezTo>
                  <a:pt x="2807018" y="3376613"/>
                  <a:pt x="2796540" y="3382328"/>
                  <a:pt x="2786063" y="3388043"/>
                </a:cubicBezTo>
                <a:close/>
                <a:moveTo>
                  <a:pt x="758190" y="3353753"/>
                </a:moveTo>
                <a:cubicBezTo>
                  <a:pt x="748665" y="3347085"/>
                  <a:pt x="738188" y="3339465"/>
                  <a:pt x="728663" y="3332798"/>
                </a:cubicBezTo>
                <a:lnTo>
                  <a:pt x="739140" y="3318510"/>
                </a:lnTo>
                <a:cubicBezTo>
                  <a:pt x="748665" y="3325178"/>
                  <a:pt x="758190" y="3332798"/>
                  <a:pt x="768668" y="3339465"/>
                </a:cubicBezTo>
                <a:lnTo>
                  <a:pt x="758190" y="3353753"/>
                </a:lnTo>
                <a:close/>
                <a:moveTo>
                  <a:pt x="2849880" y="3353753"/>
                </a:moveTo>
                <a:lnTo>
                  <a:pt x="2841308" y="3338513"/>
                </a:lnTo>
                <a:cubicBezTo>
                  <a:pt x="2851785" y="3332798"/>
                  <a:pt x="2862263" y="3326130"/>
                  <a:pt x="2871788" y="3320415"/>
                </a:cubicBezTo>
                <a:lnTo>
                  <a:pt x="2881313" y="3335655"/>
                </a:lnTo>
                <a:cubicBezTo>
                  <a:pt x="2869883" y="3341370"/>
                  <a:pt x="2860358" y="3348038"/>
                  <a:pt x="2849880" y="3353753"/>
                </a:cubicBezTo>
                <a:close/>
                <a:moveTo>
                  <a:pt x="2911793" y="3316605"/>
                </a:moveTo>
                <a:lnTo>
                  <a:pt x="2902268" y="3301365"/>
                </a:lnTo>
                <a:cubicBezTo>
                  <a:pt x="2912745" y="3294698"/>
                  <a:pt x="2922270" y="3288983"/>
                  <a:pt x="2932748" y="3282315"/>
                </a:cubicBezTo>
                <a:lnTo>
                  <a:pt x="2942273" y="3297555"/>
                </a:lnTo>
                <a:cubicBezTo>
                  <a:pt x="2931795" y="3304223"/>
                  <a:pt x="2921318" y="3309938"/>
                  <a:pt x="2911793" y="3316605"/>
                </a:cubicBezTo>
                <a:close/>
                <a:moveTo>
                  <a:pt x="700088" y="3310890"/>
                </a:moveTo>
                <a:cubicBezTo>
                  <a:pt x="690563" y="3303270"/>
                  <a:pt x="681038" y="3295650"/>
                  <a:pt x="671513" y="3288030"/>
                </a:cubicBezTo>
                <a:lnTo>
                  <a:pt x="682943" y="3273743"/>
                </a:lnTo>
                <a:cubicBezTo>
                  <a:pt x="692468" y="3281363"/>
                  <a:pt x="701040" y="3288983"/>
                  <a:pt x="710565" y="3295650"/>
                </a:cubicBezTo>
                <a:lnTo>
                  <a:pt x="700088" y="3310890"/>
                </a:lnTo>
                <a:close/>
                <a:moveTo>
                  <a:pt x="2971800" y="3277553"/>
                </a:moveTo>
                <a:lnTo>
                  <a:pt x="2961323" y="3262313"/>
                </a:lnTo>
                <a:cubicBezTo>
                  <a:pt x="2970848" y="3255645"/>
                  <a:pt x="2981325" y="3248978"/>
                  <a:pt x="2990850" y="3242310"/>
                </a:cubicBezTo>
                <a:lnTo>
                  <a:pt x="3001327" y="3256598"/>
                </a:lnTo>
                <a:cubicBezTo>
                  <a:pt x="2991802" y="3263265"/>
                  <a:pt x="2981325" y="3270885"/>
                  <a:pt x="2971800" y="3277553"/>
                </a:cubicBezTo>
                <a:close/>
                <a:moveTo>
                  <a:pt x="643890" y="3265170"/>
                </a:moveTo>
                <a:cubicBezTo>
                  <a:pt x="634365" y="3257550"/>
                  <a:pt x="625793" y="3248978"/>
                  <a:pt x="617220" y="3241358"/>
                </a:cubicBezTo>
                <a:lnTo>
                  <a:pt x="629602" y="3228023"/>
                </a:lnTo>
                <a:cubicBezTo>
                  <a:pt x="638175" y="3235643"/>
                  <a:pt x="647700" y="3244215"/>
                  <a:pt x="656273" y="3251835"/>
                </a:cubicBezTo>
                <a:lnTo>
                  <a:pt x="643890" y="3265170"/>
                </a:lnTo>
                <a:close/>
                <a:moveTo>
                  <a:pt x="3030855" y="3235643"/>
                </a:moveTo>
                <a:lnTo>
                  <a:pt x="3019425" y="3221355"/>
                </a:lnTo>
                <a:cubicBezTo>
                  <a:pt x="3028950" y="3214688"/>
                  <a:pt x="3038475" y="3207068"/>
                  <a:pt x="3048000" y="3199448"/>
                </a:cubicBezTo>
                <a:lnTo>
                  <a:pt x="3059430" y="3213735"/>
                </a:lnTo>
                <a:cubicBezTo>
                  <a:pt x="3049905" y="3221355"/>
                  <a:pt x="3040380" y="3228023"/>
                  <a:pt x="3030855" y="3235643"/>
                </a:cubicBezTo>
                <a:close/>
                <a:moveTo>
                  <a:pt x="590550" y="3216593"/>
                </a:moveTo>
                <a:cubicBezTo>
                  <a:pt x="581977" y="3208020"/>
                  <a:pt x="573405" y="3200400"/>
                  <a:pt x="564832" y="3191828"/>
                </a:cubicBezTo>
                <a:lnTo>
                  <a:pt x="577215" y="3179445"/>
                </a:lnTo>
                <a:cubicBezTo>
                  <a:pt x="585788" y="3188018"/>
                  <a:pt x="594360" y="3196590"/>
                  <a:pt x="602932" y="3204210"/>
                </a:cubicBezTo>
                <a:lnTo>
                  <a:pt x="590550" y="3216593"/>
                </a:lnTo>
                <a:close/>
                <a:moveTo>
                  <a:pt x="3088005" y="3191828"/>
                </a:moveTo>
                <a:lnTo>
                  <a:pt x="3076575" y="3177540"/>
                </a:lnTo>
                <a:cubicBezTo>
                  <a:pt x="3086100" y="3169920"/>
                  <a:pt x="3094673" y="3162300"/>
                  <a:pt x="3104198" y="3154680"/>
                </a:cubicBezTo>
                <a:lnTo>
                  <a:pt x="3115627" y="3168968"/>
                </a:lnTo>
                <a:cubicBezTo>
                  <a:pt x="3106102" y="3176588"/>
                  <a:pt x="3097530" y="3184208"/>
                  <a:pt x="3088005" y="3191828"/>
                </a:cubicBezTo>
                <a:close/>
                <a:moveTo>
                  <a:pt x="539115" y="3166110"/>
                </a:moveTo>
                <a:cubicBezTo>
                  <a:pt x="530543" y="3157538"/>
                  <a:pt x="522923" y="3148965"/>
                  <a:pt x="514350" y="3139440"/>
                </a:cubicBezTo>
                <a:lnTo>
                  <a:pt x="527685" y="3127058"/>
                </a:lnTo>
                <a:cubicBezTo>
                  <a:pt x="535305" y="3135630"/>
                  <a:pt x="543877" y="3144203"/>
                  <a:pt x="552450" y="3152775"/>
                </a:cubicBezTo>
                <a:lnTo>
                  <a:pt x="539115" y="3166110"/>
                </a:lnTo>
                <a:close/>
                <a:moveTo>
                  <a:pt x="3143250" y="3145155"/>
                </a:moveTo>
                <a:lnTo>
                  <a:pt x="3130868" y="3131820"/>
                </a:lnTo>
                <a:cubicBezTo>
                  <a:pt x="3139440" y="3124200"/>
                  <a:pt x="3148965" y="3115628"/>
                  <a:pt x="3157538" y="3108008"/>
                </a:cubicBezTo>
                <a:lnTo>
                  <a:pt x="3169920" y="3121343"/>
                </a:lnTo>
                <a:cubicBezTo>
                  <a:pt x="3160395" y="3128963"/>
                  <a:pt x="3151823" y="3137535"/>
                  <a:pt x="3143250" y="3145155"/>
                </a:cubicBezTo>
                <a:close/>
                <a:moveTo>
                  <a:pt x="490538" y="3112770"/>
                </a:moveTo>
                <a:cubicBezTo>
                  <a:pt x="482918" y="3103245"/>
                  <a:pt x="475298" y="3094673"/>
                  <a:pt x="467677" y="3085148"/>
                </a:cubicBezTo>
                <a:lnTo>
                  <a:pt x="481965" y="3073718"/>
                </a:lnTo>
                <a:cubicBezTo>
                  <a:pt x="489585" y="3083243"/>
                  <a:pt x="497205" y="3091815"/>
                  <a:pt x="504825" y="3101340"/>
                </a:cubicBezTo>
                <a:lnTo>
                  <a:pt x="490538" y="3112770"/>
                </a:lnTo>
                <a:close/>
                <a:moveTo>
                  <a:pt x="3195638" y="3096578"/>
                </a:moveTo>
                <a:lnTo>
                  <a:pt x="3183255" y="3083243"/>
                </a:lnTo>
                <a:cubicBezTo>
                  <a:pt x="3191827" y="3074670"/>
                  <a:pt x="3200400" y="3067050"/>
                  <a:pt x="3208973" y="3058478"/>
                </a:cubicBezTo>
                <a:lnTo>
                  <a:pt x="3221355" y="3070860"/>
                </a:lnTo>
                <a:cubicBezTo>
                  <a:pt x="3212783" y="3079433"/>
                  <a:pt x="3204210" y="3088005"/>
                  <a:pt x="3195638" y="3096578"/>
                </a:cubicBezTo>
                <a:close/>
                <a:moveTo>
                  <a:pt x="444818" y="3056573"/>
                </a:moveTo>
                <a:cubicBezTo>
                  <a:pt x="437198" y="3047048"/>
                  <a:pt x="430530" y="3037523"/>
                  <a:pt x="422910" y="3027998"/>
                </a:cubicBezTo>
                <a:lnTo>
                  <a:pt x="437198" y="3017520"/>
                </a:lnTo>
                <a:cubicBezTo>
                  <a:pt x="444818" y="3027045"/>
                  <a:pt x="451485" y="3036570"/>
                  <a:pt x="459105" y="3046095"/>
                </a:cubicBezTo>
                <a:lnTo>
                  <a:pt x="444818" y="3056573"/>
                </a:lnTo>
                <a:close/>
                <a:moveTo>
                  <a:pt x="3247073" y="3045143"/>
                </a:moveTo>
                <a:lnTo>
                  <a:pt x="3233738" y="3032760"/>
                </a:lnTo>
                <a:cubicBezTo>
                  <a:pt x="3242310" y="3024188"/>
                  <a:pt x="3249930" y="3015615"/>
                  <a:pt x="3257550" y="3007043"/>
                </a:cubicBezTo>
                <a:lnTo>
                  <a:pt x="3270885" y="3019425"/>
                </a:lnTo>
                <a:cubicBezTo>
                  <a:pt x="3263265" y="3027998"/>
                  <a:pt x="3254693" y="3036570"/>
                  <a:pt x="3247073" y="3045143"/>
                </a:cubicBezTo>
                <a:close/>
                <a:moveTo>
                  <a:pt x="401955" y="2999423"/>
                </a:moveTo>
                <a:cubicBezTo>
                  <a:pt x="395288" y="2989898"/>
                  <a:pt x="387668" y="2979420"/>
                  <a:pt x="381000" y="2969895"/>
                </a:cubicBezTo>
                <a:lnTo>
                  <a:pt x="396240" y="2959418"/>
                </a:lnTo>
                <a:cubicBezTo>
                  <a:pt x="402907" y="2968943"/>
                  <a:pt x="409575" y="2979420"/>
                  <a:pt x="416243" y="2988945"/>
                </a:cubicBezTo>
                <a:lnTo>
                  <a:pt x="401955" y="2999423"/>
                </a:lnTo>
                <a:close/>
                <a:moveTo>
                  <a:pt x="3294698" y="2991803"/>
                </a:moveTo>
                <a:lnTo>
                  <a:pt x="3281363" y="2980373"/>
                </a:lnTo>
                <a:cubicBezTo>
                  <a:pt x="3288983" y="2971800"/>
                  <a:pt x="3296602" y="2962275"/>
                  <a:pt x="3304223" y="2952750"/>
                </a:cubicBezTo>
                <a:lnTo>
                  <a:pt x="3318510" y="2964180"/>
                </a:lnTo>
                <a:cubicBezTo>
                  <a:pt x="3310890" y="2973705"/>
                  <a:pt x="3303270" y="2982278"/>
                  <a:pt x="3294698" y="2991803"/>
                </a:cubicBezTo>
                <a:close/>
                <a:moveTo>
                  <a:pt x="360998" y="2939415"/>
                </a:moveTo>
                <a:cubicBezTo>
                  <a:pt x="354330" y="2928938"/>
                  <a:pt x="347663" y="2919413"/>
                  <a:pt x="341948" y="2908935"/>
                </a:cubicBezTo>
                <a:lnTo>
                  <a:pt x="357188" y="2899410"/>
                </a:lnTo>
                <a:cubicBezTo>
                  <a:pt x="363855" y="2909888"/>
                  <a:pt x="369570" y="2919413"/>
                  <a:pt x="376238" y="2929890"/>
                </a:cubicBezTo>
                <a:lnTo>
                  <a:pt x="360998" y="2939415"/>
                </a:lnTo>
                <a:close/>
                <a:moveTo>
                  <a:pt x="3340418" y="2935605"/>
                </a:moveTo>
                <a:lnTo>
                  <a:pt x="3326130" y="2924175"/>
                </a:lnTo>
                <a:cubicBezTo>
                  <a:pt x="3333750" y="2914650"/>
                  <a:pt x="3340418" y="2905125"/>
                  <a:pt x="3348038" y="2895600"/>
                </a:cubicBezTo>
                <a:lnTo>
                  <a:pt x="3362325" y="2906078"/>
                </a:lnTo>
                <a:cubicBezTo>
                  <a:pt x="3355658" y="2916555"/>
                  <a:pt x="3348038" y="2927033"/>
                  <a:pt x="3340418" y="2935605"/>
                </a:cubicBezTo>
                <a:close/>
                <a:moveTo>
                  <a:pt x="322898" y="2878455"/>
                </a:moveTo>
                <a:cubicBezTo>
                  <a:pt x="317182" y="2867978"/>
                  <a:pt x="310515" y="2857500"/>
                  <a:pt x="304800" y="2847023"/>
                </a:cubicBezTo>
                <a:lnTo>
                  <a:pt x="320040" y="2838450"/>
                </a:lnTo>
                <a:cubicBezTo>
                  <a:pt x="325755" y="2848928"/>
                  <a:pt x="332423" y="2859405"/>
                  <a:pt x="338138" y="2868930"/>
                </a:cubicBezTo>
                <a:lnTo>
                  <a:pt x="322898" y="2878455"/>
                </a:lnTo>
                <a:close/>
                <a:moveTo>
                  <a:pt x="3383280" y="2878455"/>
                </a:moveTo>
                <a:lnTo>
                  <a:pt x="3368040" y="2867978"/>
                </a:lnTo>
                <a:cubicBezTo>
                  <a:pt x="3374708" y="2858453"/>
                  <a:pt x="3381375" y="2848928"/>
                  <a:pt x="3388043" y="2838450"/>
                </a:cubicBezTo>
                <a:lnTo>
                  <a:pt x="3403283" y="2848928"/>
                </a:lnTo>
                <a:cubicBezTo>
                  <a:pt x="3397568" y="2858453"/>
                  <a:pt x="3389948" y="2867978"/>
                  <a:pt x="3383280" y="2878455"/>
                </a:cubicBezTo>
                <a:close/>
                <a:moveTo>
                  <a:pt x="3423285" y="2818448"/>
                </a:moveTo>
                <a:lnTo>
                  <a:pt x="3408045" y="2808923"/>
                </a:lnTo>
                <a:cubicBezTo>
                  <a:pt x="3414713" y="2798445"/>
                  <a:pt x="3420427" y="2788920"/>
                  <a:pt x="3427095" y="2778443"/>
                </a:cubicBezTo>
                <a:lnTo>
                  <a:pt x="3442335" y="2787968"/>
                </a:lnTo>
                <a:cubicBezTo>
                  <a:pt x="3435668" y="2797493"/>
                  <a:pt x="3429952" y="2807970"/>
                  <a:pt x="3423285" y="2818448"/>
                </a:cubicBezTo>
                <a:close/>
                <a:moveTo>
                  <a:pt x="286702" y="2816543"/>
                </a:moveTo>
                <a:cubicBezTo>
                  <a:pt x="280988" y="2806065"/>
                  <a:pt x="275273" y="2795588"/>
                  <a:pt x="269557" y="2785110"/>
                </a:cubicBezTo>
                <a:lnTo>
                  <a:pt x="285750" y="2776538"/>
                </a:lnTo>
                <a:cubicBezTo>
                  <a:pt x="291465" y="2787015"/>
                  <a:pt x="297180" y="2797493"/>
                  <a:pt x="302895" y="2807970"/>
                </a:cubicBezTo>
                <a:lnTo>
                  <a:pt x="286702" y="2816543"/>
                </a:lnTo>
                <a:close/>
                <a:moveTo>
                  <a:pt x="3460433" y="2755583"/>
                </a:moveTo>
                <a:lnTo>
                  <a:pt x="3444240" y="2747010"/>
                </a:lnTo>
                <a:cubicBezTo>
                  <a:pt x="3449955" y="2736533"/>
                  <a:pt x="3455670" y="2726055"/>
                  <a:pt x="3461385" y="2715578"/>
                </a:cubicBezTo>
                <a:lnTo>
                  <a:pt x="3477577" y="2724150"/>
                </a:lnTo>
                <a:cubicBezTo>
                  <a:pt x="3471863" y="2734628"/>
                  <a:pt x="3466148" y="2745105"/>
                  <a:pt x="3460433" y="2755583"/>
                </a:cubicBezTo>
                <a:close/>
                <a:moveTo>
                  <a:pt x="253365" y="2752725"/>
                </a:moveTo>
                <a:cubicBezTo>
                  <a:pt x="247650" y="2742248"/>
                  <a:pt x="242888" y="2731770"/>
                  <a:pt x="237173" y="2720340"/>
                </a:cubicBezTo>
                <a:lnTo>
                  <a:pt x="253365" y="2712720"/>
                </a:lnTo>
                <a:cubicBezTo>
                  <a:pt x="259080" y="2723198"/>
                  <a:pt x="263843" y="2733675"/>
                  <a:pt x="269557" y="2745105"/>
                </a:cubicBezTo>
                <a:lnTo>
                  <a:pt x="253365" y="2752725"/>
                </a:lnTo>
                <a:close/>
                <a:moveTo>
                  <a:pt x="3493770" y="2691765"/>
                </a:moveTo>
                <a:lnTo>
                  <a:pt x="3477577" y="2684145"/>
                </a:lnTo>
                <a:cubicBezTo>
                  <a:pt x="3482340" y="2673668"/>
                  <a:pt x="3488055" y="2663190"/>
                  <a:pt x="3492818" y="2651760"/>
                </a:cubicBezTo>
                <a:lnTo>
                  <a:pt x="3509010" y="2659380"/>
                </a:lnTo>
                <a:cubicBezTo>
                  <a:pt x="3504248" y="2670810"/>
                  <a:pt x="3499485" y="2681288"/>
                  <a:pt x="3493770" y="2691765"/>
                </a:cubicBezTo>
                <a:close/>
                <a:moveTo>
                  <a:pt x="221932" y="2687955"/>
                </a:moveTo>
                <a:cubicBezTo>
                  <a:pt x="217170" y="2677478"/>
                  <a:pt x="211455" y="2666048"/>
                  <a:pt x="206693" y="2655570"/>
                </a:cubicBezTo>
                <a:lnTo>
                  <a:pt x="222885" y="2647950"/>
                </a:lnTo>
                <a:cubicBezTo>
                  <a:pt x="227648" y="2658428"/>
                  <a:pt x="232410" y="2669858"/>
                  <a:pt x="238125" y="2680335"/>
                </a:cubicBezTo>
                <a:lnTo>
                  <a:pt x="221932" y="2687955"/>
                </a:lnTo>
                <a:close/>
                <a:moveTo>
                  <a:pt x="3524250" y="2626995"/>
                </a:moveTo>
                <a:lnTo>
                  <a:pt x="3508058" y="2619375"/>
                </a:lnTo>
                <a:cubicBezTo>
                  <a:pt x="3512820" y="2608898"/>
                  <a:pt x="3517583" y="2597468"/>
                  <a:pt x="3521393" y="2586038"/>
                </a:cubicBezTo>
                <a:lnTo>
                  <a:pt x="3538538" y="2592705"/>
                </a:lnTo>
                <a:cubicBezTo>
                  <a:pt x="3533775" y="2604135"/>
                  <a:pt x="3529013" y="2615565"/>
                  <a:pt x="3524250" y="2626995"/>
                </a:cubicBezTo>
                <a:close/>
                <a:moveTo>
                  <a:pt x="192405" y="2622233"/>
                </a:moveTo>
                <a:cubicBezTo>
                  <a:pt x="187643" y="2610803"/>
                  <a:pt x="182880" y="2600325"/>
                  <a:pt x="178118" y="2588895"/>
                </a:cubicBezTo>
                <a:lnTo>
                  <a:pt x="195263" y="2582228"/>
                </a:lnTo>
                <a:cubicBezTo>
                  <a:pt x="200025" y="2593658"/>
                  <a:pt x="204788" y="2604135"/>
                  <a:pt x="209550" y="2615565"/>
                </a:cubicBezTo>
                <a:lnTo>
                  <a:pt x="192405" y="2622233"/>
                </a:lnTo>
                <a:close/>
                <a:moveTo>
                  <a:pt x="3550920" y="2559368"/>
                </a:moveTo>
                <a:lnTo>
                  <a:pt x="3533775" y="2552700"/>
                </a:lnTo>
                <a:cubicBezTo>
                  <a:pt x="3537585" y="2541270"/>
                  <a:pt x="3542348" y="2530793"/>
                  <a:pt x="3546158" y="2519363"/>
                </a:cubicBezTo>
                <a:lnTo>
                  <a:pt x="3563302" y="2525078"/>
                </a:lnTo>
                <a:cubicBezTo>
                  <a:pt x="3559493" y="2537460"/>
                  <a:pt x="3555683" y="2548890"/>
                  <a:pt x="3550920" y="2559368"/>
                </a:cubicBezTo>
                <a:close/>
                <a:moveTo>
                  <a:pt x="164782" y="2555558"/>
                </a:moveTo>
                <a:cubicBezTo>
                  <a:pt x="160020" y="2544128"/>
                  <a:pt x="156210" y="2533650"/>
                  <a:pt x="151448" y="2522220"/>
                </a:cubicBezTo>
                <a:lnTo>
                  <a:pt x="168593" y="2515553"/>
                </a:lnTo>
                <a:cubicBezTo>
                  <a:pt x="172402" y="2526983"/>
                  <a:pt x="177165" y="2537460"/>
                  <a:pt x="181927" y="2548890"/>
                </a:cubicBezTo>
                <a:lnTo>
                  <a:pt x="164782" y="2555558"/>
                </a:lnTo>
                <a:close/>
                <a:moveTo>
                  <a:pt x="3575685" y="2491740"/>
                </a:moveTo>
                <a:lnTo>
                  <a:pt x="3558540" y="2486025"/>
                </a:lnTo>
                <a:cubicBezTo>
                  <a:pt x="3562350" y="2474595"/>
                  <a:pt x="3566160" y="2463165"/>
                  <a:pt x="3569018" y="2451735"/>
                </a:cubicBezTo>
                <a:lnTo>
                  <a:pt x="3586163" y="2457450"/>
                </a:lnTo>
                <a:cubicBezTo>
                  <a:pt x="3583305" y="2468880"/>
                  <a:pt x="3579495" y="2480310"/>
                  <a:pt x="3575685" y="2491740"/>
                </a:cubicBezTo>
                <a:close/>
                <a:moveTo>
                  <a:pt x="139065" y="2487930"/>
                </a:moveTo>
                <a:cubicBezTo>
                  <a:pt x="135255" y="2476500"/>
                  <a:pt x="131445" y="2465070"/>
                  <a:pt x="126682" y="2453640"/>
                </a:cubicBezTo>
                <a:lnTo>
                  <a:pt x="143827" y="2447925"/>
                </a:lnTo>
                <a:cubicBezTo>
                  <a:pt x="147638" y="2459355"/>
                  <a:pt x="151448" y="2470785"/>
                  <a:pt x="156210" y="2481263"/>
                </a:cubicBezTo>
                <a:lnTo>
                  <a:pt x="139065" y="2487930"/>
                </a:lnTo>
                <a:close/>
                <a:moveTo>
                  <a:pt x="3596640" y="2423160"/>
                </a:moveTo>
                <a:lnTo>
                  <a:pt x="3579495" y="2418398"/>
                </a:lnTo>
                <a:cubicBezTo>
                  <a:pt x="3582352" y="2406968"/>
                  <a:pt x="3586163" y="2395538"/>
                  <a:pt x="3589020" y="2384108"/>
                </a:cubicBezTo>
                <a:lnTo>
                  <a:pt x="3606165" y="2388870"/>
                </a:lnTo>
                <a:cubicBezTo>
                  <a:pt x="3603308" y="2399348"/>
                  <a:pt x="3600450" y="2411730"/>
                  <a:pt x="3596640" y="2423160"/>
                </a:cubicBezTo>
                <a:close/>
                <a:moveTo>
                  <a:pt x="115252" y="2419350"/>
                </a:moveTo>
                <a:cubicBezTo>
                  <a:pt x="111443" y="2407920"/>
                  <a:pt x="107632" y="2396490"/>
                  <a:pt x="103823" y="2385060"/>
                </a:cubicBezTo>
                <a:lnTo>
                  <a:pt x="120968" y="2379345"/>
                </a:lnTo>
                <a:cubicBezTo>
                  <a:pt x="124777" y="2390775"/>
                  <a:pt x="128588" y="2402205"/>
                  <a:pt x="131445" y="2413635"/>
                </a:cubicBezTo>
                <a:lnTo>
                  <a:pt x="115252" y="2419350"/>
                </a:lnTo>
                <a:close/>
                <a:moveTo>
                  <a:pt x="3615690" y="2353628"/>
                </a:moveTo>
                <a:lnTo>
                  <a:pt x="3598545" y="2348865"/>
                </a:lnTo>
                <a:cubicBezTo>
                  <a:pt x="3601402" y="2337435"/>
                  <a:pt x="3604260" y="2326005"/>
                  <a:pt x="3607118" y="2314575"/>
                </a:cubicBezTo>
                <a:lnTo>
                  <a:pt x="3625215" y="2318385"/>
                </a:lnTo>
                <a:cubicBezTo>
                  <a:pt x="3620452" y="2329815"/>
                  <a:pt x="3618548" y="2341245"/>
                  <a:pt x="3615690" y="2353628"/>
                </a:cubicBezTo>
                <a:close/>
                <a:moveTo>
                  <a:pt x="94298" y="2350770"/>
                </a:moveTo>
                <a:cubicBezTo>
                  <a:pt x="90488" y="2339340"/>
                  <a:pt x="87630" y="2327910"/>
                  <a:pt x="84773" y="2316480"/>
                </a:cubicBezTo>
                <a:lnTo>
                  <a:pt x="101918" y="2311718"/>
                </a:lnTo>
                <a:cubicBezTo>
                  <a:pt x="104775" y="2323148"/>
                  <a:pt x="108585" y="2334578"/>
                  <a:pt x="111443" y="2346008"/>
                </a:cubicBezTo>
                <a:lnTo>
                  <a:pt x="94298" y="2350770"/>
                </a:lnTo>
                <a:close/>
                <a:moveTo>
                  <a:pt x="3630930" y="2283143"/>
                </a:moveTo>
                <a:lnTo>
                  <a:pt x="3612833" y="2279333"/>
                </a:lnTo>
                <a:cubicBezTo>
                  <a:pt x="3614738" y="2267903"/>
                  <a:pt x="3617595" y="2255520"/>
                  <a:pt x="3619500" y="2244090"/>
                </a:cubicBezTo>
                <a:lnTo>
                  <a:pt x="3637598" y="2246948"/>
                </a:lnTo>
                <a:cubicBezTo>
                  <a:pt x="3635693" y="2259330"/>
                  <a:pt x="3633788" y="2270760"/>
                  <a:pt x="3630930" y="2283143"/>
                </a:cubicBezTo>
                <a:close/>
                <a:moveTo>
                  <a:pt x="75248" y="2281238"/>
                </a:moveTo>
                <a:cubicBezTo>
                  <a:pt x="72390" y="2269808"/>
                  <a:pt x="69532" y="2258378"/>
                  <a:pt x="66675" y="2245995"/>
                </a:cubicBezTo>
                <a:lnTo>
                  <a:pt x="83820" y="2241233"/>
                </a:lnTo>
                <a:cubicBezTo>
                  <a:pt x="86677" y="2252663"/>
                  <a:pt x="89535" y="2264093"/>
                  <a:pt x="92393" y="2275523"/>
                </a:cubicBezTo>
                <a:lnTo>
                  <a:pt x="75248" y="2281238"/>
                </a:lnTo>
                <a:close/>
                <a:moveTo>
                  <a:pt x="3644265" y="2211705"/>
                </a:moveTo>
                <a:lnTo>
                  <a:pt x="3626168" y="2208848"/>
                </a:lnTo>
                <a:cubicBezTo>
                  <a:pt x="3628073" y="2197418"/>
                  <a:pt x="3629977" y="2185035"/>
                  <a:pt x="3631883" y="2173605"/>
                </a:cubicBezTo>
                <a:lnTo>
                  <a:pt x="3649980" y="2176463"/>
                </a:lnTo>
                <a:cubicBezTo>
                  <a:pt x="3647123" y="2187893"/>
                  <a:pt x="3646170" y="2200275"/>
                  <a:pt x="3644265" y="2211705"/>
                </a:cubicBezTo>
                <a:close/>
                <a:moveTo>
                  <a:pt x="57150" y="2211705"/>
                </a:moveTo>
                <a:cubicBezTo>
                  <a:pt x="54293" y="2200275"/>
                  <a:pt x="51435" y="2187893"/>
                  <a:pt x="49530" y="2176463"/>
                </a:cubicBezTo>
                <a:lnTo>
                  <a:pt x="67627" y="2172653"/>
                </a:lnTo>
                <a:cubicBezTo>
                  <a:pt x="70485" y="2184083"/>
                  <a:pt x="72390" y="2195513"/>
                  <a:pt x="75248" y="2207895"/>
                </a:cubicBezTo>
                <a:lnTo>
                  <a:pt x="57150" y="2211705"/>
                </a:lnTo>
                <a:close/>
                <a:moveTo>
                  <a:pt x="42863" y="2141220"/>
                </a:moveTo>
                <a:cubicBezTo>
                  <a:pt x="40957" y="2129790"/>
                  <a:pt x="38100" y="2117408"/>
                  <a:pt x="36195" y="2105978"/>
                </a:cubicBezTo>
                <a:lnTo>
                  <a:pt x="54293" y="2103120"/>
                </a:lnTo>
                <a:cubicBezTo>
                  <a:pt x="56198" y="2114550"/>
                  <a:pt x="59055" y="2126933"/>
                  <a:pt x="60960" y="2138363"/>
                </a:cubicBezTo>
                <a:lnTo>
                  <a:pt x="42863" y="2141220"/>
                </a:lnTo>
                <a:close/>
                <a:moveTo>
                  <a:pt x="3653790" y="2140268"/>
                </a:moveTo>
                <a:lnTo>
                  <a:pt x="3635693" y="2138363"/>
                </a:lnTo>
                <a:cubicBezTo>
                  <a:pt x="3637598" y="2126933"/>
                  <a:pt x="3638550" y="2114550"/>
                  <a:pt x="3639502" y="2103120"/>
                </a:cubicBezTo>
                <a:lnTo>
                  <a:pt x="3657600" y="2105025"/>
                </a:lnTo>
                <a:cubicBezTo>
                  <a:pt x="3656648" y="2116455"/>
                  <a:pt x="3655695" y="2128838"/>
                  <a:pt x="3653790" y="2140268"/>
                </a:cubicBezTo>
                <a:close/>
                <a:moveTo>
                  <a:pt x="29527" y="2069782"/>
                </a:moveTo>
                <a:cubicBezTo>
                  <a:pt x="27623" y="2058353"/>
                  <a:pt x="25718" y="2045970"/>
                  <a:pt x="23813" y="2034540"/>
                </a:cubicBezTo>
                <a:lnTo>
                  <a:pt x="41910" y="2031682"/>
                </a:lnTo>
                <a:cubicBezTo>
                  <a:pt x="43815" y="2043113"/>
                  <a:pt x="45720" y="2055495"/>
                  <a:pt x="47625" y="2066925"/>
                </a:cubicBezTo>
                <a:lnTo>
                  <a:pt x="29527" y="2069782"/>
                </a:lnTo>
                <a:close/>
                <a:moveTo>
                  <a:pt x="3661410" y="2068830"/>
                </a:moveTo>
                <a:lnTo>
                  <a:pt x="3643313" y="2066925"/>
                </a:lnTo>
                <a:cubicBezTo>
                  <a:pt x="3644265" y="2055495"/>
                  <a:pt x="3645218" y="2043113"/>
                  <a:pt x="3646170" y="2031682"/>
                </a:cubicBezTo>
                <a:lnTo>
                  <a:pt x="3664268" y="2032635"/>
                </a:lnTo>
                <a:cubicBezTo>
                  <a:pt x="3663315" y="2045018"/>
                  <a:pt x="3662363" y="2056448"/>
                  <a:pt x="3661410" y="2068830"/>
                </a:cubicBezTo>
                <a:close/>
                <a:moveTo>
                  <a:pt x="19050" y="1999298"/>
                </a:moveTo>
                <a:cubicBezTo>
                  <a:pt x="17145" y="1987868"/>
                  <a:pt x="16193" y="1975485"/>
                  <a:pt x="14288" y="1964055"/>
                </a:cubicBezTo>
                <a:lnTo>
                  <a:pt x="32385" y="1962150"/>
                </a:lnTo>
                <a:cubicBezTo>
                  <a:pt x="33338" y="1973580"/>
                  <a:pt x="35243" y="1985963"/>
                  <a:pt x="37148" y="1997393"/>
                </a:cubicBezTo>
                <a:lnTo>
                  <a:pt x="19050" y="1999298"/>
                </a:lnTo>
                <a:close/>
                <a:moveTo>
                  <a:pt x="3666173" y="1996440"/>
                </a:moveTo>
                <a:lnTo>
                  <a:pt x="3648075" y="1995488"/>
                </a:lnTo>
                <a:cubicBezTo>
                  <a:pt x="3649027" y="1984057"/>
                  <a:pt x="3649027" y="1971675"/>
                  <a:pt x="3649027" y="1960245"/>
                </a:cubicBezTo>
                <a:lnTo>
                  <a:pt x="3667125" y="1960245"/>
                </a:lnTo>
                <a:cubicBezTo>
                  <a:pt x="3667125" y="1972628"/>
                  <a:pt x="3666173" y="1985010"/>
                  <a:pt x="3666173" y="1996440"/>
                </a:cubicBezTo>
                <a:close/>
                <a:moveTo>
                  <a:pt x="10477" y="1927860"/>
                </a:moveTo>
                <a:cubicBezTo>
                  <a:pt x="9525" y="1915478"/>
                  <a:pt x="8573" y="1904048"/>
                  <a:pt x="7620" y="1891665"/>
                </a:cubicBezTo>
                <a:lnTo>
                  <a:pt x="25718" y="1889760"/>
                </a:lnTo>
                <a:cubicBezTo>
                  <a:pt x="26670" y="1901190"/>
                  <a:pt x="27623" y="1913573"/>
                  <a:pt x="28575" y="1925003"/>
                </a:cubicBezTo>
                <a:lnTo>
                  <a:pt x="10477" y="1927860"/>
                </a:lnTo>
                <a:close/>
                <a:moveTo>
                  <a:pt x="3668077" y="1925003"/>
                </a:moveTo>
                <a:lnTo>
                  <a:pt x="3649980" y="1925003"/>
                </a:lnTo>
                <a:cubicBezTo>
                  <a:pt x="3649980" y="1919288"/>
                  <a:pt x="3649980" y="1913573"/>
                  <a:pt x="3649980" y="1907857"/>
                </a:cubicBezTo>
                <a:cubicBezTo>
                  <a:pt x="3649980" y="1901190"/>
                  <a:pt x="3649980" y="1895475"/>
                  <a:pt x="3649980" y="1888807"/>
                </a:cubicBezTo>
                <a:lnTo>
                  <a:pt x="3668077" y="1888807"/>
                </a:lnTo>
                <a:cubicBezTo>
                  <a:pt x="3668077" y="1895475"/>
                  <a:pt x="3668077" y="1901190"/>
                  <a:pt x="3668077" y="1907857"/>
                </a:cubicBezTo>
                <a:cubicBezTo>
                  <a:pt x="3668077" y="1913573"/>
                  <a:pt x="3668077" y="1919288"/>
                  <a:pt x="3668077" y="1925003"/>
                </a:cubicBezTo>
                <a:close/>
                <a:moveTo>
                  <a:pt x="4763" y="1855470"/>
                </a:moveTo>
                <a:cubicBezTo>
                  <a:pt x="3810" y="1843088"/>
                  <a:pt x="2857" y="1831657"/>
                  <a:pt x="2857" y="1819275"/>
                </a:cubicBezTo>
                <a:lnTo>
                  <a:pt x="20955" y="1818323"/>
                </a:lnTo>
                <a:cubicBezTo>
                  <a:pt x="21907" y="1829753"/>
                  <a:pt x="21907" y="1842135"/>
                  <a:pt x="22860" y="1853565"/>
                </a:cubicBezTo>
                <a:lnTo>
                  <a:pt x="4763" y="1855470"/>
                </a:lnTo>
                <a:close/>
                <a:moveTo>
                  <a:pt x="3649027" y="1853565"/>
                </a:moveTo>
                <a:cubicBezTo>
                  <a:pt x="3649027" y="1842135"/>
                  <a:pt x="3648075" y="1829753"/>
                  <a:pt x="3648075" y="1818323"/>
                </a:cubicBezTo>
                <a:lnTo>
                  <a:pt x="3666173" y="1817370"/>
                </a:lnTo>
                <a:cubicBezTo>
                  <a:pt x="3667125" y="1829753"/>
                  <a:pt x="3667125" y="1841182"/>
                  <a:pt x="3667125" y="1853565"/>
                </a:cubicBezTo>
                <a:lnTo>
                  <a:pt x="3649027" y="1853565"/>
                </a:lnTo>
                <a:close/>
                <a:moveTo>
                  <a:pt x="952" y="1784032"/>
                </a:moveTo>
                <a:cubicBezTo>
                  <a:pt x="952" y="1771650"/>
                  <a:pt x="0" y="1760220"/>
                  <a:pt x="0" y="1747838"/>
                </a:cubicBezTo>
                <a:lnTo>
                  <a:pt x="18098" y="1747838"/>
                </a:lnTo>
                <a:cubicBezTo>
                  <a:pt x="18098" y="1759268"/>
                  <a:pt x="18098" y="1771650"/>
                  <a:pt x="19050" y="1783080"/>
                </a:cubicBezTo>
                <a:lnTo>
                  <a:pt x="952" y="1784032"/>
                </a:lnTo>
                <a:close/>
                <a:moveTo>
                  <a:pt x="3646170" y="1782128"/>
                </a:moveTo>
                <a:cubicBezTo>
                  <a:pt x="3645218" y="1770698"/>
                  <a:pt x="3644265" y="1758315"/>
                  <a:pt x="3643313" y="1746885"/>
                </a:cubicBezTo>
                <a:lnTo>
                  <a:pt x="3661410" y="1744980"/>
                </a:lnTo>
                <a:cubicBezTo>
                  <a:pt x="3662363" y="1757363"/>
                  <a:pt x="3663315" y="1768793"/>
                  <a:pt x="3664268" y="1781175"/>
                </a:cubicBezTo>
                <a:lnTo>
                  <a:pt x="3646170" y="1782128"/>
                </a:lnTo>
                <a:close/>
                <a:moveTo>
                  <a:pt x="19050" y="1712595"/>
                </a:moveTo>
                <a:lnTo>
                  <a:pt x="952" y="1712595"/>
                </a:lnTo>
                <a:cubicBezTo>
                  <a:pt x="952" y="1700213"/>
                  <a:pt x="952" y="1688782"/>
                  <a:pt x="1905" y="1676400"/>
                </a:cubicBezTo>
                <a:lnTo>
                  <a:pt x="20002" y="1677353"/>
                </a:lnTo>
                <a:cubicBezTo>
                  <a:pt x="19050" y="1688782"/>
                  <a:pt x="19050" y="1700213"/>
                  <a:pt x="19050" y="1712595"/>
                </a:cubicBezTo>
                <a:close/>
                <a:moveTo>
                  <a:pt x="3640455" y="1710690"/>
                </a:moveTo>
                <a:cubicBezTo>
                  <a:pt x="3639502" y="1699260"/>
                  <a:pt x="3637598" y="1686878"/>
                  <a:pt x="3636645" y="1675448"/>
                </a:cubicBezTo>
                <a:lnTo>
                  <a:pt x="3654743" y="1673543"/>
                </a:lnTo>
                <a:cubicBezTo>
                  <a:pt x="3655695" y="1685925"/>
                  <a:pt x="3657600" y="1697355"/>
                  <a:pt x="3658552" y="1709738"/>
                </a:cubicBezTo>
                <a:lnTo>
                  <a:pt x="3640455" y="1710690"/>
                </a:lnTo>
                <a:close/>
                <a:moveTo>
                  <a:pt x="20955" y="1641157"/>
                </a:moveTo>
                <a:lnTo>
                  <a:pt x="2857" y="1640205"/>
                </a:lnTo>
                <a:cubicBezTo>
                  <a:pt x="3810" y="1627823"/>
                  <a:pt x="3810" y="1616393"/>
                  <a:pt x="4763" y="1604010"/>
                </a:cubicBezTo>
                <a:lnTo>
                  <a:pt x="22860" y="1604963"/>
                </a:lnTo>
                <a:cubicBezTo>
                  <a:pt x="21907" y="1617345"/>
                  <a:pt x="20955" y="1628775"/>
                  <a:pt x="20955" y="1641157"/>
                </a:cubicBezTo>
                <a:close/>
                <a:moveTo>
                  <a:pt x="3631883" y="1639253"/>
                </a:moveTo>
                <a:cubicBezTo>
                  <a:pt x="3629977" y="1627823"/>
                  <a:pt x="3629025" y="1615440"/>
                  <a:pt x="3627120" y="1604010"/>
                </a:cubicBezTo>
                <a:lnTo>
                  <a:pt x="3645218" y="1601153"/>
                </a:lnTo>
                <a:cubicBezTo>
                  <a:pt x="3647123" y="1612582"/>
                  <a:pt x="3649027" y="1624965"/>
                  <a:pt x="3649980" y="1636395"/>
                </a:cubicBezTo>
                <a:lnTo>
                  <a:pt x="3631883" y="1639253"/>
                </a:lnTo>
                <a:close/>
                <a:moveTo>
                  <a:pt x="25718" y="1569720"/>
                </a:moveTo>
                <a:lnTo>
                  <a:pt x="7620" y="1567815"/>
                </a:lnTo>
                <a:cubicBezTo>
                  <a:pt x="8573" y="1555432"/>
                  <a:pt x="10477" y="1544003"/>
                  <a:pt x="11430" y="1531620"/>
                </a:cubicBezTo>
                <a:lnTo>
                  <a:pt x="29527" y="1533525"/>
                </a:lnTo>
                <a:cubicBezTo>
                  <a:pt x="28575" y="1545907"/>
                  <a:pt x="26670" y="1558290"/>
                  <a:pt x="25718" y="1569720"/>
                </a:cubicBezTo>
                <a:close/>
                <a:moveTo>
                  <a:pt x="3621405" y="1568768"/>
                </a:moveTo>
                <a:cubicBezTo>
                  <a:pt x="3619500" y="1557338"/>
                  <a:pt x="3617595" y="1544955"/>
                  <a:pt x="3615690" y="1533525"/>
                </a:cubicBezTo>
                <a:lnTo>
                  <a:pt x="3633788" y="1530668"/>
                </a:lnTo>
                <a:cubicBezTo>
                  <a:pt x="3635693" y="1542098"/>
                  <a:pt x="3637598" y="1554480"/>
                  <a:pt x="3640455" y="1565910"/>
                </a:cubicBezTo>
                <a:lnTo>
                  <a:pt x="3621405" y="1568768"/>
                </a:lnTo>
                <a:close/>
                <a:moveTo>
                  <a:pt x="34290" y="1499235"/>
                </a:moveTo>
                <a:lnTo>
                  <a:pt x="16193" y="1496378"/>
                </a:lnTo>
                <a:cubicBezTo>
                  <a:pt x="18098" y="1483995"/>
                  <a:pt x="20002" y="1472565"/>
                  <a:pt x="21907" y="1461135"/>
                </a:cubicBezTo>
                <a:lnTo>
                  <a:pt x="40005" y="1463993"/>
                </a:lnTo>
                <a:cubicBezTo>
                  <a:pt x="38100" y="1475423"/>
                  <a:pt x="36195" y="1486853"/>
                  <a:pt x="34290" y="1499235"/>
                </a:cubicBezTo>
                <a:close/>
                <a:moveTo>
                  <a:pt x="3609023" y="1498282"/>
                </a:moveTo>
                <a:cubicBezTo>
                  <a:pt x="3607118" y="1486853"/>
                  <a:pt x="3604260" y="1475423"/>
                  <a:pt x="3601402" y="1463040"/>
                </a:cubicBezTo>
                <a:lnTo>
                  <a:pt x="3619500" y="1459230"/>
                </a:lnTo>
                <a:cubicBezTo>
                  <a:pt x="3622358" y="1470660"/>
                  <a:pt x="3624263" y="1483043"/>
                  <a:pt x="3627120" y="1494473"/>
                </a:cubicBezTo>
                <a:lnTo>
                  <a:pt x="3609023" y="1498282"/>
                </a:lnTo>
                <a:close/>
                <a:moveTo>
                  <a:pt x="3593783" y="1428750"/>
                </a:moveTo>
                <a:cubicBezTo>
                  <a:pt x="3590925" y="1417320"/>
                  <a:pt x="3588068" y="1405890"/>
                  <a:pt x="3585210" y="1394460"/>
                </a:cubicBezTo>
                <a:lnTo>
                  <a:pt x="3602355" y="1389698"/>
                </a:lnTo>
                <a:cubicBezTo>
                  <a:pt x="3605213" y="1401128"/>
                  <a:pt x="3608070" y="1412557"/>
                  <a:pt x="3610927" y="1424940"/>
                </a:cubicBezTo>
                <a:lnTo>
                  <a:pt x="3593783" y="1428750"/>
                </a:lnTo>
                <a:close/>
                <a:moveTo>
                  <a:pt x="45720" y="1428750"/>
                </a:moveTo>
                <a:lnTo>
                  <a:pt x="27623" y="1424940"/>
                </a:lnTo>
                <a:cubicBezTo>
                  <a:pt x="29527" y="1413510"/>
                  <a:pt x="32385" y="1401128"/>
                  <a:pt x="35243" y="1389698"/>
                </a:cubicBezTo>
                <a:lnTo>
                  <a:pt x="53340" y="1393507"/>
                </a:lnTo>
                <a:cubicBezTo>
                  <a:pt x="50482" y="1404938"/>
                  <a:pt x="48577" y="1417320"/>
                  <a:pt x="45720" y="1428750"/>
                </a:cubicBezTo>
                <a:close/>
                <a:moveTo>
                  <a:pt x="3575685" y="1359218"/>
                </a:moveTo>
                <a:cubicBezTo>
                  <a:pt x="3572827" y="1347788"/>
                  <a:pt x="3569018" y="1336357"/>
                  <a:pt x="3566160" y="1324928"/>
                </a:cubicBezTo>
                <a:lnTo>
                  <a:pt x="3583305" y="1320165"/>
                </a:lnTo>
                <a:cubicBezTo>
                  <a:pt x="3586163" y="1331595"/>
                  <a:pt x="3589973" y="1343025"/>
                  <a:pt x="3592830" y="1354455"/>
                </a:cubicBezTo>
                <a:lnTo>
                  <a:pt x="3575685" y="1359218"/>
                </a:lnTo>
                <a:close/>
                <a:moveTo>
                  <a:pt x="60960" y="1359218"/>
                </a:moveTo>
                <a:lnTo>
                  <a:pt x="43815" y="1354455"/>
                </a:lnTo>
                <a:cubicBezTo>
                  <a:pt x="46673" y="1343025"/>
                  <a:pt x="49530" y="1330643"/>
                  <a:pt x="53340" y="1319213"/>
                </a:cubicBezTo>
                <a:lnTo>
                  <a:pt x="70485" y="1323975"/>
                </a:lnTo>
                <a:cubicBezTo>
                  <a:pt x="67627" y="1336357"/>
                  <a:pt x="63818" y="1347788"/>
                  <a:pt x="60960" y="1359218"/>
                </a:cubicBezTo>
                <a:close/>
                <a:moveTo>
                  <a:pt x="3556635" y="1290638"/>
                </a:moveTo>
                <a:cubicBezTo>
                  <a:pt x="3552825" y="1279207"/>
                  <a:pt x="3549968" y="1267778"/>
                  <a:pt x="3546158" y="1256348"/>
                </a:cubicBezTo>
                <a:lnTo>
                  <a:pt x="3563302" y="1250632"/>
                </a:lnTo>
                <a:cubicBezTo>
                  <a:pt x="3567113" y="1262063"/>
                  <a:pt x="3570923" y="1273493"/>
                  <a:pt x="3573780" y="1284923"/>
                </a:cubicBezTo>
                <a:lnTo>
                  <a:pt x="3556635" y="1290638"/>
                </a:lnTo>
                <a:close/>
                <a:moveTo>
                  <a:pt x="80010" y="1290638"/>
                </a:moveTo>
                <a:lnTo>
                  <a:pt x="62865" y="1284923"/>
                </a:lnTo>
                <a:cubicBezTo>
                  <a:pt x="66675" y="1273493"/>
                  <a:pt x="70485" y="1262063"/>
                  <a:pt x="74295" y="1250632"/>
                </a:cubicBezTo>
                <a:lnTo>
                  <a:pt x="91440" y="1256348"/>
                </a:lnTo>
                <a:cubicBezTo>
                  <a:pt x="87630" y="1267778"/>
                  <a:pt x="83820" y="1279207"/>
                  <a:pt x="80010" y="1290638"/>
                </a:cubicBezTo>
                <a:close/>
                <a:moveTo>
                  <a:pt x="103823" y="1223010"/>
                </a:moveTo>
                <a:lnTo>
                  <a:pt x="86677" y="1216343"/>
                </a:lnTo>
                <a:cubicBezTo>
                  <a:pt x="90488" y="1204913"/>
                  <a:pt x="95250" y="1193482"/>
                  <a:pt x="100013" y="1183005"/>
                </a:cubicBezTo>
                <a:lnTo>
                  <a:pt x="117157" y="1189673"/>
                </a:lnTo>
                <a:cubicBezTo>
                  <a:pt x="112395" y="1201103"/>
                  <a:pt x="107632" y="1212532"/>
                  <a:pt x="103823" y="1223010"/>
                </a:cubicBezTo>
                <a:close/>
                <a:moveTo>
                  <a:pt x="3534727" y="1223010"/>
                </a:moveTo>
                <a:cubicBezTo>
                  <a:pt x="3530918" y="1211580"/>
                  <a:pt x="3527108" y="1200150"/>
                  <a:pt x="3523298" y="1189673"/>
                </a:cubicBezTo>
                <a:lnTo>
                  <a:pt x="3540443" y="1183957"/>
                </a:lnTo>
                <a:cubicBezTo>
                  <a:pt x="3544252" y="1195388"/>
                  <a:pt x="3548063" y="1206818"/>
                  <a:pt x="3551873" y="1218248"/>
                </a:cubicBezTo>
                <a:lnTo>
                  <a:pt x="3534727" y="1223010"/>
                </a:lnTo>
                <a:close/>
                <a:moveTo>
                  <a:pt x="130493" y="1157288"/>
                </a:moveTo>
                <a:lnTo>
                  <a:pt x="114300" y="1149668"/>
                </a:lnTo>
                <a:cubicBezTo>
                  <a:pt x="119063" y="1138238"/>
                  <a:pt x="124777" y="1127760"/>
                  <a:pt x="129540" y="1117282"/>
                </a:cubicBezTo>
                <a:lnTo>
                  <a:pt x="145732" y="1124903"/>
                </a:lnTo>
                <a:cubicBezTo>
                  <a:pt x="140970" y="1136332"/>
                  <a:pt x="135255" y="1146810"/>
                  <a:pt x="130493" y="1157288"/>
                </a:cubicBezTo>
                <a:close/>
                <a:moveTo>
                  <a:pt x="3510915" y="1155382"/>
                </a:moveTo>
                <a:cubicBezTo>
                  <a:pt x="3507105" y="1143953"/>
                  <a:pt x="3502343" y="1133475"/>
                  <a:pt x="3497580" y="1122045"/>
                </a:cubicBezTo>
                <a:lnTo>
                  <a:pt x="3514725" y="1115378"/>
                </a:lnTo>
                <a:cubicBezTo>
                  <a:pt x="3519488" y="1126807"/>
                  <a:pt x="3523298" y="1137285"/>
                  <a:pt x="3528060" y="1148715"/>
                </a:cubicBezTo>
                <a:lnTo>
                  <a:pt x="3510915" y="1155382"/>
                </a:lnTo>
                <a:close/>
                <a:moveTo>
                  <a:pt x="161925" y="1093470"/>
                </a:moveTo>
                <a:lnTo>
                  <a:pt x="145732" y="1084898"/>
                </a:lnTo>
                <a:cubicBezTo>
                  <a:pt x="151448" y="1074420"/>
                  <a:pt x="157163" y="1063943"/>
                  <a:pt x="163830" y="1053465"/>
                </a:cubicBezTo>
                <a:lnTo>
                  <a:pt x="168593" y="1043940"/>
                </a:lnTo>
                <a:lnTo>
                  <a:pt x="184785" y="1051560"/>
                </a:lnTo>
                <a:lnTo>
                  <a:pt x="180023" y="1062038"/>
                </a:lnTo>
                <a:cubicBezTo>
                  <a:pt x="173355" y="1072515"/>
                  <a:pt x="167640" y="1082993"/>
                  <a:pt x="161925" y="1093470"/>
                </a:cubicBezTo>
                <a:close/>
                <a:moveTo>
                  <a:pt x="3484245" y="1089660"/>
                </a:moveTo>
                <a:cubicBezTo>
                  <a:pt x="3479483" y="1078230"/>
                  <a:pt x="3474720" y="1067753"/>
                  <a:pt x="3469958" y="1057275"/>
                </a:cubicBezTo>
                <a:lnTo>
                  <a:pt x="3486150" y="1049655"/>
                </a:lnTo>
                <a:cubicBezTo>
                  <a:pt x="3490913" y="1060132"/>
                  <a:pt x="3495675" y="1071563"/>
                  <a:pt x="3500438" y="1082993"/>
                </a:cubicBezTo>
                <a:lnTo>
                  <a:pt x="3484245" y="1089660"/>
                </a:lnTo>
                <a:close/>
                <a:moveTo>
                  <a:pt x="3454718" y="1023938"/>
                </a:moveTo>
                <a:cubicBezTo>
                  <a:pt x="3449955" y="1013460"/>
                  <a:pt x="3444240" y="1002030"/>
                  <a:pt x="3439477" y="991553"/>
                </a:cubicBezTo>
                <a:lnTo>
                  <a:pt x="3455670" y="982980"/>
                </a:lnTo>
                <a:cubicBezTo>
                  <a:pt x="3461385" y="993457"/>
                  <a:pt x="3466148" y="1004888"/>
                  <a:pt x="3471863" y="1015365"/>
                </a:cubicBezTo>
                <a:lnTo>
                  <a:pt x="3454718" y="1023938"/>
                </a:lnTo>
                <a:close/>
                <a:moveTo>
                  <a:pt x="200977" y="1020128"/>
                </a:moveTo>
                <a:lnTo>
                  <a:pt x="184785" y="1011555"/>
                </a:lnTo>
                <a:cubicBezTo>
                  <a:pt x="190500" y="1001078"/>
                  <a:pt x="196215" y="990600"/>
                  <a:pt x="200977" y="979170"/>
                </a:cubicBezTo>
                <a:lnTo>
                  <a:pt x="217170" y="987743"/>
                </a:lnTo>
                <a:cubicBezTo>
                  <a:pt x="211455" y="999173"/>
                  <a:pt x="206693" y="1009650"/>
                  <a:pt x="200977" y="1020128"/>
                </a:cubicBezTo>
                <a:close/>
                <a:moveTo>
                  <a:pt x="3422333" y="960120"/>
                </a:moveTo>
                <a:cubicBezTo>
                  <a:pt x="3416618" y="949643"/>
                  <a:pt x="3410902" y="939165"/>
                  <a:pt x="3405188" y="928688"/>
                </a:cubicBezTo>
                <a:lnTo>
                  <a:pt x="3421380" y="920115"/>
                </a:lnTo>
                <a:cubicBezTo>
                  <a:pt x="3427095" y="930593"/>
                  <a:pt x="3432810" y="941070"/>
                  <a:pt x="3438525" y="951548"/>
                </a:cubicBezTo>
                <a:lnTo>
                  <a:pt x="3422333" y="960120"/>
                </a:lnTo>
                <a:close/>
                <a:moveTo>
                  <a:pt x="234315" y="957263"/>
                </a:moveTo>
                <a:lnTo>
                  <a:pt x="218123" y="948690"/>
                </a:lnTo>
                <a:cubicBezTo>
                  <a:pt x="223838" y="938213"/>
                  <a:pt x="229552" y="927735"/>
                  <a:pt x="236220" y="917257"/>
                </a:cubicBezTo>
                <a:lnTo>
                  <a:pt x="251460" y="925830"/>
                </a:lnTo>
                <a:cubicBezTo>
                  <a:pt x="245745" y="936307"/>
                  <a:pt x="240030" y="946785"/>
                  <a:pt x="234315" y="957263"/>
                </a:cubicBezTo>
                <a:close/>
                <a:moveTo>
                  <a:pt x="3388043" y="898207"/>
                </a:moveTo>
                <a:cubicBezTo>
                  <a:pt x="3382327" y="887730"/>
                  <a:pt x="3375660" y="877253"/>
                  <a:pt x="3369945" y="867728"/>
                </a:cubicBezTo>
                <a:lnTo>
                  <a:pt x="3385185" y="858203"/>
                </a:lnTo>
                <a:cubicBezTo>
                  <a:pt x="3391852" y="868680"/>
                  <a:pt x="3397568" y="879157"/>
                  <a:pt x="3403283" y="888682"/>
                </a:cubicBezTo>
                <a:lnTo>
                  <a:pt x="3388043" y="898207"/>
                </a:lnTo>
                <a:close/>
                <a:moveTo>
                  <a:pt x="270510" y="895350"/>
                </a:moveTo>
                <a:lnTo>
                  <a:pt x="255270" y="885825"/>
                </a:lnTo>
                <a:cubicBezTo>
                  <a:pt x="261938" y="875348"/>
                  <a:pt x="267652" y="864870"/>
                  <a:pt x="274320" y="855345"/>
                </a:cubicBezTo>
                <a:lnTo>
                  <a:pt x="289560" y="864870"/>
                </a:lnTo>
                <a:cubicBezTo>
                  <a:pt x="281940" y="874395"/>
                  <a:pt x="276225" y="884873"/>
                  <a:pt x="270510" y="895350"/>
                </a:cubicBezTo>
                <a:close/>
                <a:moveTo>
                  <a:pt x="3350895" y="837248"/>
                </a:moveTo>
                <a:cubicBezTo>
                  <a:pt x="3344227" y="826770"/>
                  <a:pt x="3337560" y="817245"/>
                  <a:pt x="3330893" y="807720"/>
                </a:cubicBezTo>
                <a:lnTo>
                  <a:pt x="3346133" y="797243"/>
                </a:lnTo>
                <a:cubicBezTo>
                  <a:pt x="3352800" y="806768"/>
                  <a:pt x="3359468" y="817245"/>
                  <a:pt x="3366135" y="827723"/>
                </a:cubicBezTo>
                <a:lnTo>
                  <a:pt x="3350895" y="837248"/>
                </a:lnTo>
                <a:close/>
                <a:moveTo>
                  <a:pt x="307657" y="834390"/>
                </a:moveTo>
                <a:lnTo>
                  <a:pt x="292418" y="824865"/>
                </a:lnTo>
                <a:cubicBezTo>
                  <a:pt x="299085" y="814388"/>
                  <a:pt x="305752" y="804863"/>
                  <a:pt x="312420" y="794385"/>
                </a:cubicBezTo>
                <a:lnTo>
                  <a:pt x="327660" y="804863"/>
                </a:lnTo>
                <a:cubicBezTo>
                  <a:pt x="320993" y="814388"/>
                  <a:pt x="314325" y="824865"/>
                  <a:pt x="307657" y="834390"/>
                </a:cubicBezTo>
                <a:close/>
                <a:moveTo>
                  <a:pt x="3310890" y="778193"/>
                </a:moveTo>
                <a:cubicBezTo>
                  <a:pt x="3304223" y="768668"/>
                  <a:pt x="3296602" y="759143"/>
                  <a:pt x="3289935" y="749618"/>
                </a:cubicBezTo>
                <a:lnTo>
                  <a:pt x="3304223" y="739140"/>
                </a:lnTo>
                <a:cubicBezTo>
                  <a:pt x="3311843" y="748665"/>
                  <a:pt x="3318510" y="758190"/>
                  <a:pt x="3325177" y="768668"/>
                </a:cubicBezTo>
                <a:lnTo>
                  <a:pt x="3310890" y="778193"/>
                </a:lnTo>
                <a:close/>
                <a:moveTo>
                  <a:pt x="347663" y="775335"/>
                </a:moveTo>
                <a:lnTo>
                  <a:pt x="332423" y="764857"/>
                </a:lnTo>
                <a:cubicBezTo>
                  <a:pt x="339090" y="755332"/>
                  <a:pt x="346710" y="744855"/>
                  <a:pt x="353377" y="735330"/>
                </a:cubicBezTo>
                <a:lnTo>
                  <a:pt x="367665" y="745807"/>
                </a:lnTo>
                <a:cubicBezTo>
                  <a:pt x="361950" y="756285"/>
                  <a:pt x="354330" y="765810"/>
                  <a:pt x="347663" y="775335"/>
                </a:cubicBezTo>
                <a:close/>
                <a:moveTo>
                  <a:pt x="3268027" y="720090"/>
                </a:moveTo>
                <a:cubicBezTo>
                  <a:pt x="3260408" y="710565"/>
                  <a:pt x="3253740" y="701040"/>
                  <a:pt x="3246120" y="691515"/>
                </a:cubicBezTo>
                <a:lnTo>
                  <a:pt x="3260408" y="680085"/>
                </a:lnTo>
                <a:cubicBezTo>
                  <a:pt x="3268027" y="689610"/>
                  <a:pt x="3275648" y="699135"/>
                  <a:pt x="3282315" y="708660"/>
                </a:cubicBezTo>
                <a:lnTo>
                  <a:pt x="3268027" y="720090"/>
                </a:lnTo>
                <a:close/>
                <a:moveTo>
                  <a:pt x="389573" y="717232"/>
                </a:moveTo>
                <a:lnTo>
                  <a:pt x="375285" y="706755"/>
                </a:lnTo>
                <a:cubicBezTo>
                  <a:pt x="382905" y="697230"/>
                  <a:pt x="389573" y="687705"/>
                  <a:pt x="397193" y="678180"/>
                </a:cubicBezTo>
                <a:lnTo>
                  <a:pt x="411480" y="689610"/>
                </a:lnTo>
                <a:cubicBezTo>
                  <a:pt x="403860" y="699135"/>
                  <a:pt x="397193" y="708660"/>
                  <a:pt x="389573" y="717232"/>
                </a:cubicBezTo>
                <a:close/>
                <a:moveTo>
                  <a:pt x="3223260" y="664845"/>
                </a:moveTo>
                <a:cubicBezTo>
                  <a:pt x="3215640" y="655320"/>
                  <a:pt x="3208020" y="646748"/>
                  <a:pt x="3200400" y="637223"/>
                </a:cubicBezTo>
                <a:lnTo>
                  <a:pt x="3213735" y="624840"/>
                </a:lnTo>
                <a:cubicBezTo>
                  <a:pt x="3221355" y="634365"/>
                  <a:pt x="3229927" y="642938"/>
                  <a:pt x="3237548" y="652463"/>
                </a:cubicBezTo>
                <a:lnTo>
                  <a:pt x="3223260" y="664845"/>
                </a:lnTo>
                <a:close/>
                <a:moveTo>
                  <a:pt x="434340" y="661988"/>
                </a:moveTo>
                <a:lnTo>
                  <a:pt x="420052" y="650557"/>
                </a:lnTo>
                <a:cubicBezTo>
                  <a:pt x="427673" y="641032"/>
                  <a:pt x="435293" y="632460"/>
                  <a:pt x="442913" y="622935"/>
                </a:cubicBezTo>
                <a:lnTo>
                  <a:pt x="456248" y="634365"/>
                </a:lnTo>
                <a:cubicBezTo>
                  <a:pt x="449580" y="642938"/>
                  <a:pt x="441960" y="652463"/>
                  <a:pt x="434340" y="661988"/>
                </a:cubicBezTo>
                <a:close/>
                <a:moveTo>
                  <a:pt x="3176588" y="610553"/>
                </a:moveTo>
                <a:cubicBezTo>
                  <a:pt x="3168968" y="601980"/>
                  <a:pt x="3160395" y="593407"/>
                  <a:pt x="3151823" y="584835"/>
                </a:cubicBezTo>
                <a:lnTo>
                  <a:pt x="3165158" y="572453"/>
                </a:lnTo>
                <a:cubicBezTo>
                  <a:pt x="3173730" y="581025"/>
                  <a:pt x="3181350" y="589598"/>
                  <a:pt x="3189923" y="599123"/>
                </a:cubicBezTo>
                <a:lnTo>
                  <a:pt x="3176588" y="610553"/>
                </a:lnTo>
                <a:close/>
                <a:moveTo>
                  <a:pt x="480060" y="607695"/>
                </a:moveTo>
                <a:lnTo>
                  <a:pt x="466725" y="595313"/>
                </a:lnTo>
                <a:cubicBezTo>
                  <a:pt x="474345" y="586740"/>
                  <a:pt x="482918" y="577215"/>
                  <a:pt x="490538" y="568643"/>
                </a:cubicBezTo>
                <a:lnTo>
                  <a:pt x="503873" y="581025"/>
                </a:lnTo>
                <a:cubicBezTo>
                  <a:pt x="496252" y="589598"/>
                  <a:pt x="488632" y="598170"/>
                  <a:pt x="480060" y="607695"/>
                </a:cubicBezTo>
                <a:close/>
                <a:moveTo>
                  <a:pt x="3127058" y="559118"/>
                </a:moveTo>
                <a:cubicBezTo>
                  <a:pt x="3118485" y="550545"/>
                  <a:pt x="3109913" y="541973"/>
                  <a:pt x="3101340" y="534353"/>
                </a:cubicBezTo>
                <a:lnTo>
                  <a:pt x="3113723" y="521018"/>
                </a:lnTo>
                <a:cubicBezTo>
                  <a:pt x="3122295" y="529590"/>
                  <a:pt x="3130868" y="538163"/>
                  <a:pt x="3139440" y="546735"/>
                </a:cubicBezTo>
                <a:lnTo>
                  <a:pt x="3127058" y="559118"/>
                </a:lnTo>
                <a:close/>
                <a:moveTo>
                  <a:pt x="528638" y="555307"/>
                </a:moveTo>
                <a:lnTo>
                  <a:pt x="515302" y="542925"/>
                </a:lnTo>
                <a:cubicBezTo>
                  <a:pt x="523875" y="534353"/>
                  <a:pt x="532448" y="525780"/>
                  <a:pt x="540068" y="517207"/>
                </a:cubicBezTo>
                <a:lnTo>
                  <a:pt x="552450" y="529590"/>
                </a:lnTo>
                <a:cubicBezTo>
                  <a:pt x="544830" y="538163"/>
                  <a:pt x="537210" y="545782"/>
                  <a:pt x="528638" y="555307"/>
                </a:cubicBezTo>
                <a:close/>
                <a:moveTo>
                  <a:pt x="3075623" y="509588"/>
                </a:moveTo>
                <a:cubicBezTo>
                  <a:pt x="3067050" y="501015"/>
                  <a:pt x="3058477" y="493395"/>
                  <a:pt x="3048952" y="485775"/>
                </a:cubicBezTo>
                <a:lnTo>
                  <a:pt x="3061335" y="472440"/>
                </a:lnTo>
                <a:cubicBezTo>
                  <a:pt x="3069908" y="480060"/>
                  <a:pt x="3079433" y="488632"/>
                  <a:pt x="3088005" y="496253"/>
                </a:cubicBezTo>
                <a:lnTo>
                  <a:pt x="3075623" y="509588"/>
                </a:lnTo>
                <a:close/>
                <a:moveTo>
                  <a:pt x="579120" y="503873"/>
                </a:moveTo>
                <a:lnTo>
                  <a:pt x="566738" y="490538"/>
                </a:lnTo>
                <a:cubicBezTo>
                  <a:pt x="575310" y="481965"/>
                  <a:pt x="583882" y="474345"/>
                  <a:pt x="593407" y="465773"/>
                </a:cubicBezTo>
                <a:lnTo>
                  <a:pt x="605790" y="479107"/>
                </a:lnTo>
                <a:cubicBezTo>
                  <a:pt x="596265" y="487680"/>
                  <a:pt x="587693" y="496253"/>
                  <a:pt x="579120" y="503873"/>
                </a:cubicBezTo>
                <a:close/>
                <a:moveTo>
                  <a:pt x="3022283" y="461963"/>
                </a:moveTo>
                <a:cubicBezTo>
                  <a:pt x="3012758" y="454343"/>
                  <a:pt x="3004185" y="446723"/>
                  <a:pt x="2994660" y="439103"/>
                </a:cubicBezTo>
                <a:lnTo>
                  <a:pt x="3006090" y="424815"/>
                </a:lnTo>
                <a:cubicBezTo>
                  <a:pt x="3015615" y="432435"/>
                  <a:pt x="3024188" y="440055"/>
                  <a:pt x="3033713" y="447675"/>
                </a:cubicBezTo>
                <a:lnTo>
                  <a:pt x="3022283" y="461963"/>
                </a:lnTo>
                <a:close/>
                <a:moveTo>
                  <a:pt x="631507" y="456248"/>
                </a:moveTo>
                <a:lnTo>
                  <a:pt x="619125" y="442913"/>
                </a:lnTo>
                <a:cubicBezTo>
                  <a:pt x="627698" y="435293"/>
                  <a:pt x="637223" y="426720"/>
                  <a:pt x="646748" y="419100"/>
                </a:cubicBezTo>
                <a:lnTo>
                  <a:pt x="658177" y="432435"/>
                </a:lnTo>
                <a:cubicBezTo>
                  <a:pt x="649605" y="440055"/>
                  <a:pt x="640080" y="447675"/>
                  <a:pt x="631507" y="456248"/>
                </a:cubicBezTo>
                <a:close/>
                <a:moveTo>
                  <a:pt x="2967038" y="416243"/>
                </a:moveTo>
                <a:cubicBezTo>
                  <a:pt x="2957513" y="408623"/>
                  <a:pt x="2947988" y="401955"/>
                  <a:pt x="2938463" y="394335"/>
                </a:cubicBezTo>
                <a:lnTo>
                  <a:pt x="2948940" y="380048"/>
                </a:lnTo>
                <a:cubicBezTo>
                  <a:pt x="2958465" y="387668"/>
                  <a:pt x="2967990" y="394335"/>
                  <a:pt x="2977515" y="401955"/>
                </a:cubicBezTo>
                <a:lnTo>
                  <a:pt x="2967038" y="416243"/>
                </a:lnTo>
                <a:close/>
                <a:moveTo>
                  <a:pt x="685800" y="409575"/>
                </a:moveTo>
                <a:lnTo>
                  <a:pt x="674370" y="395288"/>
                </a:lnTo>
                <a:cubicBezTo>
                  <a:pt x="683895" y="387668"/>
                  <a:pt x="693420" y="380048"/>
                  <a:pt x="702945" y="372428"/>
                </a:cubicBezTo>
                <a:lnTo>
                  <a:pt x="714375" y="386715"/>
                </a:lnTo>
                <a:cubicBezTo>
                  <a:pt x="703898" y="394335"/>
                  <a:pt x="695325" y="401955"/>
                  <a:pt x="685800" y="409575"/>
                </a:cubicBezTo>
                <a:close/>
                <a:moveTo>
                  <a:pt x="2910840" y="373380"/>
                </a:moveTo>
                <a:cubicBezTo>
                  <a:pt x="2901315" y="366713"/>
                  <a:pt x="2891790" y="359093"/>
                  <a:pt x="2881313" y="352425"/>
                </a:cubicBezTo>
                <a:lnTo>
                  <a:pt x="2891790" y="337185"/>
                </a:lnTo>
                <a:cubicBezTo>
                  <a:pt x="2901315" y="343853"/>
                  <a:pt x="2911793" y="351473"/>
                  <a:pt x="2921318" y="358140"/>
                </a:cubicBezTo>
                <a:lnTo>
                  <a:pt x="2910840" y="373380"/>
                </a:lnTo>
                <a:close/>
                <a:moveTo>
                  <a:pt x="741998" y="365760"/>
                </a:moveTo>
                <a:lnTo>
                  <a:pt x="731520" y="351473"/>
                </a:lnTo>
                <a:cubicBezTo>
                  <a:pt x="741045" y="343853"/>
                  <a:pt x="750570" y="337185"/>
                  <a:pt x="760095" y="330518"/>
                </a:cubicBezTo>
                <a:lnTo>
                  <a:pt x="770573" y="344805"/>
                </a:lnTo>
                <a:cubicBezTo>
                  <a:pt x="761048" y="351473"/>
                  <a:pt x="751523" y="358140"/>
                  <a:pt x="741998" y="365760"/>
                </a:cubicBezTo>
                <a:close/>
                <a:moveTo>
                  <a:pt x="2851785" y="332423"/>
                </a:moveTo>
                <a:cubicBezTo>
                  <a:pt x="2842260" y="325755"/>
                  <a:pt x="2831783" y="319088"/>
                  <a:pt x="2822258" y="313373"/>
                </a:cubicBezTo>
                <a:lnTo>
                  <a:pt x="2831783" y="298132"/>
                </a:lnTo>
                <a:cubicBezTo>
                  <a:pt x="2842260" y="304800"/>
                  <a:pt x="2851785" y="311468"/>
                  <a:pt x="2862263" y="318135"/>
                </a:cubicBezTo>
                <a:lnTo>
                  <a:pt x="2851785" y="332423"/>
                </a:lnTo>
                <a:close/>
                <a:moveTo>
                  <a:pt x="800100" y="323850"/>
                </a:moveTo>
                <a:lnTo>
                  <a:pt x="789623" y="308610"/>
                </a:lnTo>
                <a:cubicBezTo>
                  <a:pt x="799148" y="301943"/>
                  <a:pt x="809625" y="295275"/>
                  <a:pt x="819150" y="288607"/>
                </a:cubicBezTo>
                <a:lnTo>
                  <a:pt x="828675" y="303848"/>
                </a:lnTo>
                <a:cubicBezTo>
                  <a:pt x="820102" y="310515"/>
                  <a:pt x="809625" y="317182"/>
                  <a:pt x="800100" y="323850"/>
                </a:cubicBezTo>
                <a:close/>
                <a:moveTo>
                  <a:pt x="2791777" y="294323"/>
                </a:moveTo>
                <a:cubicBezTo>
                  <a:pt x="2781300" y="287655"/>
                  <a:pt x="2771775" y="281940"/>
                  <a:pt x="2761298" y="276225"/>
                </a:cubicBezTo>
                <a:lnTo>
                  <a:pt x="2770823" y="260985"/>
                </a:lnTo>
                <a:cubicBezTo>
                  <a:pt x="2781300" y="266700"/>
                  <a:pt x="2791777" y="273368"/>
                  <a:pt x="2801302" y="279082"/>
                </a:cubicBezTo>
                <a:lnTo>
                  <a:pt x="2791777" y="294323"/>
                </a:lnTo>
                <a:close/>
                <a:moveTo>
                  <a:pt x="859155" y="284798"/>
                </a:moveTo>
                <a:lnTo>
                  <a:pt x="849630" y="269557"/>
                </a:lnTo>
                <a:cubicBezTo>
                  <a:pt x="860107" y="262890"/>
                  <a:pt x="869632" y="257175"/>
                  <a:pt x="880110" y="250507"/>
                </a:cubicBezTo>
                <a:lnTo>
                  <a:pt x="889635" y="265748"/>
                </a:lnTo>
                <a:cubicBezTo>
                  <a:pt x="880110" y="272415"/>
                  <a:pt x="869632" y="278130"/>
                  <a:pt x="859155" y="284798"/>
                </a:cubicBezTo>
                <a:close/>
                <a:moveTo>
                  <a:pt x="2729865" y="258128"/>
                </a:moveTo>
                <a:cubicBezTo>
                  <a:pt x="2719388" y="252413"/>
                  <a:pt x="2708910" y="246698"/>
                  <a:pt x="2698433" y="240982"/>
                </a:cubicBezTo>
                <a:lnTo>
                  <a:pt x="2707005" y="224790"/>
                </a:lnTo>
                <a:cubicBezTo>
                  <a:pt x="2717483" y="230505"/>
                  <a:pt x="2727960" y="236220"/>
                  <a:pt x="2738438" y="241935"/>
                </a:cubicBezTo>
                <a:lnTo>
                  <a:pt x="2729865" y="258128"/>
                </a:lnTo>
                <a:close/>
                <a:moveTo>
                  <a:pt x="921068" y="247650"/>
                </a:moveTo>
                <a:lnTo>
                  <a:pt x="912495" y="232410"/>
                </a:lnTo>
                <a:cubicBezTo>
                  <a:pt x="922973" y="226695"/>
                  <a:pt x="933450" y="220980"/>
                  <a:pt x="943927" y="215265"/>
                </a:cubicBezTo>
                <a:lnTo>
                  <a:pt x="952500" y="231457"/>
                </a:lnTo>
                <a:cubicBezTo>
                  <a:pt x="941070" y="236220"/>
                  <a:pt x="931545" y="241935"/>
                  <a:pt x="921068" y="247650"/>
                </a:cubicBezTo>
                <a:close/>
                <a:moveTo>
                  <a:pt x="2667000" y="224790"/>
                </a:moveTo>
                <a:cubicBezTo>
                  <a:pt x="2656523" y="219075"/>
                  <a:pt x="2646045" y="214313"/>
                  <a:pt x="2634615" y="208598"/>
                </a:cubicBezTo>
                <a:lnTo>
                  <a:pt x="2642235" y="192405"/>
                </a:lnTo>
                <a:cubicBezTo>
                  <a:pt x="2652713" y="198120"/>
                  <a:pt x="2664143" y="202882"/>
                  <a:pt x="2674620" y="208598"/>
                </a:cubicBezTo>
                <a:lnTo>
                  <a:pt x="2667000" y="224790"/>
                </a:lnTo>
                <a:close/>
                <a:moveTo>
                  <a:pt x="982980" y="214313"/>
                </a:moveTo>
                <a:lnTo>
                  <a:pt x="974407" y="198120"/>
                </a:lnTo>
                <a:cubicBezTo>
                  <a:pt x="984885" y="192405"/>
                  <a:pt x="995363" y="187643"/>
                  <a:pt x="1006793" y="181928"/>
                </a:cubicBezTo>
                <a:lnTo>
                  <a:pt x="1014413" y="198120"/>
                </a:lnTo>
                <a:cubicBezTo>
                  <a:pt x="1004888" y="202882"/>
                  <a:pt x="994410" y="208598"/>
                  <a:pt x="982980" y="214313"/>
                </a:cubicBezTo>
                <a:close/>
                <a:moveTo>
                  <a:pt x="2603183" y="193357"/>
                </a:moveTo>
                <a:cubicBezTo>
                  <a:pt x="2592705" y="188595"/>
                  <a:pt x="2581275" y="183832"/>
                  <a:pt x="2570798" y="179070"/>
                </a:cubicBezTo>
                <a:lnTo>
                  <a:pt x="2578418" y="162878"/>
                </a:lnTo>
                <a:cubicBezTo>
                  <a:pt x="2589848" y="167640"/>
                  <a:pt x="2600325" y="172403"/>
                  <a:pt x="2610802" y="178118"/>
                </a:cubicBezTo>
                <a:lnTo>
                  <a:pt x="2603183" y="193357"/>
                </a:lnTo>
                <a:close/>
                <a:moveTo>
                  <a:pt x="1047750" y="182880"/>
                </a:moveTo>
                <a:lnTo>
                  <a:pt x="1040130" y="166688"/>
                </a:lnTo>
                <a:cubicBezTo>
                  <a:pt x="1050607" y="161925"/>
                  <a:pt x="1062038" y="156210"/>
                  <a:pt x="1072515" y="151448"/>
                </a:cubicBezTo>
                <a:lnTo>
                  <a:pt x="1080135" y="167640"/>
                </a:lnTo>
                <a:cubicBezTo>
                  <a:pt x="1068705" y="172403"/>
                  <a:pt x="1058227" y="177165"/>
                  <a:pt x="1047750" y="182880"/>
                </a:cubicBezTo>
                <a:close/>
                <a:moveTo>
                  <a:pt x="2537460" y="164782"/>
                </a:moveTo>
                <a:cubicBezTo>
                  <a:pt x="2526030" y="160020"/>
                  <a:pt x="2515552" y="155257"/>
                  <a:pt x="2504123" y="151448"/>
                </a:cubicBezTo>
                <a:lnTo>
                  <a:pt x="2510790" y="134303"/>
                </a:lnTo>
                <a:cubicBezTo>
                  <a:pt x="2522220" y="139065"/>
                  <a:pt x="2532698" y="142875"/>
                  <a:pt x="2544127" y="147638"/>
                </a:cubicBezTo>
                <a:lnTo>
                  <a:pt x="2537460" y="164782"/>
                </a:lnTo>
                <a:close/>
                <a:moveTo>
                  <a:pt x="1112520" y="154305"/>
                </a:moveTo>
                <a:lnTo>
                  <a:pt x="1105852" y="137160"/>
                </a:lnTo>
                <a:cubicBezTo>
                  <a:pt x="1117282" y="132398"/>
                  <a:pt x="1127760" y="127635"/>
                  <a:pt x="1139190" y="123825"/>
                </a:cubicBezTo>
                <a:lnTo>
                  <a:pt x="1145857" y="140970"/>
                </a:lnTo>
                <a:cubicBezTo>
                  <a:pt x="1134427" y="144780"/>
                  <a:pt x="1122998" y="149543"/>
                  <a:pt x="1112520" y="154305"/>
                </a:cubicBezTo>
                <a:close/>
                <a:moveTo>
                  <a:pt x="2470785" y="138113"/>
                </a:moveTo>
                <a:cubicBezTo>
                  <a:pt x="2459355" y="134303"/>
                  <a:pt x="2448877" y="129540"/>
                  <a:pt x="2437448" y="125730"/>
                </a:cubicBezTo>
                <a:lnTo>
                  <a:pt x="2443163" y="108585"/>
                </a:lnTo>
                <a:cubicBezTo>
                  <a:pt x="2454593" y="112395"/>
                  <a:pt x="2466023" y="117157"/>
                  <a:pt x="2477452" y="120968"/>
                </a:cubicBezTo>
                <a:lnTo>
                  <a:pt x="2470785" y="138113"/>
                </a:lnTo>
                <a:close/>
                <a:moveTo>
                  <a:pt x="1178243" y="127635"/>
                </a:moveTo>
                <a:lnTo>
                  <a:pt x="1171575" y="110490"/>
                </a:lnTo>
                <a:cubicBezTo>
                  <a:pt x="1183005" y="106680"/>
                  <a:pt x="1194435" y="101918"/>
                  <a:pt x="1205865" y="98107"/>
                </a:cubicBezTo>
                <a:lnTo>
                  <a:pt x="1211580" y="115253"/>
                </a:lnTo>
                <a:cubicBezTo>
                  <a:pt x="1201102" y="120015"/>
                  <a:pt x="1189673" y="123825"/>
                  <a:pt x="1178243" y="127635"/>
                </a:cubicBezTo>
                <a:close/>
                <a:moveTo>
                  <a:pt x="2404110" y="114300"/>
                </a:moveTo>
                <a:cubicBezTo>
                  <a:pt x="2392680" y="110490"/>
                  <a:pt x="2381250" y="106680"/>
                  <a:pt x="2369820" y="103823"/>
                </a:cubicBezTo>
                <a:lnTo>
                  <a:pt x="2375535" y="86678"/>
                </a:lnTo>
                <a:cubicBezTo>
                  <a:pt x="2386965" y="90488"/>
                  <a:pt x="2398395" y="94298"/>
                  <a:pt x="2409825" y="98107"/>
                </a:cubicBezTo>
                <a:lnTo>
                  <a:pt x="2404110" y="114300"/>
                </a:lnTo>
                <a:close/>
                <a:moveTo>
                  <a:pt x="1245870" y="104775"/>
                </a:moveTo>
                <a:lnTo>
                  <a:pt x="1240155" y="87630"/>
                </a:lnTo>
                <a:cubicBezTo>
                  <a:pt x="1251585" y="83820"/>
                  <a:pt x="1263015" y="80010"/>
                  <a:pt x="1274445" y="77153"/>
                </a:cubicBezTo>
                <a:lnTo>
                  <a:pt x="1279207" y="94298"/>
                </a:lnTo>
                <a:cubicBezTo>
                  <a:pt x="1268730" y="97155"/>
                  <a:pt x="1257300" y="100965"/>
                  <a:pt x="1245870" y="104775"/>
                </a:cubicBezTo>
                <a:close/>
                <a:moveTo>
                  <a:pt x="2335530" y="93345"/>
                </a:moveTo>
                <a:cubicBezTo>
                  <a:pt x="2324100" y="90488"/>
                  <a:pt x="2312670" y="86678"/>
                  <a:pt x="2301240" y="83820"/>
                </a:cubicBezTo>
                <a:lnTo>
                  <a:pt x="2306002" y="66675"/>
                </a:lnTo>
                <a:cubicBezTo>
                  <a:pt x="2317433" y="69532"/>
                  <a:pt x="2328863" y="73343"/>
                  <a:pt x="2340293" y="76200"/>
                </a:cubicBezTo>
                <a:lnTo>
                  <a:pt x="2335530" y="93345"/>
                </a:lnTo>
                <a:close/>
                <a:moveTo>
                  <a:pt x="1314450" y="83820"/>
                </a:moveTo>
                <a:lnTo>
                  <a:pt x="1309688" y="66675"/>
                </a:lnTo>
                <a:cubicBezTo>
                  <a:pt x="1321118" y="63818"/>
                  <a:pt x="1332548" y="60007"/>
                  <a:pt x="1343977" y="57150"/>
                </a:cubicBezTo>
                <a:lnTo>
                  <a:pt x="1348740" y="74295"/>
                </a:lnTo>
                <a:cubicBezTo>
                  <a:pt x="1337310" y="78105"/>
                  <a:pt x="1325880" y="80963"/>
                  <a:pt x="1314450" y="83820"/>
                </a:cubicBezTo>
                <a:close/>
                <a:moveTo>
                  <a:pt x="2266950" y="74295"/>
                </a:moveTo>
                <a:cubicBezTo>
                  <a:pt x="2255520" y="71438"/>
                  <a:pt x="2244090" y="68580"/>
                  <a:pt x="2232660" y="65723"/>
                </a:cubicBezTo>
                <a:lnTo>
                  <a:pt x="2236470" y="47625"/>
                </a:lnTo>
                <a:cubicBezTo>
                  <a:pt x="2247900" y="50482"/>
                  <a:pt x="2260283" y="53340"/>
                  <a:pt x="2271713" y="56198"/>
                </a:cubicBezTo>
                <a:lnTo>
                  <a:pt x="2266950" y="74295"/>
                </a:lnTo>
                <a:close/>
                <a:moveTo>
                  <a:pt x="1383030" y="65723"/>
                </a:moveTo>
                <a:lnTo>
                  <a:pt x="1379220" y="48578"/>
                </a:lnTo>
                <a:cubicBezTo>
                  <a:pt x="1390650" y="45720"/>
                  <a:pt x="1403032" y="42863"/>
                  <a:pt x="1414463" y="40957"/>
                </a:cubicBezTo>
                <a:lnTo>
                  <a:pt x="1418273" y="59055"/>
                </a:lnTo>
                <a:cubicBezTo>
                  <a:pt x="1405890" y="60960"/>
                  <a:pt x="1394460" y="63818"/>
                  <a:pt x="1383030" y="65723"/>
                </a:cubicBezTo>
                <a:close/>
                <a:moveTo>
                  <a:pt x="2197418" y="58103"/>
                </a:moveTo>
                <a:cubicBezTo>
                  <a:pt x="2185988" y="55245"/>
                  <a:pt x="2174558" y="53340"/>
                  <a:pt x="2162175" y="51435"/>
                </a:cubicBezTo>
                <a:lnTo>
                  <a:pt x="2165985" y="33338"/>
                </a:lnTo>
                <a:cubicBezTo>
                  <a:pt x="2177415" y="35243"/>
                  <a:pt x="2189798" y="38100"/>
                  <a:pt x="2201227" y="40005"/>
                </a:cubicBezTo>
                <a:lnTo>
                  <a:pt x="2197418" y="58103"/>
                </a:lnTo>
                <a:close/>
                <a:moveTo>
                  <a:pt x="1452563" y="51435"/>
                </a:moveTo>
                <a:lnTo>
                  <a:pt x="1448752" y="33338"/>
                </a:lnTo>
                <a:cubicBezTo>
                  <a:pt x="1460182" y="31432"/>
                  <a:pt x="1472565" y="28575"/>
                  <a:pt x="1483995" y="26670"/>
                </a:cubicBezTo>
                <a:lnTo>
                  <a:pt x="1486852" y="44768"/>
                </a:lnTo>
                <a:cubicBezTo>
                  <a:pt x="1476375" y="46673"/>
                  <a:pt x="1464945" y="48578"/>
                  <a:pt x="1452563" y="51435"/>
                </a:cubicBezTo>
                <a:close/>
                <a:moveTo>
                  <a:pt x="2126933" y="44768"/>
                </a:moveTo>
                <a:cubicBezTo>
                  <a:pt x="2115502" y="42863"/>
                  <a:pt x="2103120" y="40957"/>
                  <a:pt x="2091690" y="39053"/>
                </a:cubicBezTo>
                <a:lnTo>
                  <a:pt x="2094548" y="20955"/>
                </a:lnTo>
                <a:cubicBezTo>
                  <a:pt x="2105977" y="22860"/>
                  <a:pt x="2118360" y="24765"/>
                  <a:pt x="2129790" y="26670"/>
                </a:cubicBezTo>
                <a:lnTo>
                  <a:pt x="2126933" y="44768"/>
                </a:lnTo>
                <a:close/>
                <a:moveTo>
                  <a:pt x="1523048" y="39053"/>
                </a:moveTo>
                <a:lnTo>
                  <a:pt x="1520190" y="20955"/>
                </a:lnTo>
                <a:cubicBezTo>
                  <a:pt x="1531620" y="19050"/>
                  <a:pt x="1544002" y="17145"/>
                  <a:pt x="1555432" y="16193"/>
                </a:cubicBezTo>
                <a:lnTo>
                  <a:pt x="1558290" y="34290"/>
                </a:lnTo>
                <a:cubicBezTo>
                  <a:pt x="1546860" y="35243"/>
                  <a:pt x="1534477" y="37148"/>
                  <a:pt x="1523048" y="39053"/>
                </a:cubicBezTo>
                <a:close/>
                <a:moveTo>
                  <a:pt x="2056448" y="34290"/>
                </a:moveTo>
                <a:cubicBezTo>
                  <a:pt x="2045018" y="32385"/>
                  <a:pt x="2032635" y="31432"/>
                  <a:pt x="2021205" y="29528"/>
                </a:cubicBezTo>
                <a:lnTo>
                  <a:pt x="2023110" y="11430"/>
                </a:lnTo>
                <a:cubicBezTo>
                  <a:pt x="2035493" y="12382"/>
                  <a:pt x="2046923" y="14288"/>
                  <a:pt x="2059305" y="16193"/>
                </a:cubicBezTo>
                <a:lnTo>
                  <a:pt x="2056448" y="34290"/>
                </a:lnTo>
                <a:close/>
                <a:moveTo>
                  <a:pt x="1593532" y="29528"/>
                </a:moveTo>
                <a:lnTo>
                  <a:pt x="1591627" y="11430"/>
                </a:lnTo>
                <a:cubicBezTo>
                  <a:pt x="1604010" y="10478"/>
                  <a:pt x="1615440" y="8573"/>
                  <a:pt x="1627823" y="7620"/>
                </a:cubicBezTo>
                <a:lnTo>
                  <a:pt x="1629727" y="25718"/>
                </a:lnTo>
                <a:cubicBezTo>
                  <a:pt x="1617345" y="26670"/>
                  <a:pt x="1605915" y="27623"/>
                  <a:pt x="1593532" y="29528"/>
                </a:cubicBezTo>
                <a:close/>
                <a:moveTo>
                  <a:pt x="1985963" y="25718"/>
                </a:moveTo>
                <a:cubicBezTo>
                  <a:pt x="1974532" y="24765"/>
                  <a:pt x="1962150" y="23813"/>
                  <a:pt x="1950720" y="22860"/>
                </a:cubicBezTo>
                <a:lnTo>
                  <a:pt x="1951673" y="4763"/>
                </a:lnTo>
                <a:cubicBezTo>
                  <a:pt x="1964055" y="5715"/>
                  <a:pt x="1975485" y="6668"/>
                  <a:pt x="1987868" y="7620"/>
                </a:cubicBezTo>
                <a:lnTo>
                  <a:pt x="1985963" y="25718"/>
                </a:lnTo>
                <a:close/>
                <a:moveTo>
                  <a:pt x="1664970" y="22860"/>
                </a:moveTo>
                <a:lnTo>
                  <a:pt x="1664018" y="4763"/>
                </a:lnTo>
                <a:cubicBezTo>
                  <a:pt x="1676400" y="3810"/>
                  <a:pt x="1687830" y="2857"/>
                  <a:pt x="1700213" y="2857"/>
                </a:cubicBezTo>
                <a:lnTo>
                  <a:pt x="1701165" y="20955"/>
                </a:lnTo>
                <a:cubicBezTo>
                  <a:pt x="1688782" y="20955"/>
                  <a:pt x="1676400" y="21907"/>
                  <a:pt x="1664970" y="22860"/>
                </a:cubicBezTo>
                <a:close/>
                <a:moveTo>
                  <a:pt x="1914525" y="20955"/>
                </a:moveTo>
                <a:cubicBezTo>
                  <a:pt x="1903095" y="20003"/>
                  <a:pt x="1890713" y="20003"/>
                  <a:pt x="1879282" y="19050"/>
                </a:cubicBezTo>
                <a:lnTo>
                  <a:pt x="1880235" y="953"/>
                </a:lnTo>
                <a:cubicBezTo>
                  <a:pt x="1892618" y="953"/>
                  <a:pt x="1904048" y="1905"/>
                  <a:pt x="1916430" y="2857"/>
                </a:cubicBezTo>
                <a:lnTo>
                  <a:pt x="1914525" y="20955"/>
                </a:lnTo>
                <a:close/>
                <a:moveTo>
                  <a:pt x="1736407" y="19050"/>
                </a:moveTo>
                <a:lnTo>
                  <a:pt x="1735455" y="953"/>
                </a:lnTo>
                <a:cubicBezTo>
                  <a:pt x="1747838" y="953"/>
                  <a:pt x="1759268" y="0"/>
                  <a:pt x="1771650" y="0"/>
                </a:cubicBezTo>
                <a:lnTo>
                  <a:pt x="1771650" y="18098"/>
                </a:lnTo>
                <a:cubicBezTo>
                  <a:pt x="1760220" y="18098"/>
                  <a:pt x="1747838" y="18098"/>
                  <a:pt x="1736407" y="19050"/>
                </a:cubicBezTo>
                <a:close/>
                <a:moveTo>
                  <a:pt x="1843088" y="18098"/>
                </a:moveTo>
                <a:cubicBezTo>
                  <a:pt x="1831657" y="18098"/>
                  <a:pt x="1819275" y="18098"/>
                  <a:pt x="1807845" y="18098"/>
                </a:cubicBezTo>
                <a:lnTo>
                  <a:pt x="1807845" y="0"/>
                </a:lnTo>
                <a:cubicBezTo>
                  <a:pt x="1820227" y="0"/>
                  <a:pt x="1831657" y="0"/>
                  <a:pt x="1844040" y="0"/>
                </a:cubicBezTo>
                <a:lnTo>
                  <a:pt x="1843088" y="18098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/>
          </a:p>
        </p:txBody>
      </p:sp>
      <p:grpSp>
        <p:nvGrpSpPr>
          <p:cNvPr id="13" name="Gruppo 12" descr="Coniglietto in una tazza">
            <a:extLst>
              <a:ext uri="{FF2B5EF4-FFF2-40B4-BE49-F238E27FC236}">
                <a16:creationId xmlns:a16="http://schemas.microsoft.com/office/drawing/2014/main" id="{03B6EA3B-2322-4EC1-8574-3489597E7E9C}"/>
              </a:ext>
            </a:extLst>
          </p:cNvPr>
          <p:cNvGrpSpPr/>
          <p:nvPr/>
        </p:nvGrpSpPr>
        <p:grpSpPr>
          <a:xfrm>
            <a:off x="6332410" y="6365975"/>
            <a:ext cx="2475357" cy="2572007"/>
            <a:chOff x="6332410" y="6365975"/>
            <a:chExt cx="2475357" cy="2572007"/>
          </a:xfrm>
        </p:grpSpPr>
        <p:sp>
          <p:nvSpPr>
            <p:cNvPr id="1347" name="Figura a mano libera: Forma 1346">
              <a:extLst>
                <a:ext uri="{FF2B5EF4-FFF2-40B4-BE49-F238E27FC236}">
                  <a16:creationId xmlns:a16="http://schemas.microsoft.com/office/drawing/2014/main" id="{001EBC70-7D28-43A0-A91E-D26A43B935A5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275" name="Figura a mano libera: Forma 1274">
              <a:extLst>
                <a:ext uri="{FF2B5EF4-FFF2-40B4-BE49-F238E27FC236}">
                  <a16:creationId xmlns:a16="http://schemas.microsoft.com/office/drawing/2014/main" id="{9652438F-E82B-43E8-854A-9BE04A521F58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703" name="Figura a mano libera: Forma 702">
              <a:extLst>
                <a:ext uri="{FF2B5EF4-FFF2-40B4-BE49-F238E27FC236}">
                  <a16:creationId xmlns:a16="http://schemas.microsoft.com/office/drawing/2014/main" id="{6A365119-1CEB-4068-8107-9F8CD6E8FBE8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EA23D63-8BD4-48F2-B247-6880A1DA86A1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296" name="Figura a mano libera: Forma 1295">
                <a:extLst>
                  <a:ext uri="{FF2B5EF4-FFF2-40B4-BE49-F238E27FC236}">
                    <a16:creationId xmlns:a16="http://schemas.microsoft.com/office/drawing/2014/main" id="{D2982E88-8DE4-4D5F-8F4C-96772EA1B29A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97" name="Figura a mano libera: Forma 1296">
                <a:extLst>
                  <a:ext uri="{FF2B5EF4-FFF2-40B4-BE49-F238E27FC236}">
                    <a16:creationId xmlns:a16="http://schemas.microsoft.com/office/drawing/2014/main" id="{96780863-AEA3-434E-8F5F-42561FA5910F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98" name="Figura a mano libera: Forma 1297">
                <a:extLst>
                  <a:ext uri="{FF2B5EF4-FFF2-40B4-BE49-F238E27FC236}">
                    <a16:creationId xmlns:a16="http://schemas.microsoft.com/office/drawing/2014/main" id="{63D7B43A-DB3D-40D3-B2B4-FA7095D6204D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99" name="Figura a mano libera: Forma 1298">
                <a:extLst>
                  <a:ext uri="{FF2B5EF4-FFF2-40B4-BE49-F238E27FC236}">
                    <a16:creationId xmlns:a16="http://schemas.microsoft.com/office/drawing/2014/main" id="{5EAE0D27-32DE-4A4A-BF12-3FA2E57F95F7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00" name="Figura a mano libera: Forma 1299">
                <a:extLst>
                  <a:ext uri="{FF2B5EF4-FFF2-40B4-BE49-F238E27FC236}">
                    <a16:creationId xmlns:a16="http://schemas.microsoft.com/office/drawing/2014/main" id="{20F94946-D220-4824-AD17-A4FFECB8D2AA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01" name="Figura a mano libera: Forma 1300">
                <a:extLst>
                  <a:ext uri="{FF2B5EF4-FFF2-40B4-BE49-F238E27FC236}">
                    <a16:creationId xmlns:a16="http://schemas.microsoft.com/office/drawing/2014/main" id="{46F6A5FC-1BB2-4D2E-8F8C-AA3E29BF7451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02" name="Figura a mano libera: Forma 1301">
                <a:extLst>
                  <a:ext uri="{FF2B5EF4-FFF2-40B4-BE49-F238E27FC236}">
                    <a16:creationId xmlns:a16="http://schemas.microsoft.com/office/drawing/2014/main" id="{31021B47-4BC3-4C7C-9495-A5DDD547D9A8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03" name="Figura a mano libera: Forma 1302">
                <a:extLst>
                  <a:ext uri="{FF2B5EF4-FFF2-40B4-BE49-F238E27FC236}">
                    <a16:creationId xmlns:a16="http://schemas.microsoft.com/office/drawing/2014/main" id="{C9BBC824-54DD-4AEC-919F-915F2DD4E3E7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04" name="Figura a mano libera: Forma 1303">
                <a:extLst>
                  <a:ext uri="{FF2B5EF4-FFF2-40B4-BE49-F238E27FC236}">
                    <a16:creationId xmlns:a16="http://schemas.microsoft.com/office/drawing/2014/main" id="{22D37023-276A-42D1-9263-456FC0727BFD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05" name="Figura a mano libera: Forma 1304">
                <a:extLst>
                  <a:ext uri="{FF2B5EF4-FFF2-40B4-BE49-F238E27FC236}">
                    <a16:creationId xmlns:a16="http://schemas.microsoft.com/office/drawing/2014/main" id="{C5CFABDD-80D9-4753-842A-BF9FB1153ED9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06" name="Figura a mano libera: Forma 1305">
                <a:extLst>
                  <a:ext uri="{FF2B5EF4-FFF2-40B4-BE49-F238E27FC236}">
                    <a16:creationId xmlns:a16="http://schemas.microsoft.com/office/drawing/2014/main" id="{5BC51747-6FB8-4097-A586-62B9E8AE3518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07" name="Figura a mano libera: Forma 1306">
                <a:extLst>
                  <a:ext uri="{FF2B5EF4-FFF2-40B4-BE49-F238E27FC236}">
                    <a16:creationId xmlns:a16="http://schemas.microsoft.com/office/drawing/2014/main" id="{9896E9FB-090C-4A7F-B107-F621613ACAA7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08" name="Figura a mano libera: Forma 1307">
                <a:extLst>
                  <a:ext uri="{FF2B5EF4-FFF2-40B4-BE49-F238E27FC236}">
                    <a16:creationId xmlns:a16="http://schemas.microsoft.com/office/drawing/2014/main" id="{4B482C5A-3F22-481E-928D-4B3DDF4CEAE4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09" name="Figura a mano libera: Forma 1308">
                <a:extLst>
                  <a:ext uri="{FF2B5EF4-FFF2-40B4-BE49-F238E27FC236}">
                    <a16:creationId xmlns:a16="http://schemas.microsoft.com/office/drawing/2014/main" id="{01F19103-75E8-47F8-8386-3F10E52BA9AE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10" name="Figura a mano libera: Forma 1309">
                <a:extLst>
                  <a:ext uri="{FF2B5EF4-FFF2-40B4-BE49-F238E27FC236}">
                    <a16:creationId xmlns:a16="http://schemas.microsoft.com/office/drawing/2014/main" id="{DA7E4BBB-68BB-4759-8CC3-74E351679AFB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11" name="Figura a mano libera: Forma 1310">
                <a:extLst>
                  <a:ext uri="{FF2B5EF4-FFF2-40B4-BE49-F238E27FC236}">
                    <a16:creationId xmlns:a16="http://schemas.microsoft.com/office/drawing/2014/main" id="{CA8D4F18-D66E-4139-955D-9C0439FDD0C1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12" name="Figura a mano libera: Forma 1311">
                <a:extLst>
                  <a:ext uri="{FF2B5EF4-FFF2-40B4-BE49-F238E27FC236}">
                    <a16:creationId xmlns:a16="http://schemas.microsoft.com/office/drawing/2014/main" id="{6A8D031E-7406-473D-95FA-74D3B59EA748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13" name="Figura a mano libera: Forma 1312">
                <a:extLst>
                  <a:ext uri="{FF2B5EF4-FFF2-40B4-BE49-F238E27FC236}">
                    <a16:creationId xmlns:a16="http://schemas.microsoft.com/office/drawing/2014/main" id="{7DE80B5B-D116-4F3D-A723-9010C50673D8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14" name="Figura a mano libera: Forma 1313">
                <a:extLst>
                  <a:ext uri="{FF2B5EF4-FFF2-40B4-BE49-F238E27FC236}">
                    <a16:creationId xmlns:a16="http://schemas.microsoft.com/office/drawing/2014/main" id="{0518C2D1-E8C8-4585-A7B9-26B6E0C4CB4D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15" name="Figura a mano libera: Forma 1314">
                <a:extLst>
                  <a:ext uri="{FF2B5EF4-FFF2-40B4-BE49-F238E27FC236}">
                    <a16:creationId xmlns:a16="http://schemas.microsoft.com/office/drawing/2014/main" id="{ADA47730-C3DA-47B1-B0AF-4CB289E35020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3DAED2D1-31EF-4DC6-AC38-6E97DE9E3C85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316" name="Figura a mano libera: Forma 1315">
                <a:extLst>
                  <a:ext uri="{FF2B5EF4-FFF2-40B4-BE49-F238E27FC236}">
                    <a16:creationId xmlns:a16="http://schemas.microsoft.com/office/drawing/2014/main" id="{60A2D68B-677C-4D9A-A886-87AD02C1E4BE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17" name="Figura a mano libera: Forma 1316">
                <a:extLst>
                  <a:ext uri="{FF2B5EF4-FFF2-40B4-BE49-F238E27FC236}">
                    <a16:creationId xmlns:a16="http://schemas.microsoft.com/office/drawing/2014/main" id="{D195BA3E-4B91-4764-BA88-844C61F38917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1318" name="Figura a mano libera: Forma 1317">
              <a:extLst>
                <a:ext uri="{FF2B5EF4-FFF2-40B4-BE49-F238E27FC236}">
                  <a16:creationId xmlns:a16="http://schemas.microsoft.com/office/drawing/2014/main" id="{AE500E1B-D041-40A9-A9AA-CDBD891E664C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319" name="Gruppo 1318">
              <a:extLst>
                <a:ext uri="{FF2B5EF4-FFF2-40B4-BE49-F238E27FC236}">
                  <a16:creationId xmlns:a16="http://schemas.microsoft.com/office/drawing/2014/main" id="{BE16FF55-4FBB-4D77-A0B9-A26F87B81610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320" name="Figura a mano libera: Forma 1319">
                <a:extLst>
                  <a:ext uri="{FF2B5EF4-FFF2-40B4-BE49-F238E27FC236}">
                    <a16:creationId xmlns:a16="http://schemas.microsoft.com/office/drawing/2014/main" id="{FBFE20AB-C6AB-4726-9309-F5A9380385D7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21" name="Figura a mano libera: Forma 1320">
                <a:extLst>
                  <a:ext uri="{FF2B5EF4-FFF2-40B4-BE49-F238E27FC236}">
                    <a16:creationId xmlns:a16="http://schemas.microsoft.com/office/drawing/2014/main" id="{A1067180-D156-4FB4-A297-87D95F59C4DF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22" name="Figura a mano libera: Forma 1321">
                <a:extLst>
                  <a:ext uri="{FF2B5EF4-FFF2-40B4-BE49-F238E27FC236}">
                    <a16:creationId xmlns:a16="http://schemas.microsoft.com/office/drawing/2014/main" id="{4C8965F4-E14F-4EFB-877A-1A17FD74F2AC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1323" name="Elemento grafico 20">
                <a:extLst>
                  <a:ext uri="{FF2B5EF4-FFF2-40B4-BE49-F238E27FC236}">
                    <a16:creationId xmlns:a16="http://schemas.microsoft.com/office/drawing/2014/main" id="{A57C772B-C487-4F13-A0D3-9871A265F65D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339" name="Figura a mano libera: Forma 1338">
                  <a:extLst>
                    <a:ext uri="{FF2B5EF4-FFF2-40B4-BE49-F238E27FC236}">
                      <a16:creationId xmlns:a16="http://schemas.microsoft.com/office/drawing/2014/main" id="{00793887-4A9D-4F9D-86B1-792DCFB91392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340" name="Figura a mano libera: Forma 1339">
                  <a:extLst>
                    <a:ext uri="{FF2B5EF4-FFF2-40B4-BE49-F238E27FC236}">
                      <a16:creationId xmlns:a16="http://schemas.microsoft.com/office/drawing/2014/main" id="{1CCEC4A4-8228-4C9C-935C-AA07FB91CC09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324" name="Elemento grafico 20">
                <a:extLst>
                  <a:ext uri="{FF2B5EF4-FFF2-40B4-BE49-F238E27FC236}">
                    <a16:creationId xmlns:a16="http://schemas.microsoft.com/office/drawing/2014/main" id="{40BAC8A2-E189-4652-860C-C3350DABB0E3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337" name="Figura a mano libera: Forma 1336">
                  <a:extLst>
                    <a:ext uri="{FF2B5EF4-FFF2-40B4-BE49-F238E27FC236}">
                      <a16:creationId xmlns:a16="http://schemas.microsoft.com/office/drawing/2014/main" id="{749C13C6-FF91-4E0A-9AD8-2441976271C8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338" name="Figura a mano libera: Forma 1337">
                  <a:extLst>
                    <a:ext uri="{FF2B5EF4-FFF2-40B4-BE49-F238E27FC236}">
                      <a16:creationId xmlns:a16="http://schemas.microsoft.com/office/drawing/2014/main" id="{7A92D2C4-415D-4A75-BA2F-F3C75EF2B95F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325" name="Elemento grafico 20">
                <a:extLst>
                  <a:ext uri="{FF2B5EF4-FFF2-40B4-BE49-F238E27FC236}">
                    <a16:creationId xmlns:a16="http://schemas.microsoft.com/office/drawing/2014/main" id="{80E69F0B-46A8-4821-9BD2-0935A87DD6F5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335" name="Figura a mano libera: Forma 1334">
                  <a:extLst>
                    <a:ext uri="{FF2B5EF4-FFF2-40B4-BE49-F238E27FC236}">
                      <a16:creationId xmlns:a16="http://schemas.microsoft.com/office/drawing/2014/main" id="{EEFE2C9C-0F3C-4866-978A-BF2479479D62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336" name="Figura a mano libera: Forma 1335">
                  <a:extLst>
                    <a:ext uri="{FF2B5EF4-FFF2-40B4-BE49-F238E27FC236}">
                      <a16:creationId xmlns:a16="http://schemas.microsoft.com/office/drawing/2014/main" id="{0CBAAB1C-4E35-4436-AC5F-696278197299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326" name="Elemento grafico 20">
                <a:extLst>
                  <a:ext uri="{FF2B5EF4-FFF2-40B4-BE49-F238E27FC236}">
                    <a16:creationId xmlns:a16="http://schemas.microsoft.com/office/drawing/2014/main" id="{3A180CE4-5C24-4485-A875-E0898EC7F5F6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333" name="Figura a mano libera: Forma 1332">
                  <a:extLst>
                    <a:ext uri="{FF2B5EF4-FFF2-40B4-BE49-F238E27FC236}">
                      <a16:creationId xmlns:a16="http://schemas.microsoft.com/office/drawing/2014/main" id="{98B30AD7-E704-4D8A-9C51-BEA745811550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334" name="Figura a mano libera: Forma 1333">
                  <a:extLst>
                    <a:ext uri="{FF2B5EF4-FFF2-40B4-BE49-F238E27FC236}">
                      <a16:creationId xmlns:a16="http://schemas.microsoft.com/office/drawing/2014/main" id="{8B005079-0ADC-4E83-9B84-796BC3518E6B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327" name="Elemento grafico 20">
                <a:extLst>
                  <a:ext uri="{FF2B5EF4-FFF2-40B4-BE49-F238E27FC236}">
                    <a16:creationId xmlns:a16="http://schemas.microsoft.com/office/drawing/2014/main" id="{66A94004-128B-4448-97B9-78AF530F558C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331" name="Figura a mano libera: Forma 1330">
                  <a:extLst>
                    <a:ext uri="{FF2B5EF4-FFF2-40B4-BE49-F238E27FC236}">
                      <a16:creationId xmlns:a16="http://schemas.microsoft.com/office/drawing/2014/main" id="{C871BFAA-BA12-41D2-87E3-69A8DFA76BFF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332" name="Figura a mano libera: Forma 1331">
                  <a:extLst>
                    <a:ext uri="{FF2B5EF4-FFF2-40B4-BE49-F238E27FC236}">
                      <a16:creationId xmlns:a16="http://schemas.microsoft.com/office/drawing/2014/main" id="{9DA7A330-A34C-4826-9020-E830A73BDA3F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1328" name="Elemento grafico 20">
                <a:extLst>
                  <a:ext uri="{FF2B5EF4-FFF2-40B4-BE49-F238E27FC236}">
                    <a16:creationId xmlns:a16="http://schemas.microsoft.com/office/drawing/2014/main" id="{3FF46DD0-E2AF-4306-BACF-A39404412278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329" name="Figura a mano libera: Forma 1328">
                  <a:extLst>
                    <a:ext uri="{FF2B5EF4-FFF2-40B4-BE49-F238E27FC236}">
                      <a16:creationId xmlns:a16="http://schemas.microsoft.com/office/drawing/2014/main" id="{EF5C617B-2F17-47A5-B599-3A22E969AB8C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1330" name="Figura a mano libera: Forma 1329">
                  <a:extLst>
                    <a:ext uri="{FF2B5EF4-FFF2-40B4-BE49-F238E27FC236}">
                      <a16:creationId xmlns:a16="http://schemas.microsoft.com/office/drawing/2014/main" id="{A5115EE8-B0A8-4A2C-8325-34029DABEA26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  <p:sp>
          <p:nvSpPr>
            <p:cNvPr id="1341" name="Figura a mano libera: Forma 1340">
              <a:extLst>
                <a:ext uri="{FF2B5EF4-FFF2-40B4-BE49-F238E27FC236}">
                  <a16:creationId xmlns:a16="http://schemas.microsoft.com/office/drawing/2014/main" id="{9D307CD1-5A27-4281-A4B3-9A63205F0254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342" name="Figura a mano libera: Forma 1341">
              <a:extLst>
                <a:ext uri="{FF2B5EF4-FFF2-40B4-BE49-F238E27FC236}">
                  <a16:creationId xmlns:a16="http://schemas.microsoft.com/office/drawing/2014/main" id="{61FD0C3D-ECCA-439F-B772-9EB070D9D553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343" name="Figura a mano libera: Forma 1342">
              <a:extLst>
                <a:ext uri="{FF2B5EF4-FFF2-40B4-BE49-F238E27FC236}">
                  <a16:creationId xmlns:a16="http://schemas.microsoft.com/office/drawing/2014/main" id="{19B27A50-A568-48D1-B2CE-5BD36C8A6CB1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344" name="Figura a mano libera: Forma 1343">
              <a:extLst>
                <a:ext uri="{FF2B5EF4-FFF2-40B4-BE49-F238E27FC236}">
                  <a16:creationId xmlns:a16="http://schemas.microsoft.com/office/drawing/2014/main" id="{50CEFC8C-2C51-4BD8-A81F-0D7D2198C43F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345" name="Figura a mano libera: Forma 1344">
              <a:extLst>
                <a:ext uri="{FF2B5EF4-FFF2-40B4-BE49-F238E27FC236}">
                  <a16:creationId xmlns:a16="http://schemas.microsoft.com/office/drawing/2014/main" id="{5F827892-6EC3-483B-92B5-128259E8857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1346" name="Figura a mano libera: Forma 1345">
              <a:extLst>
                <a:ext uri="{FF2B5EF4-FFF2-40B4-BE49-F238E27FC236}">
                  <a16:creationId xmlns:a16="http://schemas.microsoft.com/office/drawing/2014/main" id="{E016977A-CF17-4171-BE7F-178B8C20190E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71E0D539-91A8-4002-AAF4-ADCFE47923EA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349" name="Figura a mano libera: Forma 1348">
                <a:extLst>
                  <a:ext uri="{FF2B5EF4-FFF2-40B4-BE49-F238E27FC236}">
                    <a16:creationId xmlns:a16="http://schemas.microsoft.com/office/drawing/2014/main" id="{4BB600A8-6A64-4386-8569-3582EE935A54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50" name="Figura a mano libera: Forma 1349">
                <a:extLst>
                  <a:ext uri="{FF2B5EF4-FFF2-40B4-BE49-F238E27FC236}">
                    <a16:creationId xmlns:a16="http://schemas.microsoft.com/office/drawing/2014/main" id="{51706D13-73BF-4C8E-906D-986D55F573BC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51" name="Figura a mano libera: Forma 1350">
                <a:extLst>
                  <a:ext uri="{FF2B5EF4-FFF2-40B4-BE49-F238E27FC236}">
                    <a16:creationId xmlns:a16="http://schemas.microsoft.com/office/drawing/2014/main" id="{C8F98B6C-D0D3-4C07-B4D3-051B5FA5D31F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52" name="Figura a mano libera: Forma 1351">
                <a:extLst>
                  <a:ext uri="{FF2B5EF4-FFF2-40B4-BE49-F238E27FC236}">
                    <a16:creationId xmlns:a16="http://schemas.microsoft.com/office/drawing/2014/main" id="{FAB16C1C-CC5E-4613-9F93-9CD56DAAD666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53" name="Figura a mano libera: Forma 1352">
                <a:extLst>
                  <a:ext uri="{FF2B5EF4-FFF2-40B4-BE49-F238E27FC236}">
                    <a16:creationId xmlns:a16="http://schemas.microsoft.com/office/drawing/2014/main" id="{A96305AD-2EE4-443F-B9FF-7D78ACCB8198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54" name="Figura a mano libera: Forma 1353">
                <a:extLst>
                  <a:ext uri="{FF2B5EF4-FFF2-40B4-BE49-F238E27FC236}">
                    <a16:creationId xmlns:a16="http://schemas.microsoft.com/office/drawing/2014/main" id="{A4DFFE49-C28C-42B3-AC85-B1E29A52CC6B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55" name="Figura a mano libera: Forma 1354">
                <a:extLst>
                  <a:ext uri="{FF2B5EF4-FFF2-40B4-BE49-F238E27FC236}">
                    <a16:creationId xmlns:a16="http://schemas.microsoft.com/office/drawing/2014/main" id="{BCB6B973-75AB-4854-96E0-722AC2071306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56" name="Figura a mano libera: Forma 1355">
                <a:extLst>
                  <a:ext uri="{FF2B5EF4-FFF2-40B4-BE49-F238E27FC236}">
                    <a16:creationId xmlns:a16="http://schemas.microsoft.com/office/drawing/2014/main" id="{2F6A320E-5A05-42FD-897A-E3D60E5BEBB6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57" name="Figura a mano libera: Forma 1356">
                <a:extLst>
                  <a:ext uri="{FF2B5EF4-FFF2-40B4-BE49-F238E27FC236}">
                    <a16:creationId xmlns:a16="http://schemas.microsoft.com/office/drawing/2014/main" id="{44B42AEC-6397-46D1-8C6A-B2A94E1ECF57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58" name="Figura a mano libera: Forma 1357">
                <a:extLst>
                  <a:ext uri="{FF2B5EF4-FFF2-40B4-BE49-F238E27FC236}">
                    <a16:creationId xmlns:a16="http://schemas.microsoft.com/office/drawing/2014/main" id="{6AEDBED2-A0DF-4753-BE85-52FAE966424B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59" name="Figura a mano libera: Forma 1358">
                <a:extLst>
                  <a:ext uri="{FF2B5EF4-FFF2-40B4-BE49-F238E27FC236}">
                    <a16:creationId xmlns:a16="http://schemas.microsoft.com/office/drawing/2014/main" id="{7EE53A76-E079-4E0A-9F63-C84BA164478C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60" name="Figura a mano libera: Forma 1359">
                <a:extLst>
                  <a:ext uri="{FF2B5EF4-FFF2-40B4-BE49-F238E27FC236}">
                    <a16:creationId xmlns:a16="http://schemas.microsoft.com/office/drawing/2014/main" id="{04067BE1-46A5-4A80-81D5-1E6B26163E1F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61" name="Figura a mano libera: Forma 1360">
                <a:extLst>
                  <a:ext uri="{FF2B5EF4-FFF2-40B4-BE49-F238E27FC236}">
                    <a16:creationId xmlns:a16="http://schemas.microsoft.com/office/drawing/2014/main" id="{5A120606-0585-4CF7-A53E-7217B5A834EF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62" name="Figura a mano libera: Forma 1361">
                <a:extLst>
                  <a:ext uri="{FF2B5EF4-FFF2-40B4-BE49-F238E27FC236}">
                    <a16:creationId xmlns:a16="http://schemas.microsoft.com/office/drawing/2014/main" id="{34ED6DB9-9DB8-42AA-8873-606791099A5E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63" name="Figura a mano libera: Forma 1362">
                <a:extLst>
                  <a:ext uri="{FF2B5EF4-FFF2-40B4-BE49-F238E27FC236}">
                    <a16:creationId xmlns:a16="http://schemas.microsoft.com/office/drawing/2014/main" id="{D2891C6C-5894-47EB-9300-25B9C58D3F7B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64" name="Figura a mano libera: Forma 1363">
                <a:extLst>
                  <a:ext uri="{FF2B5EF4-FFF2-40B4-BE49-F238E27FC236}">
                    <a16:creationId xmlns:a16="http://schemas.microsoft.com/office/drawing/2014/main" id="{0B1C4D6B-B204-417E-AB3A-01B8A0162094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65" name="Figura a mano libera: Forma 1364">
                <a:extLst>
                  <a:ext uri="{FF2B5EF4-FFF2-40B4-BE49-F238E27FC236}">
                    <a16:creationId xmlns:a16="http://schemas.microsoft.com/office/drawing/2014/main" id="{9E963AF7-9A0D-4D14-9D0C-17A57CF72471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1366" name="Gruppo 1365">
              <a:extLst>
                <a:ext uri="{FF2B5EF4-FFF2-40B4-BE49-F238E27FC236}">
                  <a16:creationId xmlns:a16="http://schemas.microsoft.com/office/drawing/2014/main" id="{547E9504-B5B2-4EE3-A386-31D1C96316B6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367" name="Figura a mano libera: Forma 1366">
                <a:extLst>
                  <a:ext uri="{FF2B5EF4-FFF2-40B4-BE49-F238E27FC236}">
                    <a16:creationId xmlns:a16="http://schemas.microsoft.com/office/drawing/2014/main" id="{01798CD4-7763-4E16-A277-AB8BE22C915A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68" name="Figura a mano libera: Forma 1367">
                <a:extLst>
                  <a:ext uri="{FF2B5EF4-FFF2-40B4-BE49-F238E27FC236}">
                    <a16:creationId xmlns:a16="http://schemas.microsoft.com/office/drawing/2014/main" id="{71995B76-39BF-4C48-994E-04AB129D2D25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69" name="Figura a mano libera: Forma 1368">
                <a:extLst>
                  <a:ext uri="{FF2B5EF4-FFF2-40B4-BE49-F238E27FC236}">
                    <a16:creationId xmlns:a16="http://schemas.microsoft.com/office/drawing/2014/main" id="{00939718-4946-4285-9717-C9FADD881AE8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70" name="Figura a mano libera: Forma 1369">
                <a:extLst>
                  <a:ext uri="{FF2B5EF4-FFF2-40B4-BE49-F238E27FC236}">
                    <a16:creationId xmlns:a16="http://schemas.microsoft.com/office/drawing/2014/main" id="{0E212C7A-392C-437D-B081-7ACDCD32A9BD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71" name="Figura a mano libera: Forma 1370">
                <a:extLst>
                  <a:ext uri="{FF2B5EF4-FFF2-40B4-BE49-F238E27FC236}">
                    <a16:creationId xmlns:a16="http://schemas.microsoft.com/office/drawing/2014/main" id="{9B1DCE5A-47FD-456F-BE57-DBF6B576229D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72" name="Figura a mano libera: Forma 1371">
                <a:extLst>
                  <a:ext uri="{FF2B5EF4-FFF2-40B4-BE49-F238E27FC236}">
                    <a16:creationId xmlns:a16="http://schemas.microsoft.com/office/drawing/2014/main" id="{0EF3E950-5723-4BEC-9EC4-B5BE5B03CBF4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73" name="Figura a mano libera: Forma 1372">
                <a:extLst>
                  <a:ext uri="{FF2B5EF4-FFF2-40B4-BE49-F238E27FC236}">
                    <a16:creationId xmlns:a16="http://schemas.microsoft.com/office/drawing/2014/main" id="{255187EC-EC62-4064-A9D9-2555B097E599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74" name="Figura a mano libera: Forma 1373">
                <a:extLst>
                  <a:ext uri="{FF2B5EF4-FFF2-40B4-BE49-F238E27FC236}">
                    <a16:creationId xmlns:a16="http://schemas.microsoft.com/office/drawing/2014/main" id="{2D2561B5-224D-4ED7-B849-AEFD46E085A9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75" name="Figura a mano libera: Forma 1374">
                <a:extLst>
                  <a:ext uri="{FF2B5EF4-FFF2-40B4-BE49-F238E27FC236}">
                    <a16:creationId xmlns:a16="http://schemas.microsoft.com/office/drawing/2014/main" id="{5D57F5C3-3C88-40D1-85FF-0DFC4A3381BA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76" name="Figura a mano libera: Forma 1375">
                <a:extLst>
                  <a:ext uri="{FF2B5EF4-FFF2-40B4-BE49-F238E27FC236}">
                    <a16:creationId xmlns:a16="http://schemas.microsoft.com/office/drawing/2014/main" id="{EDF2B0A9-08C6-4A65-B323-A7C8FE144A8C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77" name="Figura a mano libera: Forma 1376">
                <a:extLst>
                  <a:ext uri="{FF2B5EF4-FFF2-40B4-BE49-F238E27FC236}">
                    <a16:creationId xmlns:a16="http://schemas.microsoft.com/office/drawing/2014/main" id="{D75482E8-9B99-4F7B-AD38-5383F8EDA70A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78" name="Figura a mano libera: Forma 1377">
                <a:extLst>
                  <a:ext uri="{FF2B5EF4-FFF2-40B4-BE49-F238E27FC236}">
                    <a16:creationId xmlns:a16="http://schemas.microsoft.com/office/drawing/2014/main" id="{C3303737-0354-4ED4-8EE9-39802623DEF5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79" name="Figura a mano libera: Forma 1378">
                <a:extLst>
                  <a:ext uri="{FF2B5EF4-FFF2-40B4-BE49-F238E27FC236}">
                    <a16:creationId xmlns:a16="http://schemas.microsoft.com/office/drawing/2014/main" id="{0F942911-7E1B-4D9E-9B6D-53D4D96D6AE5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80" name="Figura a mano libera: Forma 1379">
                <a:extLst>
                  <a:ext uri="{FF2B5EF4-FFF2-40B4-BE49-F238E27FC236}">
                    <a16:creationId xmlns:a16="http://schemas.microsoft.com/office/drawing/2014/main" id="{3582C692-FF57-4258-A1CE-F38BEDD3CE01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81" name="Figura a mano libera: Forma 1380">
                <a:extLst>
                  <a:ext uri="{FF2B5EF4-FFF2-40B4-BE49-F238E27FC236}">
                    <a16:creationId xmlns:a16="http://schemas.microsoft.com/office/drawing/2014/main" id="{64ED0A1C-A538-4EFE-88D5-102D9D436487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82" name="Figura a mano libera: Forma 1381">
                <a:extLst>
                  <a:ext uri="{FF2B5EF4-FFF2-40B4-BE49-F238E27FC236}">
                    <a16:creationId xmlns:a16="http://schemas.microsoft.com/office/drawing/2014/main" id="{868AE0FB-D245-4EAD-8485-85DAB16EC136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83" name="Figura a mano libera: Forma 1382">
                <a:extLst>
                  <a:ext uri="{FF2B5EF4-FFF2-40B4-BE49-F238E27FC236}">
                    <a16:creationId xmlns:a16="http://schemas.microsoft.com/office/drawing/2014/main" id="{13788F62-C8A8-429A-BF51-BB8A114B72F0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84" name="Figura a mano libera: Forma 1383">
                <a:extLst>
                  <a:ext uri="{FF2B5EF4-FFF2-40B4-BE49-F238E27FC236}">
                    <a16:creationId xmlns:a16="http://schemas.microsoft.com/office/drawing/2014/main" id="{A29728F3-D374-421B-B105-B8B1853AF9F3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85" name="Figura a mano libera: Forma 1384">
                <a:extLst>
                  <a:ext uri="{FF2B5EF4-FFF2-40B4-BE49-F238E27FC236}">
                    <a16:creationId xmlns:a16="http://schemas.microsoft.com/office/drawing/2014/main" id="{B22FBF11-9C38-4AB3-B347-DE2BDDCDB846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86" name="Figura a mano libera: Forma 1385">
                <a:extLst>
                  <a:ext uri="{FF2B5EF4-FFF2-40B4-BE49-F238E27FC236}">
                    <a16:creationId xmlns:a16="http://schemas.microsoft.com/office/drawing/2014/main" id="{651B9EC2-CFF2-46B2-89C7-1FD32C7B24DA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87" name="Figura a mano libera: Forma 1386">
                <a:extLst>
                  <a:ext uri="{FF2B5EF4-FFF2-40B4-BE49-F238E27FC236}">
                    <a16:creationId xmlns:a16="http://schemas.microsoft.com/office/drawing/2014/main" id="{15D3BFD6-8FC8-4BA0-B786-99E3971D89CD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88" name="Figura a mano libera: Forma 1387">
                <a:extLst>
                  <a:ext uri="{FF2B5EF4-FFF2-40B4-BE49-F238E27FC236}">
                    <a16:creationId xmlns:a16="http://schemas.microsoft.com/office/drawing/2014/main" id="{A164DBC6-A04D-4B65-BB34-62B90CF860A9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89" name="Figura a mano libera: Forma 1388">
                <a:extLst>
                  <a:ext uri="{FF2B5EF4-FFF2-40B4-BE49-F238E27FC236}">
                    <a16:creationId xmlns:a16="http://schemas.microsoft.com/office/drawing/2014/main" id="{504166DB-12F3-4589-BF31-8FA2000E7907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90" name="Figura a mano libera: Forma 1389">
                <a:extLst>
                  <a:ext uri="{FF2B5EF4-FFF2-40B4-BE49-F238E27FC236}">
                    <a16:creationId xmlns:a16="http://schemas.microsoft.com/office/drawing/2014/main" id="{495A7CD3-72DB-472E-8E2F-F94A053F4225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91" name="Figura a mano libera: Forma 1390">
                <a:extLst>
                  <a:ext uri="{FF2B5EF4-FFF2-40B4-BE49-F238E27FC236}">
                    <a16:creationId xmlns:a16="http://schemas.microsoft.com/office/drawing/2014/main" id="{2723FABB-39B3-4CDF-84C6-7EEB359D9549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92" name="Figura a mano libera: Forma 1391">
                <a:extLst>
                  <a:ext uri="{FF2B5EF4-FFF2-40B4-BE49-F238E27FC236}">
                    <a16:creationId xmlns:a16="http://schemas.microsoft.com/office/drawing/2014/main" id="{9B802C68-E0C7-4053-9CBC-0E16A71E861B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93" name="Figura a mano libera: Forma 1392">
                <a:extLst>
                  <a:ext uri="{FF2B5EF4-FFF2-40B4-BE49-F238E27FC236}">
                    <a16:creationId xmlns:a16="http://schemas.microsoft.com/office/drawing/2014/main" id="{3C93DAC6-9540-4722-887A-EFBAD26CB23C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94" name="Figura a mano libera: Forma 1393">
                <a:extLst>
                  <a:ext uri="{FF2B5EF4-FFF2-40B4-BE49-F238E27FC236}">
                    <a16:creationId xmlns:a16="http://schemas.microsoft.com/office/drawing/2014/main" id="{2EFDBF00-4576-41B0-A08F-E6691D9ACB85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95" name="Figura a mano libera: Forma 1394">
                <a:extLst>
                  <a:ext uri="{FF2B5EF4-FFF2-40B4-BE49-F238E27FC236}">
                    <a16:creationId xmlns:a16="http://schemas.microsoft.com/office/drawing/2014/main" id="{3FCE2CB5-1A22-49E4-89A5-4AC5932C9289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96" name="Figura a mano libera: Forma 1395">
                <a:extLst>
                  <a:ext uri="{FF2B5EF4-FFF2-40B4-BE49-F238E27FC236}">
                    <a16:creationId xmlns:a16="http://schemas.microsoft.com/office/drawing/2014/main" id="{55F16861-FF68-4BDC-94C8-8943DD46CD69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97" name="Figura a mano libera: Forma 1396">
                <a:extLst>
                  <a:ext uri="{FF2B5EF4-FFF2-40B4-BE49-F238E27FC236}">
                    <a16:creationId xmlns:a16="http://schemas.microsoft.com/office/drawing/2014/main" id="{5B80D169-1E13-4E5C-9B57-13FFD561B476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98" name="Figura a mano libera: Forma 1397">
                <a:extLst>
                  <a:ext uri="{FF2B5EF4-FFF2-40B4-BE49-F238E27FC236}">
                    <a16:creationId xmlns:a16="http://schemas.microsoft.com/office/drawing/2014/main" id="{4A567D2D-C8D9-46E8-9879-0CB66D791BFC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399" name="Figura a mano libera: Forma 1398">
                <a:extLst>
                  <a:ext uri="{FF2B5EF4-FFF2-40B4-BE49-F238E27FC236}">
                    <a16:creationId xmlns:a16="http://schemas.microsoft.com/office/drawing/2014/main" id="{74DDFFFC-D4AF-48CC-A502-5BCEDF514F41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00" name="Figura a mano libera: Forma 1399">
                <a:extLst>
                  <a:ext uri="{FF2B5EF4-FFF2-40B4-BE49-F238E27FC236}">
                    <a16:creationId xmlns:a16="http://schemas.microsoft.com/office/drawing/2014/main" id="{D8C57B12-4F4A-4DEF-B38D-1612F752A1D0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01" name="Figura a mano libera: Forma 1400">
                <a:extLst>
                  <a:ext uri="{FF2B5EF4-FFF2-40B4-BE49-F238E27FC236}">
                    <a16:creationId xmlns:a16="http://schemas.microsoft.com/office/drawing/2014/main" id="{F6583651-3116-478E-B5A5-EFD21A14A9AF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02" name="Figura a mano libera: Forma 1401">
                <a:extLst>
                  <a:ext uri="{FF2B5EF4-FFF2-40B4-BE49-F238E27FC236}">
                    <a16:creationId xmlns:a16="http://schemas.microsoft.com/office/drawing/2014/main" id="{21E14A6A-B10A-4513-8DE7-3DB0E2A39960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03" name="Figura a mano libera: Forma 1402">
                <a:extLst>
                  <a:ext uri="{FF2B5EF4-FFF2-40B4-BE49-F238E27FC236}">
                    <a16:creationId xmlns:a16="http://schemas.microsoft.com/office/drawing/2014/main" id="{14F8A2A1-DD55-4F1C-92B5-EBDEFA5F5F9E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04" name="Figura a mano libera: Forma 1403">
                <a:extLst>
                  <a:ext uri="{FF2B5EF4-FFF2-40B4-BE49-F238E27FC236}">
                    <a16:creationId xmlns:a16="http://schemas.microsoft.com/office/drawing/2014/main" id="{C4F9C6C5-193B-4E08-B533-46A7A54A6964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05" name="Figura a mano libera: Forma 1404">
                <a:extLst>
                  <a:ext uri="{FF2B5EF4-FFF2-40B4-BE49-F238E27FC236}">
                    <a16:creationId xmlns:a16="http://schemas.microsoft.com/office/drawing/2014/main" id="{CC8D72E6-678A-40EB-8E50-852EFE7B0E25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06" name="Figura a mano libera: Forma 1405">
                <a:extLst>
                  <a:ext uri="{FF2B5EF4-FFF2-40B4-BE49-F238E27FC236}">
                    <a16:creationId xmlns:a16="http://schemas.microsoft.com/office/drawing/2014/main" id="{2A33E709-799A-46B5-8A2A-299B506555D5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07" name="Figura a mano libera: Forma 1406">
                <a:extLst>
                  <a:ext uri="{FF2B5EF4-FFF2-40B4-BE49-F238E27FC236}">
                    <a16:creationId xmlns:a16="http://schemas.microsoft.com/office/drawing/2014/main" id="{0BE5FB4E-6F60-41A4-90D6-4E3283A61E63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08" name="Figura a mano libera: Forma 1407">
                <a:extLst>
                  <a:ext uri="{FF2B5EF4-FFF2-40B4-BE49-F238E27FC236}">
                    <a16:creationId xmlns:a16="http://schemas.microsoft.com/office/drawing/2014/main" id="{0C4A4DAE-7960-4846-9425-CCDC18CB008B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09" name="Figura a mano libera: Forma 1408">
                <a:extLst>
                  <a:ext uri="{FF2B5EF4-FFF2-40B4-BE49-F238E27FC236}">
                    <a16:creationId xmlns:a16="http://schemas.microsoft.com/office/drawing/2014/main" id="{B052E936-BCCD-4BE9-8EF7-417C0FEC0620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10" name="Figura a mano libera: Forma 1409">
                <a:extLst>
                  <a:ext uri="{FF2B5EF4-FFF2-40B4-BE49-F238E27FC236}">
                    <a16:creationId xmlns:a16="http://schemas.microsoft.com/office/drawing/2014/main" id="{A4AB7BFB-B023-43C3-8D92-E320EC3C8F49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11" name="Figura a mano libera: Forma 1410">
                <a:extLst>
                  <a:ext uri="{FF2B5EF4-FFF2-40B4-BE49-F238E27FC236}">
                    <a16:creationId xmlns:a16="http://schemas.microsoft.com/office/drawing/2014/main" id="{2FFA0DEF-AEE0-4EC2-A011-BE25185F635B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413" name="Figura a mano libera: Forma 1412">
                <a:extLst>
                  <a:ext uri="{FF2B5EF4-FFF2-40B4-BE49-F238E27FC236}">
                    <a16:creationId xmlns:a16="http://schemas.microsoft.com/office/drawing/2014/main" id="{216E4B5D-C953-483A-8297-D519C58831F6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sp>
        <p:nvSpPr>
          <p:cNvPr id="694" name="Figura a mano libera: Forma 693">
            <a:extLst>
              <a:ext uri="{FF2B5EF4-FFF2-40B4-BE49-F238E27FC236}">
                <a16:creationId xmlns:a16="http://schemas.microsoft.com/office/drawing/2014/main" id="{E62E35F2-AA57-4167-8C56-7DD2DD59D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957" y="10030128"/>
            <a:ext cx="4162425" cy="4133850"/>
          </a:xfrm>
          <a:custGeom>
            <a:avLst/>
            <a:gdLst>
              <a:gd name="connsiteX0" fmla="*/ 185096 w 4162425"/>
              <a:gd name="connsiteY0" fmla="*/ 1199408 h 4133850"/>
              <a:gd name="connsiteX1" fmla="*/ 508946 w 4162425"/>
              <a:gd name="connsiteY1" fmla="*/ 3480646 h 4133850"/>
              <a:gd name="connsiteX2" fmla="*/ 2301551 w 4162425"/>
              <a:gd name="connsiteY2" fmla="*/ 4118821 h 4133850"/>
              <a:gd name="connsiteX3" fmla="*/ 3995096 w 4162425"/>
              <a:gd name="connsiteY3" fmla="*/ 3005349 h 4133850"/>
              <a:gd name="connsiteX4" fmla="*/ 4011289 w 4162425"/>
              <a:gd name="connsiteY4" fmla="*/ 1317519 h 4133850"/>
              <a:gd name="connsiteX5" fmla="*/ 185096 w 4162425"/>
              <a:gd name="connsiteY5" fmla="*/ 1199408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425" h="4133850">
                <a:moveTo>
                  <a:pt x="185096" y="1199408"/>
                </a:moveTo>
                <a:cubicBezTo>
                  <a:pt x="-197809" y="1852824"/>
                  <a:pt x="64129" y="2917719"/>
                  <a:pt x="508946" y="3480646"/>
                </a:cubicBezTo>
                <a:cubicBezTo>
                  <a:pt x="953764" y="4042621"/>
                  <a:pt x="1650994" y="4202642"/>
                  <a:pt x="2301551" y="4118821"/>
                </a:cubicBezTo>
                <a:cubicBezTo>
                  <a:pt x="2960681" y="4035954"/>
                  <a:pt x="3693154" y="3682577"/>
                  <a:pt x="3995096" y="3005349"/>
                </a:cubicBezTo>
                <a:cubicBezTo>
                  <a:pt x="4233221" y="2470044"/>
                  <a:pt x="4209409" y="1854729"/>
                  <a:pt x="4011289" y="1317519"/>
                </a:cubicBezTo>
                <a:cubicBezTo>
                  <a:pt x="3431216" y="-250296"/>
                  <a:pt x="1043299" y="-574146"/>
                  <a:pt x="185096" y="119940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/>
          </a:p>
        </p:txBody>
      </p:sp>
      <p:sp>
        <p:nvSpPr>
          <p:cNvPr id="698" name="Figura a mano libera: Forma 697">
            <a:extLst>
              <a:ext uri="{FF2B5EF4-FFF2-40B4-BE49-F238E27FC236}">
                <a16:creationId xmlns:a16="http://schemas.microsoft.com/office/drawing/2014/main" id="{48E59412-578F-4355-A4C0-6B3C38400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534" y="10230365"/>
            <a:ext cx="3743325" cy="3724275"/>
          </a:xfrm>
          <a:custGeom>
            <a:avLst/>
            <a:gdLst>
              <a:gd name="connsiteX0" fmla="*/ 1783080 w 3743325"/>
              <a:gd name="connsiteY0" fmla="*/ 3724275 h 3724275"/>
              <a:gd name="connsiteX1" fmla="*/ 1769745 w 3743325"/>
              <a:gd name="connsiteY1" fmla="*/ 3724275 h 3724275"/>
              <a:gd name="connsiteX2" fmla="*/ 1769745 w 3743325"/>
              <a:gd name="connsiteY2" fmla="*/ 3704272 h 3724275"/>
              <a:gd name="connsiteX3" fmla="*/ 1783080 w 3743325"/>
              <a:gd name="connsiteY3" fmla="*/ 3704272 h 3724275"/>
              <a:gd name="connsiteX4" fmla="*/ 1805940 w 3743325"/>
              <a:gd name="connsiteY4" fmla="*/ 3704272 h 3724275"/>
              <a:gd name="connsiteX5" fmla="*/ 1805940 w 3743325"/>
              <a:gd name="connsiteY5" fmla="*/ 3724275 h 3724275"/>
              <a:gd name="connsiteX6" fmla="*/ 1783080 w 3743325"/>
              <a:gd name="connsiteY6" fmla="*/ 3724275 h 3724275"/>
              <a:gd name="connsiteX7" fmla="*/ 1734503 w 3743325"/>
              <a:gd name="connsiteY7" fmla="*/ 3724275 h 3724275"/>
              <a:gd name="connsiteX8" fmla="*/ 1698308 w 3743325"/>
              <a:gd name="connsiteY8" fmla="*/ 3723322 h 3724275"/>
              <a:gd name="connsiteX9" fmla="*/ 1699260 w 3743325"/>
              <a:gd name="connsiteY9" fmla="*/ 3703319 h 3724275"/>
              <a:gd name="connsiteX10" fmla="*/ 1734503 w 3743325"/>
              <a:gd name="connsiteY10" fmla="*/ 3704272 h 3724275"/>
              <a:gd name="connsiteX11" fmla="*/ 1734503 w 3743325"/>
              <a:gd name="connsiteY11" fmla="*/ 3724275 h 3724275"/>
              <a:gd name="connsiteX12" fmla="*/ 1842135 w 3743325"/>
              <a:gd name="connsiteY12" fmla="*/ 3723322 h 3724275"/>
              <a:gd name="connsiteX13" fmla="*/ 1841183 w 3743325"/>
              <a:gd name="connsiteY13" fmla="*/ 3703319 h 3724275"/>
              <a:gd name="connsiteX14" fmla="*/ 1876425 w 3743325"/>
              <a:gd name="connsiteY14" fmla="*/ 3702367 h 3724275"/>
              <a:gd name="connsiteX15" fmla="*/ 1877378 w 3743325"/>
              <a:gd name="connsiteY15" fmla="*/ 3722369 h 3724275"/>
              <a:gd name="connsiteX16" fmla="*/ 1842135 w 3743325"/>
              <a:gd name="connsiteY16" fmla="*/ 3723322 h 3724275"/>
              <a:gd name="connsiteX17" fmla="*/ 1662113 w 3743325"/>
              <a:gd name="connsiteY17" fmla="*/ 3721417 h 3724275"/>
              <a:gd name="connsiteX18" fmla="*/ 1625917 w 3743325"/>
              <a:gd name="connsiteY18" fmla="*/ 3719513 h 3724275"/>
              <a:gd name="connsiteX19" fmla="*/ 1627823 w 3743325"/>
              <a:gd name="connsiteY19" fmla="*/ 3699509 h 3724275"/>
              <a:gd name="connsiteX20" fmla="*/ 1663065 w 3743325"/>
              <a:gd name="connsiteY20" fmla="*/ 3701415 h 3724275"/>
              <a:gd name="connsiteX21" fmla="*/ 1662113 w 3743325"/>
              <a:gd name="connsiteY21" fmla="*/ 3721417 h 3724275"/>
              <a:gd name="connsiteX22" fmla="*/ 1913573 w 3743325"/>
              <a:gd name="connsiteY22" fmla="*/ 3720465 h 3724275"/>
              <a:gd name="connsiteX23" fmla="*/ 1912620 w 3743325"/>
              <a:gd name="connsiteY23" fmla="*/ 3700463 h 3724275"/>
              <a:gd name="connsiteX24" fmla="*/ 1947863 w 3743325"/>
              <a:gd name="connsiteY24" fmla="*/ 3698557 h 3724275"/>
              <a:gd name="connsiteX25" fmla="*/ 1949767 w 3743325"/>
              <a:gd name="connsiteY25" fmla="*/ 3718559 h 3724275"/>
              <a:gd name="connsiteX26" fmla="*/ 1913573 w 3743325"/>
              <a:gd name="connsiteY26" fmla="*/ 3720465 h 3724275"/>
              <a:gd name="connsiteX27" fmla="*/ 1590675 w 3743325"/>
              <a:gd name="connsiteY27" fmla="*/ 3715702 h 3724275"/>
              <a:gd name="connsiteX28" fmla="*/ 1554480 w 3743325"/>
              <a:gd name="connsiteY28" fmla="*/ 3711892 h 3724275"/>
              <a:gd name="connsiteX29" fmla="*/ 1556385 w 3743325"/>
              <a:gd name="connsiteY29" fmla="*/ 3691890 h 3724275"/>
              <a:gd name="connsiteX30" fmla="*/ 1591628 w 3743325"/>
              <a:gd name="connsiteY30" fmla="*/ 3695700 h 3724275"/>
              <a:gd name="connsiteX31" fmla="*/ 1590675 w 3743325"/>
              <a:gd name="connsiteY31" fmla="*/ 3715702 h 3724275"/>
              <a:gd name="connsiteX32" fmla="*/ 1985963 w 3743325"/>
              <a:gd name="connsiteY32" fmla="*/ 3715702 h 3724275"/>
              <a:gd name="connsiteX33" fmla="*/ 1984058 w 3743325"/>
              <a:gd name="connsiteY33" fmla="*/ 3695700 h 3724275"/>
              <a:gd name="connsiteX34" fmla="*/ 2019300 w 3743325"/>
              <a:gd name="connsiteY34" fmla="*/ 3691890 h 3724275"/>
              <a:gd name="connsiteX35" fmla="*/ 2021205 w 3743325"/>
              <a:gd name="connsiteY35" fmla="*/ 3711892 h 3724275"/>
              <a:gd name="connsiteX36" fmla="*/ 1985963 w 3743325"/>
              <a:gd name="connsiteY36" fmla="*/ 3715702 h 3724275"/>
              <a:gd name="connsiteX37" fmla="*/ 1519238 w 3743325"/>
              <a:gd name="connsiteY37" fmla="*/ 3708082 h 3724275"/>
              <a:gd name="connsiteX38" fmla="*/ 1483995 w 3743325"/>
              <a:gd name="connsiteY38" fmla="*/ 3703319 h 3724275"/>
              <a:gd name="connsiteX39" fmla="*/ 1486853 w 3743325"/>
              <a:gd name="connsiteY39" fmla="*/ 3683317 h 3724275"/>
              <a:gd name="connsiteX40" fmla="*/ 1522095 w 3743325"/>
              <a:gd name="connsiteY40" fmla="*/ 3688080 h 3724275"/>
              <a:gd name="connsiteX41" fmla="*/ 1519238 w 3743325"/>
              <a:gd name="connsiteY41" fmla="*/ 3708082 h 3724275"/>
              <a:gd name="connsiteX42" fmla="*/ 2057400 w 3743325"/>
              <a:gd name="connsiteY42" fmla="*/ 3708082 h 3724275"/>
              <a:gd name="connsiteX43" fmla="*/ 2054542 w 3743325"/>
              <a:gd name="connsiteY43" fmla="*/ 3688080 h 3724275"/>
              <a:gd name="connsiteX44" fmla="*/ 2068830 w 3743325"/>
              <a:gd name="connsiteY44" fmla="*/ 3686175 h 3724275"/>
              <a:gd name="connsiteX45" fmla="*/ 2089785 w 3743325"/>
              <a:gd name="connsiteY45" fmla="*/ 3683317 h 3724275"/>
              <a:gd name="connsiteX46" fmla="*/ 2092642 w 3743325"/>
              <a:gd name="connsiteY46" fmla="*/ 3703319 h 3724275"/>
              <a:gd name="connsiteX47" fmla="*/ 2071688 w 3743325"/>
              <a:gd name="connsiteY47" fmla="*/ 3706177 h 3724275"/>
              <a:gd name="connsiteX48" fmla="*/ 2057400 w 3743325"/>
              <a:gd name="connsiteY48" fmla="*/ 3708082 h 3724275"/>
              <a:gd name="connsiteX49" fmla="*/ 2127885 w 3743325"/>
              <a:gd name="connsiteY49" fmla="*/ 3697605 h 3724275"/>
              <a:gd name="connsiteX50" fmla="*/ 2125028 w 3743325"/>
              <a:gd name="connsiteY50" fmla="*/ 3677602 h 3724275"/>
              <a:gd name="connsiteX51" fmla="*/ 2160270 w 3743325"/>
              <a:gd name="connsiteY51" fmla="*/ 3671888 h 3724275"/>
              <a:gd name="connsiteX52" fmla="*/ 2163128 w 3743325"/>
              <a:gd name="connsiteY52" fmla="*/ 3691890 h 3724275"/>
              <a:gd name="connsiteX53" fmla="*/ 2127885 w 3743325"/>
              <a:gd name="connsiteY53" fmla="*/ 3697605 h 3724275"/>
              <a:gd name="connsiteX54" fmla="*/ 1447800 w 3743325"/>
              <a:gd name="connsiteY54" fmla="*/ 3697605 h 3724275"/>
              <a:gd name="connsiteX55" fmla="*/ 1412558 w 3743325"/>
              <a:gd name="connsiteY55" fmla="*/ 3690938 h 3724275"/>
              <a:gd name="connsiteX56" fmla="*/ 1416367 w 3743325"/>
              <a:gd name="connsiteY56" fmla="*/ 3670934 h 3724275"/>
              <a:gd name="connsiteX57" fmla="*/ 1451610 w 3743325"/>
              <a:gd name="connsiteY57" fmla="*/ 3677602 h 3724275"/>
              <a:gd name="connsiteX58" fmla="*/ 1447800 w 3743325"/>
              <a:gd name="connsiteY58" fmla="*/ 3697605 h 3724275"/>
              <a:gd name="connsiteX59" fmla="*/ 2199323 w 3743325"/>
              <a:gd name="connsiteY59" fmla="*/ 3686175 h 3724275"/>
              <a:gd name="connsiteX60" fmla="*/ 2195513 w 3743325"/>
              <a:gd name="connsiteY60" fmla="*/ 3666172 h 3724275"/>
              <a:gd name="connsiteX61" fmla="*/ 2230755 w 3743325"/>
              <a:gd name="connsiteY61" fmla="*/ 3659505 h 3724275"/>
              <a:gd name="connsiteX62" fmla="*/ 2234565 w 3743325"/>
              <a:gd name="connsiteY62" fmla="*/ 3679507 h 3724275"/>
              <a:gd name="connsiteX63" fmla="*/ 2199323 w 3743325"/>
              <a:gd name="connsiteY63" fmla="*/ 3686175 h 3724275"/>
              <a:gd name="connsiteX64" fmla="*/ 1377315 w 3743325"/>
              <a:gd name="connsiteY64" fmla="*/ 3684269 h 3724275"/>
              <a:gd name="connsiteX65" fmla="*/ 1342073 w 3743325"/>
              <a:gd name="connsiteY65" fmla="*/ 3676650 h 3724275"/>
              <a:gd name="connsiteX66" fmla="*/ 1346835 w 3743325"/>
              <a:gd name="connsiteY66" fmla="*/ 3657600 h 3724275"/>
              <a:gd name="connsiteX67" fmla="*/ 1382078 w 3743325"/>
              <a:gd name="connsiteY67" fmla="*/ 3665219 h 3724275"/>
              <a:gd name="connsiteX68" fmla="*/ 1377315 w 3743325"/>
              <a:gd name="connsiteY68" fmla="*/ 3684269 h 3724275"/>
              <a:gd name="connsiteX69" fmla="*/ 2269808 w 3743325"/>
              <a:gd name="connsiteY69" fmla="*/ 3671888 h 3724275"/>
              <a:gd name="connsiteX70" fmla="*/ 2265998 w 3743325"/>
              <a:gd name="connsiteY70" fmla="*/ 3652838 h 3724275"/>
              <a:gd name="connsiteX71" fmla="*/ 2301240 w 3743325"/>
              <a:gd name="connsiteY71" fmla="*/ 3645217 h 3724275"/>
              <a:gd name="connsiteX72" fmla="*/ 2306003 w 3743325"/>
              <a:gd name="connsiteY72" fmla="*/ 3664267 h 3724275"/>
              <a:gd name="connsiteX73" fmla="*/ 2269808 w 3743325"/>
              <a:gd name="connsiteY73" fmla="*/ 3671888 h 3724275"/>
              <a:gd name="connsiteX74" fmla="*/ 1306830 w 3743325"/>
              <a:gd name="connsiteY74" fmla="*/ 3668077 h 3724275"/>
              <a:gd name="connsiteX75" fmla="*/ 1271588 w 3743325"/>
              <a:gd name="connsiteY75" fmla="*/ 3659505 h 3724275"/>
              <a:gd name="connsiteX76" fmla="*/ 1276350 w 3743325"/>
              <a:gd name="connsiteY76" fmla="*/ 3640455 h 3724275"/>
              <a:gd name="connsiteX77" fmla="*/ 1310640 w 3743325"/>
              <a:gd name="connsiteY77" fmla="*/ 3649027 h 3724275"/>
              <a:gd name="connsiteX78" fmla="*/ 1306830 w 3743325"/>
              <a:gd name="connsiteY78" fmla="*/ 3668077 h 3724275"/>
              <a:gd name="connsiteX79" fmla="*/ 2339340 w 3743325"/>
              <a:gd name="connsiteY79" fmla="*/ 3655694 h 3724275"/>
              <a:gd name="connsiteX80" fmla="*/ 2334578 w 3743325"/>
              <a:gd name="connsiteY80" fmla="*/ 3636644 h 3724275"/>
              <a:gd name="connsiteX81" fmla="*/ 2368868 w 3743325"/>
              <a:gd name="connsiteY81" fmla="*/ 3628072 h 3724275"/>
              <a:gd name="connsiteX82" fmla="*/ 2373630 w 3743325"/>
              <a:gd name="connsiteY82" fmla="*/ 3647122 h 3724275"/>
              <a:gd name="connsiteX83" fmla="*/ 2339340 w 3743325"/>
              <a:gd name="connsiteY83" fmla="*/ 3655694 h 3724275"/>
              <a:gd name="connsiteX84" fmla="*/ 1237298 w 3743325"/>
              <a:gd name="connsiteY84" fmla="*/ 3649027 h 3724275"/>
              <a:gd name="connsiteX85" fmla="*/ 1203008 w 3743325"/>
              <a:gd name="connsiteY85" fmla="*/ 3638550 h 3724275"/>
              <a:gd name="connsiteX86" fmla="*/ 1208723 w 3743325"/>
              <a:gd name="connsiteY86" fmla="*/ 3619500 h 3724275"/>
              <a:gd name="connsiteX87" fmla="*/ 1243013 w 3743325"/>
              <a:gd name="connsiteY87" fmla="*/ 3629977 h 3724275"/>
              <a:gd name="connsiteX88" fmla="*/ 1237298 w 3743325"/>
              <a:gd name="connsiteY88" fmla="*/ 3649027 h 3724275"/>
              <a:gd name="connsiteX89" fmla="*/ 2408873 w 3743325"/>
              <a:gd name="connsiteY89" fmla="*/ 3637597 h 3724275"/>
              <a:gd name="connsiteX90" fmla="*/ 2403158 w 3743325"/>
              <a:gd name="connsiteY90" fmla="*/ 3618547 h 3724275"/>
              <a:gd name="connsiteX91" fmla="*/ 2437448 w 3743325"/>
              <a:gd name="connsiteY91" fmla="*/ 3609022 h 3724275"/>
              <a:gd name="connsiteX92" fmla="*/ 2443163 w 3743325"/>
              <a:gd name="connsiteY92" fmla="*/ 3628072 h 3724275"/>
              <a:gd name="connsiteX93" fmla="*/ 2408873 w 3743325"/>
              <a:gd name="connsiteY93" fmla="*/ 3637597 h 3724275"/>
              <a:gd name="connsiteX94" fmla="*/ 1168717 w 3743325"/>
              <a:gd name="connsiteY94" fmla="*/ 3628072 h 3724275"/>
              <a:gd name="connsiteX95" fmla="*/ 1134428 w 3743325"/>
              <a:gd name="connsiteY95" fmla="*/ 3615690 h 3724275"/>
              <a:gd name="connsiteX96" fmla="*/ 1141095 w 3743325"/>
              <a:gd name="connsiteY96" fmla="*/ 3596640 h 3724275"/>
              <a:gd name="connsiteX97" fmla="*/ 1174433 w 3743325"/>
              <a:gd name="connsiteY97" fmla="*/ 3608069 h 3724275"/>
              <a:gd name="connsiteX98" fmla="*/ 1168717 w 3743325"/>
              <a:gd name="connsiteY98" fmla="*/ 3628072 h 3724275"/>
              <a:gd name="connsiteX99" fmla="*/ 2477453 w 3743325"/>
              <a:gd name="connsiteY99" fmla="*/ 3617594 h 3724275"/>
              <a:gd name="connsiteX100" fmla="*/ 2471738 w 3743325"/>
              <a:gd name="connsiteY100" fmla="*/ 3598544 h 3724275"/>
              <a:gd name="connsiteX101" fmla="*/ 2506028 w 3743325"/>
              <a:gd name="connsiteY101" fmla="*/ 3588067 h 3724275"/>
              <a:gd name="connsiteX102" fmla="*/ 2512695 w 3743325"/>
              <a:gd name="connsiteY102" fmla="*/ 3607117 h 3724275"/>
              <a:gd name="connsiteX103" fmla="*/ 2477453 w 3743325"/>
              <a:gd name="connsiteY103" fmla="*/ 3617594 h 3724275"/>
              <a:gd name="connsiteX104" fmla="*/ 1101090 w 3743325"/>
              <a:gd name="connsiteY104" fmla="*/ 3603307 h 3724275"/>
              <a:gd name="connsiteX105" fmla="*/ 1067753 w 3743325"/>
              <a:gd name="connsiteY105" fmla="*/ 3589972 h 3724275"/>
              <a:gd name="connsiteX106" fmla="*/ 1075373 w 3743325"/>
              <a:gd name="connsiteY106" fmla="*/ 3571875 h 3724275"/>
              <a:gd name="connsiteX107" fmla="*/ 1108710 w 3743325"/>
              <a:gd name="connsiteY107" fmla="*/ 3585209 h 3724275"/>
              <a:gd name="connsiteX108" fmla="*/ 1101090 w 3743325"/>
              <a:gd name="connsiteY108" fmla="*/ 3603307 h 3724275"/>
              <a:gd name="connsiteX109" fmla="*/ 2546033 w 3743325"/>
              <a:gd name="connsiteY109" fmla="*/ 3594734 h 3724275"/>
              <a:gd name="connsiteX110" fmla="*/ 2539365 w 3743325"/>
              <a:gd name="connsiteY110" fmla="*/ 3575684 h 3724275"/>
              <a:gd name="connsiteX111" fmla="*/ 2572703 w 3743325"/>
              <a:gd name="connsiteY111" fmla="*/ 3563302 h 3724275"/>
              <a:gd name="connsiteX112" fmla="*/ 2579370 w 3743325"/>
              <a:gd name="connsiteY112" fmla="*/ 3582352 h 3724275"/>
              <a:gd name="connsiteX113" fmla="*/ 2546033 w 3743325"/>
              <a:gd name="connsiteY113" fmla="*/ 3594734 h 3724275"/>
              <a:gd name="connsiteX114" fmla="*/ 1034415 w 3743325"/>
              <a:gd name="connsiteY114" fmla="*/ 3575684 h 3724275"/>
              <a:gd name="connsiteX115" fmla="*/ 1002030 w 3743325"/>
              <a:gd name="connsiteY115" fmla="*/ 3560444 h 3724275"/>
              <a:gd name="connsiteX116" fmla="*/ 1010603 w 3743325"/>
              <a:gd name="connsiteY116" fmla="*/ 3542347 h 3724275"/>
              <a:gd name="connsiteX117" fmla="*/ 1042987 w 3743325"/>
              <a:gd name="connsiteY117" fmla="*/ 3556634 h 3724275"/>
              <a:gd name="connsiteX118" fmla="*/ 1034415 w 3743325"/>
              <a:gd name="connsiteY118" fmla="*/ 3575684 h 3724275"/>
              <a:gd name="connsiteX119" fmla="*/ 2613660 w 3743325"/>
              <a:gd name="connsiteY119" fmla="*/ 3570922 h 3724275"/>
              <a:gd name="connsiteX120" fmla="*/ 2606993 w 3743325"/>
              <a:gd name="connsiteY120" fmla="*/ 3551872 h 3724275"/>
              <a:gd name="connsiteX121" fmla="*/ 2640330 w 3743325"/>
              <a:gd name="connsiteY121" fmla="*/ 3538538 h 3724275"/>
              <a:gd name="connsiteX122" fmla="*/ 2647950 w 3743325"/>
              <a:gd name="connsiteY122" fmla="*/ 3556634 h 3724275"/>
              <a:gd name="connsiteX123" fmla="*/ 2613660 w 3743325"/>
              <a:gd name="connsiteY123" fmla="*/ 3570922 h 3724275"/>
              <a:gd name="connsiteX124" fmla="*/ 969645 w 3743325"/>
              <a:gd name="connsiteY124" fmla="*/ 3545205 h 3724275"/>
              <a:gd name="connsiteX125" fmla="*/ 937260 w 3743325"/>
              <a:gd name="connsiteY125" fmla="*/ 3529013 h 3724275"/>
              <a:gd name="connsiteX126" fmla="*/ 946785 w 3743325"/>
              <a:gd name="connsiteY126" fmla="*/ 3510915 h 3724275"/>
              <a:gd name="connsiteX127" fmla="*/ 978218 w 3743325"/>
              <a:gd name="connsiteY127" fmla="*/ 3527107 h 3724275"/>
              <a:gd name="connsiteX128" fmla="*/ 969645 w 3743325"/>
              <a:gd name="connsiteY128" fmla="*/ 3545205 h 3724275"/>
              <a:gd name="connsiteX129" fmla="*/ 2680335 w 3743325"/>
              <a:gd name="connsiteY129" fmla="*/ 3544252 h 3724275"/>
              <a:gd name="connsiteX130" fmla="*/ 2672715 w 3743325"/>
              <a:gd name="connsiteY130" fmla="*/ 3526155 h 3724275"/>
              <a:gd name="connsiteX131" fmla="*/ 2705100 w 3743325"/>
              <a:gd name="connsiteY131" fmla="*/ 3511867 h 3724275"/>
              <a:gd name="connsiteX132" fmla="*/ 2712720 w 3743325"/>
              <a:gd name="connsiteY132" fmla="*/ 3529965 h 3724275"/>
              <a:gd name="connsiteX133" fmla="*/ 2680335 w 3743325"/>
              <a:gd name="connsiteY133" fmla="*/ 3544252 h 3724275"/>
              <a:gd name="connsiteX134" fmla="*/ 2746058 w 3743325"/>
              <a:gd name="connsiteY134" fmla="*/ 3514725 h 3724275"/>
              <a:gd name="connsiteX135" fmla="*/ 2737485 w 3743325"/>
              <a:gd name="connsiteY135" fmla="*/ 3496627 h 3724275"/>
              <a:gd name="connsiteX136" fmla="*/ 2769870 w 3743325"/>
              <a:gd name="connsiteY136" fmla="*/ 3481388 h 3724275"/>
              <a:gd name="connsiteX137" fmla="*/ 2778443 w 3743325"/>
              <a:gd name="connsiteY137" fmla="*/ 3499484 h 3724275"/>
              <a:gd name="connsiteX138" fmla="*/ 2746058 w 3743325"/>
              <a:gd name="connsiteY138" fmla="*/ 3514725 h 3724275"/>
              <a:gd name="connsiteX139" fmla="*/ 905828 w 3743325"/>
              <a:gd name="connsiteY139" fmla="*/ 3511867 h 3724275"/>
              <a:gd name="connsiteX140" fmla="*/ 874395 w 3743325"/>
              <a:gd name="connsiteY140" fmla="*/ 3493769 h 3724275"/>
              <a:gd name="connsiteX141" fmla="*/ 884873 w 3743325"/>
              <a:gd name="connsiteY141" fmla="*/ 3476625 h 3724275"/>
              <a:gd name="connsiteX142" fmla="*/ 915353 w 3743325"/>
              <a:gd name="connsiteY142" fmla="*/ 3494722 h 3724275"/>
              <a:gd name="connsiteX143" fmla="*/ 905828 w 3743325"/>
              <a:gd name="connsiteY143" fmla="*/ 3511867 h 3724275"/>
              <a:gd name="connsiteX144" fmla="*/ 2810828 w 3743325"/>
              <a:gd name="connsiteY144" fmla="*/ 3484244 h 3724275"/>
              <a:gd name="connsiteX145" fmla="*/ 2802255 w 3743325"/>
              <a:gd name="connsiteY145" fmla="*/ 3466147 h 3724275"/>
              <a:gd name="connsiteX146" fmla="*/ 2833688 w 3743325"/>
              <a:gd name="connsiteY146" fmla="*/ 3449955 h 3724275"/>
              <a:gd name="connsiteX147" fmla="*/ 2843213 w 3743325"/>
              <a:gd name="connsiteY147" fmla="*/ 3468052 h 3724275"/>
              <a:gd name="connsiteX148" fmla="*/ 2810828 w 3743325"/>
              <a:gd name="connsiteY148" fmla="*/ 3484244 h 3724275"/>
              <a:gd name="connsiteX149" fmla="*/ 842962 w 3743325"/>
              <a:gd name="connsiteY149" fmla="*/ 3474719 h 3724275"/>
              <a:gd name="connsiteX150" fmla="*/ 812483 w 3743325"/>
              <a:gd name="connsiteY150" fmla="*/ 3455669 h 3724275"/>
              <a:gd name="connsiteX151" fmla="*/ 822960 w 3743325"/>
              <a:gd name="connsiteY151" fmla="*/ 3438525 h 3724275"/>
              <a:gd name="connsiteX152" fmla="*/ 853440 w 3743325"/>
              <a:gd name="connsiteY152" fmla="*/ 3457575 h 3724275"/>
              <a:gd name="connsiteX153" fmla="*/ 842962 w 3743325"/>
              <a:gd name="connsiteY153" fmla="*/ 3474719 h 3724275"/>
              <a:gd name="connsiteX154" fmla="*/ 2874645 w 3743325"/>
              <a:gd name="connsiteY154" fmla="*/ 3450907 h 3724275"/>
              <a:gd name="connsiteX155" fmla="*/ 2865120 w 3743325"/>
              <a:gd name="connsiteY155" fmla="*/ 3433763 h 3724275"/>
              <a:gd name="connsiteX156" fmla="*/ 2896553 w 3743325"/>
              <a:gd name="connsiteY156" fmla="*/ 3416617 h 3724275"/>
              <a:gd name="connsiteX157" fmla="*/ 2906078 w 3743325"/>
              <a:gd name="connsiteY157" fmla="*/ 3433763 h 3724275"/>
              <a:gd name="connsiteX158" fmla="*/ 2874645 w 3743325"/>
              <a:gd name="connsiteY158" fmla="*/ 3450907 h 3724275"/>
              <a:gd name="connsiteX159" fmla="*/ 782955 w 3743325"/>
              <a:gd name="connsiteY159" fmla="*/ 3435667 h 3724275"/>
              <a:gd name="connsiteX160" fmla="*/ 753428 w 3743325"/>
              <a:gd name="connsiteY160" fmla="*/ 3414713 h 3724275"/>
              <a:gd name="connsiteX161" fmla="*/ 764858 w 3743325"/>
              <a:gd name="connsiteY161" fmla="*/ 3398519 h 3724275"/>
              <a:gd name="connsiteX162" fmla="*/ 794385 w 3743325"/>
              <a:gd name="connsiteY162" fmla="*/ 3419475 h 3724275"/>
              <a:gd name="connsiteX163" fmla="*/ 782955 w 3743325"/>
              <a:gd name="connsiteY163" fmla="*/ 3435667 h 3724275"/>
              <a:gd name="connsiteX164" fmla="*/ 2937510 w 3743325"/>
              <a:gd name="connsiteY164" fmla="*/ 3414713 h 3724275"/>
              <a:gd name="connsiteX165" fmla="*/ 2927033 w 3743325"/>
              <a:gd name="connsiteY165" fmla="*/ 3397567 h 3724275"/>
              <a:gd name="connsiteX166" fmla="*/ 2957513 w 3743325"/>
              <a:gd name="connsiteY166" fmla="*/ 3379469 h 3724275"/>
              <a:gd name="connsiteX167" fmla="*/ 2967990 w 3743325"/>
              <a:gd name="connsiteY167" fmla="*/ 3396615 h 3724275"/>
              <a:gd name="connsiteX168" fmla="*/ 2937510 w 3743325"/>
              <a:gd name="connsiteY168" fmla="*/ 3414713 h 3724275"/>
              <a:gd name="connsiteX169" fmla="*/ 723900 w 3743325"/>
              <a:gd name="connsiteY169" fmla="*/ 3392805 h 3724275"/>
              <a:gd name="connsiteX170" fmla="*/ 695325 w 3743325"/>
              <a:gd name="connsiteY170" fmla="*/ 3370897 h 3724275"/>
              <a:gd name="connsiteX171" fmla="*/ 707708 w 3743325"/>
              <a:gd name="connsiteY171" fmla="*/ 3355657 h 3724275"/>
              <a:gd name="connsiteX172" fmla="*/ 735330 w 3743325"/>
              <a:gd name="connsiteY172" fmla="*/ 3377565 h 3724275"/>
              <a:gd name="connsiteX173" fmla="*/ 723900 w 3743325"/>
              <a:gd name="connsiteY173" fmla="*/ 3392805 h 3724275"/>
              <a:gd name="connsiteX174" fmla="*/ 2998470 w 3743325"/>
              <a:gd name="connsiteY174" fmla="*/ 3377565 h 3724275"/>
              <a:gd name="connsiteX175" fmla="*/ 2987993 w 3743325"/>
              <a:gd name="connsiteY175" fmla="*/ 3360419 h 3724275"/>
              <a:gd name="connsiteX176" fmla="*/ 3017520 w 3743325"/>
              <a:gd name="connsiteY176" fmla="*/ 3340417 h 3724275"/>
              <a:gd name="connsiteX177" fmla="*/ 3028950 w 3743325"/>
              <a:gd name="connsiteY177" fmla="*/ 3356609 h 3724275"/>
              <a:gd name="connsiteX178" fmla="*/ 2998470 w 3743325"/>
              <a:gd name="connsiteY178" fmla="*/ 3377565 h 3724275"/>
              <a:gd name="connsiteX179" fmla="*/ 667703 w 3743325"/>
              <a:gd name="connsiteY179" fmla="*/ 3348038 h 3724275"/>
              <a:gd name="connsiteX180" fmla="*/ 640080 w 3743325"/>
              <a:gd name="connsiteY180" fmla="*/ 3324225 h 3724275"/>
              <a:gd name="connsiteX181" fmla="*/ 653415 w 3743325"/>
              <a:gd name="connsiteY181" fmla="*/ 3308984 h 3724275"/>
              <a:gd name="connsiteX182" fmla="*/ 680085 w 3743325"/>
              <a:gd name="connsiteY182" fmla="*/ 3331844 h 3724275"/>
              <a:gd name="connsiteX183" fmla="*/ 667703 w 3743325"/>
              <a:gd name="connsiteY183" fmla="*/ 3348038 h 3724275"/>
              <a:gd name="connsiteX184" fmla="*/ 3058478 w 3743325"/>
              <a:gd name="connsiteY184" fmla="*/ 3337559 h 3724275"/>
              <a:gd name="connsiteX185" fmla="*/ 3047048 w 3743325"/>
              <a:gd name="connsiteY185" fmla="*/ 3321367 h 3724275"/>
              <a:gd name="connsiteX186" fmla="*/ 3075623 w 3743325"/>
              <a:gd name="connsiteY186" fmla="*/ 3300413 h 3724275"/>
              <a:gd name="connsiteX187" fmla="*/ 3087053 w 3743325"/>
              <a:gd name="connsiteY187" fmla="*/ 3316605 h 3724275"/>
              <a:gd name="connsiteX188" fmla="*/ 3058478 w 3743325"/>
              <a:gd name="connsiteY188" fmla="*/ 3337559 h 3724275"/>
              <a:gd name="connsiteX189" fmla="*/ 614362 w 3743325"/>
              <a:gd name="connsiteY189" fmla="*/ 3300413 h 3724275"/>
              <a:gd name="connsiteX190" fmla="*/ 588645 w 3743325"/>
              <a:gd name="connsiteY190" fmla="*/ 3275647 h 3724275"/>
              <a:gd name="connsiteX191" fmla="*/ 602933 w 3743325"/>
              <a:gd name="connsiteY191" fmla="*/ 3261359 h 3724275"/>
              <a:gd name="connsiteX192" fmla="*/ 628650 w 3743325"/>
              <a:gd name="connsiteY192" fmla="*/ 3286125 h 3724275"/>
              <a:gd name="connsiteX193" fmla="*/ 614362 w 3743325"/>
              <a:gd name="connsiteY193" fmla="*/ 3300413 h 3724275"/>
              <a:gd name="connsiteX194" fmla="*/ 3116580 w 3743325"/>
              <a:gd name="connsiteY194" fmla="*/ 3294697 h 3724275"/>
              <a:gd name="connsiteX195" fmla="*/ 3104198 w 3743325"/>
              <a:gd name="connsiteY195" fmla="*/ 3278505 h 3724275"/>
              <a:gd name="connsiteX196" fmla="*/ 3132773 w 3743325"/>
              <a:gd name="connsiteY196" fmla="*/ 3256597 h 3724275"/>
              <a:gd name="connsiteX197" fmla="*/ 3145155 w 3743325"/>
              <a:gd name="connsiteY197" fmla="*/ 3271838 h 3724275"/>
              <a:gd name="connsiteX198" fmla="*/ 3116580 w 3743325"/>
              <a:gd name="connsiteY198" fmla="*/ 3294697 h 3724275"/>
              <a:gd name="connsiteX199" fmla="*/ 3172778 w 3743325"/>
              <a:gd name="connsiteY199" fmla="*/ 3249930 h 3724275"/>
              <a:gd name="connsiteX200" fmla="*/ 3160395 w 3743325"/>
              <a:gd name="connsiteY200" fmla="*/ 3234690 h 3724275"/>
              <a:gd name="connsiteX201" fmla="*/ 3188018 w 3743325"/>
              <a:gd name="connsiteY201" fmla="*/ 3211830 h 3724275"/>
              <a:gd name="connsiteX202" fmla="*/ 3201353 w 3743325"/>
              <a:gd name="connsiteY202" fmla="*/ 3227069 h 3724275"/>
              <a:gd name="connsiteX203" fmla="*/ 3172778 w 3743325"/>
              <a:gd name="connsiteY203" fmla="*/ 3249930 h 3724275"/>
              <a:gd name="connsiteX204" fmla="*/ 562928 w 3743325"/>
              <a:gd name="connsiteY204" fmla="*/ 3249930 h 3724275"/>
              <a:gd name="connsiteX205" fmla="*/ 538162 w 3743325"/>
              <a:gd name="connsiteY205" fmla="*/ 3224213 h 3724275"/>
              <a:gd name="connsiteX206" fmla="*/ 552450 w 3743325"/>
              <a:gd name="connsiteY206" fmla="*/ 3210877 h 3724275"/>
              <a:gd name="connsiteX207" fmla="*/ 577215 w 3743325"/>
              <a:gd name="connsiteY207" fmla="*/ 3236594 h 3724275"/>
              <a:gd name="connsiteX208" fmla="*/ 562928 w 3743325"/>
              <a:gd name="connsiteY208" fmla="*/ 3249930 h 3724275"/>
              <a:gd name="connsiteX209" fmla="*/ 3227070 w 3743325"/>
              <a:gd name="connsiteY209" fmla="*/ 3203257 h 3724275"/>
              <a:gd name="connsiteX210" fmla="*/ 3213735 w 3743325"/>
              <a:gd name="connsiteY210" fmla="*/ 3188017 h 3724275"/>
              <a:gd name="connsiteX211" fmla="*/ 3239453 w 3743325"/>
              <a:gd name="connsiteY211" fmla="*/ 3164205 h 3724275"/>
              <a:gd name="connsiteX212" fmla="*/ 3252788 w 3743325"/>
              <a:gd name="connsiteY212" fmla="*/ 3178492 h 3724275"/>
              <a:gd name="connsiteX213" fmla="*/ 3227070 w 3743325"/>
              <a:gd name="connsiteY213" fmla="*/ 3203257 h 3724275"/>
              <a:gd name="connsiteX214" fmla="*/ 513397 w 3743325"/>
              <a:gd name="connsiteY214" fmla="*/ 3197542 h 3724275"/>
              <a:gd name="connsiteX215" fmla="*/ 489585 w 3743325"/>
              <a:gd name="connsiteY215" fmla="*/ 3169919 h 3724275"/>
              <a:gd name="connsiteX216" fmla="*/ 504825 w 3743325"/>
              <a:gd name="connsiteY216" fmla="*/ 3156584 h 3724275"/>
              <a:gd name="connsiteX217" fmla="*/ 527685 w 3743325"/>
              <a:gd name="connsiteY217" fmla="*/ 3183255 h 3724275"/>
              <a:gd name="connsiteX218" fmla="*/ 513397 w 3743325"/>
              <a:gd name="connsiteY218" fmla="*/ 3197542 h 3724275"/>
              <a:gd name="connsiteX219" fmla="*/ 3279458 w 3743325"/>
              <a:gd name="connsiteY219" fmla="*/ 3153727 h 3724275"/>
              <a:gd name="connsiteX220" fmla="*/ 3265170 w 3743325"/>
              <a:gd name="connsiteY220" fmla="*/ 3139440 h 3724275"/>
              <a:gd name="connsiteX221" fmla="*/ 3289935 w 3743325"/>
              <a:gd name="connsiteY221" fmla="*/ 3114675 h 3724275"/>
              <a:gd name="connsiteX222" fmla="*/ 3304223 w 3743325"/>
              <a:gd name="connsiteY222" fmla="*/ 3128963 h 3724275"/>
              <a:gd name="connsiteX223" fmla="*/ 3279458 w 3743325"/>
              <a:gd name="connsiteY223" fmla="*/ 3153727 h 3724275"/>
              <a:gd name="connsiteX224" fmla="*/ 466725 w 3743325"/>
              <a:gd name="connsiteY224" fmla="*/ 3142297 h 3724275"/>
              <a:gd name="connsiteX225" fmla="*/ 457200 w 3743325"/>
              <a:gd name="connsiteY225" fmla="*/ 3130867 h 3724275"/>
              <a:gd name="connsiteX226" fmla="*/ 443865 w 3743325"/>
              <a:gd name="connsiteY226" fmla="*/ 3113722 h 3724275"/>
              <a:gd name="connsiteX227" fmla="*/ 460058 w 3743325"/>
              <a:gd name="connsiteY227" fmla="*/ 3101340 h 3724275"/>
              <a:gd name="connsiteX228" fmla="*/ 473393 w 3743325"/>
              <a:gd name="connsiteY228" fmla="*/ 3117532 h 3724275"/>
              <a:gd name="connsiteX229" fmla="*/ 482918 w 3743325"/>
              <a:gd name="connsiteY229" fmla="*/ 3128963 h 3724275"/>
              <a:gd name="connsiteX230" fmla="*/ 466725 w 3743325"/>
              <a:gd name="connsiteY230" fmla="*/ 3142297 h 3724275"/>
              <a:gd name="connsiteX231" fmla="*/ 3329940 w 3743325"/>
              <a:gd name="connsiteY231" fmla="*/ 3102292 h 3724275"/>
              <a:gd name="connsiteX232" fmla="*/ 3315653 w 3743325"/>
              <a:gd name="connsiteY232" fmla="*/ 3088957 h 3724275"/>
              <a:gd name="connsiteX233" fmla="*/ 3339465 w 3743325"/>
              <a:gd name="connsiteY233" fmla="*/ 3062288 h 3724275"/>
              <a:gd name="connsiteX234" fmla="*/ 3354705 w 3743325"/>
              <a:gd name="connsiteY234" fmla="*/ 3075622 h 3724275"/>
              <a:gd name="connsiteX235" fmla="*/ 3329940 w 3743325"/>
              <a:gd name="connsiteY235" fmla="*/ 3102292 h 3724275"/>
              <a:gd name="connsiteX236" fmla="*/ 422910 w 3743325"/>
              <a:gd name="connsiteY236" fmla="*/ 3085147 h 3724275"/>
              <a:gd name="connsiteX237" fmla="*/ 401955 w 3743325"/>
              <a:gd name="connsiteY237" fmla="*/ 3055619 h 3724275"/>
              <a:gd name="connsiteX238" fmla="*/ 418147 w 3743325"/>
              <a:gd name="connsiteY238" fmla="*/ 3044190 h 3724275"/>
              <a:gd name="connsiteX239" fmla="*/ 439103 w 3743325"/>
              <a:gd name="connsiteY239" fmla="*/ 3072765 h 3724275"/>
              <a:gd name="connsiteX240" fmla="*/ 422910 w 3743325"/>
              <a:gd name="connsiteY240" fmla="*/ 3085147 h 3724275"/>
              <a:gd name="connsiteX241" fmla="*/ 3377565 w 3743325"/>
              <a:gd name="connsiteY241" fmla="*/ 3048000 h 3724275"/>
              <a:gd name="connsiteX242" fmla="*/ 3362325 w 3743325"/>
              <a:gd name="connsiteY242" fmla="*/ 3035617 h 3724275"/>
              <a:gd name="connsiteX243" fmla="*/ 3385185 w 3743325"/>
              <a:gd name="connsiteY243" fmla="*/ 3007994 h 3724275"/>
              <a:gd name="connsiteX244" fmla="*/ 3400425 w 3743325"/>
              <a:gd name="connsiteY244" fmla="*/ 3020377 h 3724275"/>
              <a:gd name="connsiteX245" fmla="*/ 3377565 w 3743325"/>
              <a:gd name="connsiteY245" fmla="*/ 3048000 h 3724275"/>
              <a:gd name="connsiteX246" fmla="*/ 381953 w 3743325"/>
              <a:gd name="connsiteY246" fmla="*/ 3026092 h 3724275"/>
              <a:gd name="connsiteX247" fmla="*/ 361950 w 3743325"/>
              <a:gd name="connsiteY247" fmla="*/ 2995613 h 3724275"/>
              <a:gd name="connsiteX248" fmla="*/ 379095 w 3743325"/>
              <a:gd name="connsiteY248" fmla="*/ 2985134 h 3724275"/>
              <a:gd name="connsiteX249" fmla="*/ 399097 w 3743325"/>
              <a:gd name="connsiteY249" fmla="*/ 3014663 h 3724275"/>
              <a:gd name="connsiteX250" fmla="*/ 381953 w 3743325"/>
              <a:gd name="connsiteY250" fmla="*/ 3026092 h 3724275"/>
              <a:gd name="connsiteX251" fmla="*/ 3422333 w 3743325"/>
              <a:gd name="connsiteY251" fmla="*/ 2992755 h 3724275"/>
              <a:gd name="connsiteX252" fmla="*/ 3406140 w 3743325"/>
              <a:gd name="connsiteY252" fmla="*/ 2980372 h 3724275"/>
              <a:gd name="connsiteX253" fmla="*/ 3427095 w 3743325"/>
              <a:gd name="connsiteY253" fmla="*/ 2951797 h 3724275"/>
              <a:gd name="connsiteX254" fmla="*/ 3443288 w 3743325"/>
              <a:gd name="connsiteY254" fmla="*/ 2963227 h 3724275"/>
              <a:gd name="connsiteX255" fmla="*/ 3422333 w 3743325"/>
              <a:gd name="connsiteY255" fmla="*/ 2992755 h 3724275"/>
              <a:gd name="connsiteX256" fmla="*/ 342900 w 3743325"/>
              <a:gd name="connsiteY256" fmla="*/ 2966084 h 3724275"/>
              <a:gd name="connsiteX257" fmla="*/ 323850 w 3743325"/>
              <a:gd name="connsiteY257" fmla="*/ 2935605 h 3724275"/>
              <a:gd name="connsiteX258" fmla="*/ 340995 w 3743325"/>
              <a:gd name="connsiteY258" fmla="*/ 2925127 h 3724275"/>
              <a:gd name="connsiteX259" fmla="*/ 359093 w 3743325"/>
              <a:gd name="connsiteY259" fmla="*/ 2955607 h 3724275"/>
              <a:gd name="connsiteX260" fmla="*/ 342900 w 3743325"/>
              <a:gd name="connsiteY260" fmla="*/ 2966084 h 3724275"/>
              <a:gd name="connsiteX261" fmla="*/ 3465195 w 3743325"/>
              <a:gd name="connsiteY261" fmla="*/ 2934652 h 3724275"/>
              <a:gd name="connsiteX262" fmla="*/ 3449003 w 3743325"/>
              <a:gd name="connsiteY262" fmla="*/ 2923222 h 3724275"/>
              <a:gd name="connsiteX263" fmla="*/ 3469005 w 3743325"/>
              <a:gd name="connsiteY263" fmla="*/ 2893694 h 3724275"/>
              <a:gd name="connsiteX264" fmla="*/ 3486150 w 3743325"/>
              <a:gd name="connsiteY264" fmla="*/ 2904172 h 3724275"/>
              <a:gd name="connsiteX265" fmla="*/ 3465195 w 3743325"/>
              <a:gd name="connsiteY265" fmla="*/ 2934652 h 3724275"/>
              <a:gd name="connsiteX266" fmla="*/ 305753 w 3743325"/>
              <a:gd name="connsiteY266" fmla="*/ 2904172 h 3724275"/>
              <a:gd name="connsiteX267" fmla="*/ 288608 w 3743325"/>
              <a:gd name="connsiteY267" fmla="*/ 2872740 h 3724275"/>
              <a:gd name="connsiteX268" fmla="*/ 305753 w 3743325"/>
              <a:gd name="connsiteY268" fmla="*/ 2863215 h 3724275"/>
              <a:gd name="connsiteX269" fmla="*/ 322897 w 3743325"/>
              <a:gd name="connsiteY269" fmla="*/ 2894647 h 3724275"/>
              <a:gd name="connsiteX270" fmla="*/ 305753 w 3743325"/>
              <a:gd name="connsiteY270" fmla="*/ 2904172 h 3724275"/>
              <a:gd name="connsiteX271" fmla="*/ 3504248 w 3743325"/>
              <a:gd name="connsiteY271" fmla="*/ 2873692 h 3724275"/>
              <a:gd name="connsiteX272" fmla="*/ 3487103 w 3743325"/>
              <a:gd name="connsiteY272" fmla="*/ 2863215 h 3724275"/>
              <a:gd name="connsiteX273" fmla="*/ 3505200 w 3743325"/>
              <a:gd name="connsiteY273" fmla="*/ 2832734 h 3724275"/>
              <a:gd name="connsiteX274" fmla="*/ 3522345 w 3743325"/>
              <a:gd name="connsiteY274" fmla="*/ 2843213 h 3724275"/>
              <a:gd name="connsiteX275" fmla="*/ 3504248 w 3743325"/>
              <a:gd name="connsiteY275" fmla="*/ 2873692 h 3724275"/>
              <a:gd name="connsiteX276" fmla="*/ 271463 w 3743325"/>
              <a:gd name="connsiteY276" fmla="*/ 2840355 h 3724275"/>
              <a:gd name="connsiteX277" fmla="*/ 255270 w 3743325"/>
              <a:gd name="connsiteY277" fmla="*/ 2807969 h 3724275"/>
              <a:gd name="connsiteX278" fmla="*/ 273368 w 3743325"/>
              <a:gd name="connsiteY278" fmla="*/ 2799397 h 3724275"/>
              <a:gd name="connsiteX279" fmla="*/ 289560 w 3743325"/>
              <a:gd name="connsiteY279" fmla="*/ 2830830 h 3724275"/>
              <a:gd name="connsiteX280" fmla="*/ 271463 w 3743325"/>
              <a:gd name="connsiteY280" fmla="*/ 2840355 h 3724275"/>
              <a:gd name="connsiteX281" fmla="*/ 3540443 w 3743325"/>
              <a:gd name="connsiteY281" fmla="*/ 2811780 h 3724275"/>
              <a:gd name="connsiteX282" fmla="*/ 3523298 w 3743325"/>
              <a:gd name="connsiteY282" fmla="*/ 2802255 h 3724275"/>
              <a:gd name="connsiteX283" fmla="*/ 3540443 w 3743325"/>
              <a:gd name="connsiteY283" fmla="*/ 2770822 h 3724275"/>
              <a:gd name="connsiteX284" fmla="*/ 3558540 w 3743325"/>
              <a:gd name="connsiteY284" fmla="*/ 2780347 h 3724275"/>
              <a:gd name="connsiteX285" fmla="*/ 3540443 w 3743325"/>
              <a:gd name="connsiteY285" fmla="*/ 2811780 h 3724275"/>
              <a:gd name="connsiteX286" fmla="*/ 239077 w 3743325"/>
              <a:gd name="connsiteY286" fmla="*/ 2776538 h 3724275"/>
              <a:gd name="connsiteX287" fmla="*/ 223838 w 3743325"/>
              <a:gd name="connsiteY287" fmla="*/ 2744152 h 3724275"/>
              <a:gd name="connsiteX288" fmla="*/ 241935 w 3743325"/>
              <a:gd name="connsiteY288" fmla="*/ 2735580 h 3724275"/>
              <a:gd name="connsiteX289" fmla="*/ 257175 w 3743325"/>
              <a:gd name="connsiteY289" fmla="*/ 2767965 h 3724275"/>
              <a:gd name="connsiteX290" fmla="*/ 239077 w 3743325"/>
              <a:gd name="connsiteY290" fmla="*/ 2776538 h 3724275"/>
              <a:gd name="connsiteX291" fmla="*/ 3573780 w 3743325"/>
              <a:gd name="connsiteY291" fmla="*/ 2747963 h 3724275"/>
              <a:gd name="connsiteX292" fmla="*/ 3555683 w 3743325"/>
              <a:gd name="connsiteY292" fmla="*/ 2739390 h 3724275"/>
              <a:gd name="connsiteX293" fmla="*/ 3570923 w 3743325"/>
              <a:gd name="connsiteY293" fmla="*/ 2707005 h 3724275"/>
              <a:gd name="connsiteX294" fmla="*/ 3589020 w 3743325"/>
              <a:gd name="connsiteY294" fmla="*/ 2715577 h 3724275"/>
              <a:gd name="connsiteX295" fmla="*/ 3573780 w 3743325"/>
              <a:gd name="connsiteY295" fmla="*/ 2747963 h 3724275"/>
              <a:gd name="connsiteX296" fmla="*/ 208597 w 3743325"/>
              <a:gd name="connsiteY296" fmla="*/ 2711767 h 3724275"/>
              <a:gd name="connsiteX297" fmla="*/ 194310 w 3743325"/>
              <a:gd name="connsiteY297" fmla="*/ 2678430 h 3724275"/>
              <a:gd name="connsiteX298" fmla="*/ 212408 w 3743325"/>
              <a:gd name="connsiteY298" fmla="*/ 2670809 h 3724275"/>
              <a:gd name="connsiteX299" fmla="*/ 226695 w 3743325"/>
              <a:gd name="connsiteY299" fmla="*/ 2703194 h 3724275"/>
              <a:gd name="connsiteX300" fmla="*/ 208597 w 3743325"/>
              <a:gd name="connsiteY300" fmla="*/ 2711767 h 3724275"/>
              <a:gd name="connsiteX301" fmla="*/ 3603308 w 3743325"/>
              <a:gd name="connsiteY301" fmla="*/ 2682240 h 3724275"/>
              <a:gd name="connsiteX302" fmla="*/ 3585210 w 3743325"/>
              <a:gd name="connsiteY302" fmla="*/ 2674619 h 3724275"/>
              <a:gd name="connsiteX303" fmla="*/ 3598545 w 3743325"/>
              <a:gd name="connsiteY303" fmla="*/ 2641282 h 3724275"/>
              <a:gd name="connsiteX304" fmla="*/ 3616643 w 3743325"/>
              <a:gd name="connsiteY304" fmla="*/ 2648902 h 3724275"/>
              <a:gd name="connsiteX305" fmla="*/ 3603308 w 3743325"/>
              <a:gd name="connsiteY305" fmla="*/ 2682240 h 3724275"/>
              <a:gd name="connsiteX306" fmla="*/ 180022 w 3743325"/>
              <a:gd name="connsiteY306" fmla="*/ 2645092 h 3724275"/>
              <a:gd name="connsiteX307" fmla="*/ 166688 w 3743325"/>
              <a:gd name="connsiteY307" fmla="*/ 2611755 h 3724275"/>
              <a:gd name="connsiteX308" fmla="*/ 184785 w 3743325"/>
              <a:gd name="connsiteY308" fmla="*/ 2604134 h 3724275"/>
              <a:gd name="connsiteX309" fmla="*/ 198120 w 3743325"/>
              <a:gd name="connsiteY309" fmla="*/ 2637472 h 3724275"/>
              <a:gd name="connsiteX310" fmla="*/ 180022 w 3743325"/>
              <a:gd name="connsiteY310" fmla="*/ 2645092 h 3724275"/>
              <a:gd name="connsiteX311" fmla="*/ 3630930 w 3743325"/>
              <a:gd name="connsiteY311" fmla="*/ 2615565 h 3724275"/>
              <a:gd name="connsiteX312" fmla="*/ 3611880 w 3743325"/>
              <a:gd name="connsiteY312" fmla="*/ 2608897 h 3724275"/>
              <a:gd name="connsiteX313" fmla="*/ 3624263 w 3743325"/>
              <a:gd name="connsiteY313" fmla="*/ 2575559 h 3724275"/>
              <a:gd name="connsiteX314" fmla="*/ 3643313 w 3743325"/>
              <a:gd name="connsiteY314" fmla="*/ 2582227 h 3724275"/>
              <a:gd name="connsiteX315" fmla="*/ 3630930 w 3743325"/>
              <a:gd name="connsiteY315" fmla="*/ 2615565 h 3724275"/>
              <a:gd name="connsiteX316" fmla="*/ 154305 w 3743325"/>
              <a:gd name="connsiteY316" fmla="*/ 2578417 h 3724275"/>
              <a:gd name="connsiteX317" fmla="*/ 141922 w 3743325"/>
              <a:gd name="connsiteY317" fmla="*/ 2545080 h 3724275"/>
              <a:gd name="connsiteX318" fmla="*/ 160972 w 3743325"/>
              <a:gd name="connsiteY318" fmla="*/ 2538413 h 3724275"/>
              <a:gd name="connsiteX319" fmla="*/ 173355 w 3743325"/>
              <a:gd name="connsiteY319" fmla="*/ 2571750 h 3724275"/>
              <a:gd name="connsiteX320" fmla="*/ 154305 w 3743325"/>
              <a:gd name="connsiteY320" fmla="*/ 2578417 h 3724275"/>
              <a:gd name="connsiteX321" fmla="*/ 3654743 w 3743325"/>
              <a:gd name="connsiteY321" fmla="*/ 2547938 h 3724275"/>
              <a:gd name="connsiteX322" fmla="*/ 3635693 w 3743325"/>
              <a:gd name="connsiteY322" fmla="*/ 2541269 h 3724275"/>
              <a:gd name="connsiteX323" fmla="*/ 3646170 w 3743325"/>
              <a:gd name="connsiteY323" fmla="*/ 2506980 h 3724275"/>
              <a:gd name="connsiteX324" fmla="*/ 3665220 w 3743325"/>
              <a:gd name="connsiteY324" fmla="*/ 2512694 h 3724275"/>
              <a:gd name="connsiteX325" fmla="*/ 3654743 w 3743325"/>
              <a:gd name="connsiteY325" fmla="*/ 2547938 h 3724275"/>
              <a:gd name="connsiteX326" fmla="*/ 129540 w 3743325"/>
              <a:gd name="connsiteY326" fmla="*/ 2510790 h 3724275"/>
              <a:gd name="connsiteX327" fmla="*/ 118110 w 3743325"/>
              <a:gd name="connsiteY327" fmla="*/ 2476500 h 3724275"/>
              <a:gd name="connsiteX328" fmla="*/ 137160 w 3743325"/>
              <a:gd name="connsiteY328" fmla="*/ 2469832 h 3724275"/>
              <a:gd name="connsiteX329" fmla="*/ 148590 w 3743325"/>
              <a:gd name="connsiteY329" fmla="*/ 2504122 h 3724275"/>
              <a:gd name="connsiteX330" fmla="*/ 129540 w 3743325"/>
              <a:gd name="connsiteY330" fmla="*/ 2510790 h 3724275"/>
              <a:gd name="connsiteX331" fmla="*/ 3676650 w 3743325"/>
              <a:gd name="connsiteY331" fmla="*/ 2478405 h 3724275"/>
              <a:gd name="connsiteX332" fmla="*/ 3657600 w 3743325"/>
              <a:gd name="connsiteY332" fmla="*/ 2472690 h 3724275"/>
              <a:gd name="connsiteX333" fmla="*/ 3667125 w 3743325"/>
              <a:gd name="connsiteY333" fmla="*/ 2438400 h 3724275"/>
              <a:gd name="connsiteX334" fmla="*/ 3686175 w 3743325"/>
              <a:gd name="connsiteY334" fmla="*/ 2443163 h 3724275"/>
              <a:gd name="connsiteX335" fmla="*/ 3676650 w 3743325"/>
              <a:gd name="connsiteY335" fmla="*/ 2478405 h 3724275"/>
              <a:gd name="connsiteX336" fmla="*/ 106680 w 3743325"/>
              <a:gd name="connsiteY336" fmla="*/ 2442209 h 3724275"/>
              <a:gd name="connsiteX337" fmla="*/ 96202 w 3743325"/>
              <a:gd name="connsiteY337" fmla="*/ 2407919 h 3724275"/>
              <a:gd name="connsiteX338" fmla="*/ 115252 w 3743325"/>
              <a:gd name="connsiteY338" fmla="*/ 2402205 h 3724275"/>
              <a:gd name="connsiteX339" fmla="*/ 125730 w 3743325"/>
              <a:gd name="connsiteY339" fmla="*/ 2436494 h 3724275"/>
              <a:gd name="connsiteX340" fmla="*/ 106680 w 3743325"/>
              <a:gd name="connsiteY340" fmla="*/ 2442209 h 3724275"/>
              <a:gd name="connsiteX341" fmla="*/ 3694748 w 3743325"/>
              <a:gd name="connsiteY341" fmla="*/ 2408872 h 3724275"/>
              <a:gd name="connsiteX342" fmla="*/ 3675698 w 3743325"/>
              <a:gd name="connsiteY342" fmla="*/ 2404109 h 3724275"/>
              <a:gd name="connsiteX343" fmla="*/ 3684270 w 3743325"/>
              <a:gd name="connsiteY343" fmla="*/ 2369819 h 3724275"/>
              <a:gd name="connsiteX344" fmla="*/ 3703320 w 3743325"/>
              <a:gd name="connsiteY344" fmla="*/ 2374582 h 3724275"/>
              <a:gd name="connsiteX345" fmla="*/ 3694748 w 3743325"/>
              <a:gd name="connsiteY345" fmla="*/ 2408872 h 3724275"/>
              <a:gd name="connsiteX346" fmla="*/ 86677 w 3743325"/>
              <a:gd name="connsiteY346" fmla="*/ 2372677 h 3724275"/>
              <a:gd name="connsiteX347" fmla="*/ 77152 w 3743325"/>
              <a:gd name="connsiteY347" fmla="*/ 2338388 h 3724275"/>
              <a:gd name="connsiteX348" fmla="*/ 96202 w 3743325"/>
              <a:gd name="connsiteY348" fmla="*/ 2333625 h 3724275"/>
              <a:gd name="connsiteX349" fmla="*/ 105727 w 3743325"/>
              <a:gd name="connsiteY349" fmla="*/ 2367915 h 3724275"/>
              <a:gd name="connsiteX350" fmla="*/ 86677 w 3743325"/>
              <a:gd name="connsiteY350" fmla="*/ 2372677 h 3724275"/>
              <a:gd name="connsiteX351" fmla="*/ 3710940 w 3743325"/>
              <a:gd name="connsiteY351" fmla="*/ 2339340 h 3724275"/>
              <a:gd name="connsiteX352" fmla="*/ 3690938 w 3743325"/>
              <a:gd name="connsiteY352" fmla="*/ 2335530 h 3724275"/>
              <a:gd name="connsiteX353" fmla="*/ 3697605 w 3743325"/>
              <a:gd name="connsiteY353" fmla="*/ 2300288 h 3724275"/>
              <a:gd name="connsiteX354" fmla="*/ 3717608 w 3743325"/>
              <a:gd name="connsiteY354" fmla="*/ 2304097 h 3724275"/>
              <a:gd name="connsiteX355" fmla="*/ 3710940 w 3743325"/>
              <a:gd name="connsiteY355" fmla="*/ 2339340 h 3724275"/>
              <a:gd name="connsiteX356" fmla="*/ 68580 w 3743325"/>
              <a:gd name="connsiteY356" fmla="*/ 2303144 h 3724275"/>
              <a:gd name="connsiteX357" fmla="*/ 60007 w 3743325"/>
              <a:gd name="connsiteY357" fmla="*/ 2267902 h 3724275"/>
              <a:gd name="connsiteX358" fmla="*/ 79057 w 3743325"/>
              <a:gd name="connsiteY358" fmla="*/ 2263140 h 3724275"/>
              <a:gd name="connsiteX359" fmla="*/ 87630 w 3743325"/>
              <a:gd name="connsiteY359" fmla="*/ 2297430 h 3724275"/>
              <a:gd name="connsiteX360" fmla="*/ 68580 w 3743325"/>
              <a:gd name="connsiteY360" fmla="*/ 2303144 h 3724275"/>
              <a:gd name="connsiteX361" fmla="*/ 3723323 w 3743325"/>
              <a:gd name="connsiteY361" fmla="*/ 2267902 h 3724275"/>
              <a:gd name="connsiteX362" fmla="*/ 3703320 w 3743325"/>
              <a:gd name="connsiteY362" fmla="*/ 2265044 h 3724275"/>
              <a:gd name="connsiteX363" fmla="*/ 3709035 w 3743325"/>
              <a:gd name="connsiteY363" fmla="*/ 2229802 h 3724275"/>
              <a:gd name="connsiteX364" fmla="*/ 3729038 w 3743325"/>
              <a:gd name="connsiteY364" fmla="*/ 2232659 h 3724275"/>
              <a:gd name="connsiteX365" fmla="*/ 3723323 w 3743325"/>
              <a:gd name="connsiteY365" fmla="*/ 2267902 h 3724275"/>
              <a:gd name="connsiteX366" fmla="*/ 51435 w 3743325"/>
              <a:gd name="connsiteY366" fmla="*/ 2233613 h 3724275"/>
              <a:gd name="connsiteX367" fmla="*/ 43815 w 3743325"/>
              <a:gd name="connsiteY367" fmla="*/ 2198369 h 3724275"/>
              <a:gd name="connsiteX368" fmla="*/ 63817 w 3743325"/>
              <a:gd name="connsiteY368" fmla="*/ 2194559 h 3724275"/>
              <a:gd name="connsiteX369" fmla="*/ 71438 w 3743325"/>
              <a:gd name="connsiteY369" fmla="*/ 2229802 h 3724275"/>
              <a:gd name="connsiteX370" fmla="*/ 51435 w 3743325"/>
              <a:gd name="connsiteY370" fmla="*/ 2233613 h 3724275"/>
              <a:gd name="connsiteX371" fmla="*/ 3733800 w 3743325"/>
              <a:gd name="connsiteY371" fmla="*/ 2197417 h 3724275"/>
              <a:gd name="connsiteX372" fmla="*/ 3713798 w 3743325"/>
              <a:gd name="connsiteY372" fmla="*/ 2194559 h 3724275"/>
              <a:gd name="connsiteX373" fmla="*/ 3717608 w 3743325"/>
              <a:gd name="connsiteY373" fmla="*/ 2159317 h 3724275"/>
              <a:gd name="connsiteX374" fmla="*/ 3737610 w 3743325"/>
              <a:gd name="connsiteY374" fmla="*/ 2161222 h 3724275"/>
              <a:gd name="connsiteX375" fmla="*/ 3733800 w 3743325"/>
              <a:gd name="connsiteY375" fmla="*/ 2197417 h 3724275"/>
              <a:gd name="connsiteX376" fmla="*/ 37147 w 3743325"/>
              <a:gd name="connsiteY376" fmla="*/ 2163127 h 3724275"/>
              <a:gd name="connsiteX377" fmla="*/ 30480 w 3743325"/>
              <a:gd name="connsiteY377" fmla="*/ 2127884 h 3724275"/>
              <a:gd name="connsiteX378" fmla="*/ 50482 w 3743325"/>
              <a:gd name="connsiteY378" fmla="*/ 2124075 h 3724275"/>
              <a:gd name="connsiteX379" fmla="*/ 57150 w 3743325"/>
              <a:gd name="connsiteY379" fmla="*/ 2159317 h 3724275"/>
              <a:gd name="connsiteX380" fmla="*/ 37147 w 3743325"/>
              <a:gd name="connsiteY380" fmla="*/ 2163127 h 3724275"/>
              <a:gd name="connsiteX381" fmla="*/ 3741420 w 3743325"/>
              <a:gd name="connsiteY381" fmla="*/ 2125027 h 3724275"/>
              <a:gd name="connsiteX382" fmla="*/ 3721418 w 3743325"/>
              <a:gd name="connsiteY382" fmla="*/ 2123122 h 3724275"/>
              <a:gd name="connsiteX383" fmla="*/ 3724275 w 3743325"/>
              <a:gd name="connsiteY383" fmla="*/ 2087880 h 3724275"/>
              <a:gd name="connsiteX384" fmla="*/ 3744278 w 3743325"/>
              <a:gd name="connsiteY384" fmla="*/ 2088832 h 3724275"/>
              <a:gd name="connsiteX385" fmla="*/ 3741420 w 3743325"/>
              <a:gd name="connsiteY385" fmla="*/ 2125027 h 3724275"/>
              <a:gd name="connsiteX386" fmla="*/ 25717 w 3743325"/>
              <a:gd name="connsiteY386" fmla="*/ 2092642 h 3724275"/>
              <a:gd name="connsiteX387" fmla="*/ 20955 w 3743325"/>
              <a:gd name="connsiteY387" fmla="*/ 2057400 h 3724275"/>
              <a:gd name="connsiteX388" fmla="*/ 40957 w 3743325"/>
              <a:gd name="connsiteY388" fmla="*/ 2054542 h 3724275"/>
              <a:gd name="connsiteX389" fmla="*/ 45720 w 3743325"/>
              <a:gd name="connsiteY389" fmla="*/ 2089784 h 3724275"/>
              <a:gd name="connsiteX390" fmla="*/ 25717 w 3743325"/>
              <a:gd name="connsiteY390" fmla="*/ 2092642 h 3724275"/>
              <a:gd name="connsiteX391" fmla="*/ 3746183 w 3743325"/>
              <a:gd name="connsiteY391" fmla="*/ 2053590 h 3724275"/>
              <a:gd name="connsiteX392" fmla="*/ 3726180 w 3743325"/>
              <a:gd name="connsiteY392" fmla="*/ 2052638 h 3724275"/>
              <a:gd name="connsiteX393" fmla="*/ 3728085 w 3743325"/>
              <a:gd name="connsiteY393" fmla="*/ 2017394 h 3724275"/>
              <a:gd name="connsiteX394" fmla="*/ 3748088 w 3743325"/>
              <a:gd name="connsiteY394" fmla="*/ 2018347 h 3724275"/>
              <a:gd name="connsiteX395" fmla="*/ 3746183 w 3743325"/>
              <a:gd name="connsiteY395" fmla="*/ 2053590 h 3724275"/>
              <a:gd name="connsiteX396" fmla="*/ 15240 w 3743325"/>
              <a:gd name="connsiteY396" fmla="*/ 2021205 h 3724275"/>
              <a:gd name="connsiteX397" fmla="*/ 11430 w 3743325"/>
              <a:gd name="connsiteY397" fmla="*/ 1985963 h 3724275"/>
              <a:gd name="connsiteX398" fmla="*/ 31432 w 3743325"/>
              <a:gd name="connsiteY398" fmla="*/ 1984057 h 3724275"/>
              <a:gd name="connsiteX399" fmla="*/ 35242 w 3743325"/>
              <a:gd name="connsiteY399" fmla="*/ 2019300 h 3724275"/>
              <a:gd name="connsiteX400" fmla="*/ 15240 w 3743325"/>
              <a:gd name="connsiteY400" fmla="*/ 2021205 h 3724275"/>
              <a:gd name="connsiteX401" fmla="*/ 3749040 w 3743325"/>
              <a:gd name="connsiteY401" fmla="*/ 1982152 h 3724275"/>
              <a:gd name="connsiteX402" fmla="*/ 3729038 w 3743325"/>
              <a:gd name="connsiteY402" fmla="*/ 1982152 h 3724275"/>
              <a:gd name="connsiteX403" fmla="*/ 3729038 w 3743325"/>
              <a:gd name="connsiteY403" fmla="*/ 1951672 h 3724275"/>
              <a:gd name="connsiteX404" fmla="*/ 3729038 w 3743325"/>
              <a:gd name="connsiteY404" fmla="*/ 1946909 h 3724275"/>
              <a:gd name="connsiteX405" fmla="*/ 3749040 w 3743325"/>
              <a:gd name="connsiteY405" fmla="*/ 1946909 h 3724275"/>
              <a:gd name="connsiteX406" fmla="*/ 3749040 w 3743325"/>
              <a:gd name="connsiteY406" fmla="*/ 1951672 h 3724275"/>
              <a:gd name="connsiteX407" fmla="*/ 3749040 w 3743325"/>
              <a:gd name="connsiteY407" fmla="*/ 1982152 h 3724275"/>
              <a:gd name="connsiteX408" fmla="*/ 7620 w 3743325"/>
              <a:gd name="connsiteY408" fmla="*/ 1949767 h 3724275"/>
              <a:gd name="connsiteX409" fmla="*/ 4763 w 3743325"/>
              <a:gd name="connsiteY409" fmla="*/ 1913572 h 3724275"/>
              <a:gd name="connsiteX410" fmla="*/ 24765 w 3743325"/>
              <a:gd name="connsiteY410" fmla="*/ 1911667 h 3724275"/>
              <a:gd name="connsiteX411" fmla="*/ 27622 w 3743325"/>
              <a:gd name="connsiteY411" fmla="*/ 1946909 h 3724275"/>
              <a:gd name="connsiteX412" fmla="*/ 7620 w 3743325"/>
              <a:gd name="connsiteY412" fmla="*/ 1949767 h 3724275"/>
              <a:gd name="connsiteX413" fmla="*/ 3729038 w 3743325"/>
              <a:gd name="connsiteY413" fmla="*/ 1910715 h 3724275"/>
              <a:gd name="connsiteX414" fmla="*/ 3728085 w 3743325"/>
              <a:gd name="connsiteY414" fmla="*/ 1875472 h 3724275"/>
              <a:gd name="connsiteX415" fmla="*/ 3748088 w 3743325"/>
              <a:gd name="connsiteY415" fmla="*/ 1874519 h 3724275"/>
              <a:gd name="connsiteX416" fmla="*/ 3749040 w 3743325"/>
              <a:gd name="connsiteY416" fmla="*/ 1910715 h 3724275"/>
              <a:gd name="connsiteX417" fmla="*/ 3729038 w 3743325"/>
              <a:gd name="connsiteY417" fmla="*/ 1910715 h 3724275"/>
              <a:gd name="connsiteX418" fmla="*/ 2857 w 3743325"/>
              <a:gd name="connsiteY418" fmla="*/ 1878330 h 3724275"/>
              <a:gd name="connsiteX419" fmla="*/ 952 w 3743325"/>
              <a:gd name="connsiteY419" fmla="*/ 1842134 h 3724275"/>
              <a:gd name="connsiteX420" fmla="*/ 20955 w 3743325"/>
              <a:gd name="connsiteY420" fmla="*/ 1841182 h 3724275"/>
              <a:gd name="connsiteX421" fmla="*/ 22860 w 3743325"/>
              <a:gd name="connsiteY421" fmla="*/ 1876425 h 3724275"/>
              <a:gd name="connsiteX422" fmla="*/ 2857 w 3743325"/>
              <a:gd name="connsiteY422" fmla="*/ 1878330 h 3724275"/>
              <a:gd name="connsiteX423" fmla="*/ 3726180 w 3743325"/>
              <a:gd name="connsiteY423" fmla="*/ 1839277 h 3724275"/>
              <a:gd name="connsiteX424" fmla="*/ 3724275 w 3743325"/>
              <a:gd name="connsiteY424" fmla="*/ 1804034 h 3724275"/>
              <a:gd name="connsiteX425" fmla="*/ 3744278 w 3743325"/>
              <a:gd name="connsiteY425" fmla="*/ 1802130 h 3724275"/>
              <a:gd name="connsiteX426" fmla="*/ 3746183 w 3743325"/>
              <a:gd name="connsiteY426" fmla="*/ 1838325 h 3724275"/>
              <a:gd name="connsiteX427" fmla="*/ 3726180 w 3743325"/>
              <a:gd name="connsiteY427" fmla="*/ 1839277 h 3724275"/>
              <a:gd name="connsiteX428" fmla="*/ 0 w 3743325"/>
              <a:gd name="connsiteY428" fmla="*/ 1805940 h 3724275"/>
              <a:gd name="connsiteX429" fmla="*/ 0 w 3743325"/>
              <a:gd name="connsiteY429" fmla="*/ 1769744 h 3724275"/>
              <a:gd name="connsiteX430" fmla="*/ 20002 w 3743325"/>
              <a:gd name="connsiteY430" fmla="*/ 1769744 h 3724275"/>
              <a:gd name="connsiteX431" fmla="*/ 20002 w 3743325"/>
              <a:gd name="connsiteY431" fmla="*/ 1804988 h 3724275"/>
              <a:gd name="connsiteX432" fmla="*/ 0 w 3743325"/>
              <a:gd name="connsiteY432" fmla="*/ 1805940 h 3724275"/>
              <a:gd name="connsiteX433" fmla="*/ 3721418 w 3743325"/>
              <a:gd name="connsiteY433" fmla="*/ 1767840 h 3724275"/>
              <a:gd name="connsiteX434" fmla="*/ 3717608 w 3743325"/>
              <a:gd name="connsiteY434" fmla="*/ 1732597 h 3724275"/>
              <a:gd name="connsiteX435" fmla="*/ 3737610 w 3743325"/>
              <a:gd name="connsiteY435" fmla="*/ 1730692 h 3724275"/>
              <a:gd name="connsiteX436" fmla="*/ 3741420 w 3743325"/>
              <a:gd name="connsiteY436" fmla="*/ 1766888 h 3724275"/>
              <a:gd name="connsiteX437" fmla="*/ 3721418 w 3743325"/>
              <a:gd name="connsiteY437" fmla="*/ 1767840 h 3724275"/>
              <a:gd name="connsiteX438" fmla="*/ 20002 w 3743325"/>
              <a:gd name="connsiteY438" fmla="*/ 1734502 h 3724275"/>
              <a:gd name="connsiteX439" fmla="*/ 0 w 3743325"/>
              <a:gd name="connsiteY439" fmla="*/ 1734502 h 3724275"/>
              <a:gd name="connsiteX440" fmla="*/ 952 w 3743325"/>
              <a:gd name="connsiteY440" fmla="*/ 1698307 h 3724275"/>
              <a:gd name="connsiteX441" fmla="*/ 20955 w 3743325"/>
              <a:gd name="connsiteY441" fmla="*/ 1699259 h 3724275"/>
              <a:gd name="connsiteX442" fmla="*/ 20002 w 3743325"/>
              <a:gd name="connsiteY442" fmla="*/ 1734502 h 3724275"/>
              <a:gd name="connsiteX443" fmla="*/ 3713798 w 3743325"/>
              <a:gd name="connsiteY443" fmla="*/ 1697355 h 3724275"/>
              <a:gd name="connsiteX444" fmla="*/ 3709035 w 3743325"/>
              <a:gd name="connsiteY444" fmla="*/ 1662113 h 3724275"/>
              <a:gd name="connsiteX445" fmla="*/ 3729038 w 3743325"/>
              <a:gd name="connsiteY445" fmla="*/ 1659255 h 3724275"/>
              <a:gd name="connsiteX446" fmla="*/ 3733800 w 3743325"/>
              <a:gd name="connsiteY446" fmla="*/ 1694497 h 3724275"/>
              <a:gd name="connsiteX447" fmla="*/ 3713798 w 3743325"/>
              <a:gd name="connsiteY447" fmla="*/ 1697355 h 3724275"/>
              <a:gd name="connsiteX448" fmla="*/ 22860 w 3743325"/>
              <a:gd name="connsiteY448" fmla="*/ 1664017 h 3724275"/>
              <a:gd name="connsiteX449" fmla="*/ 2857 w 3743325"/>
              <a:gd name="connsiteY449" fmla="*/ 1663065 h 3724275"/>
              <a:gd name="connsiteX450" fmla="*/ 5715 w 3743325"/>
              <a:gd name="connsiteY450" fmla="*/ 1626869 h 3724275"/>
              <a:gd name="connsiteX451" fmla="*/ 25717 w 3743325"/>
              <a:gd name="connsiteY451" fmla="*/ 1628775 h 3724275"/>
              <a:gd name="connsiteX452" fmla="*/ 22860 w 3743325"/>
              <a:gd name="connsiteY452" fmla="*/ 1664017 h 3724275"/>
              <a:gd name="connsiteX453" fmla="*/ 3703320 w 3743325"/>
              <a:gd name="connsiteY453" fmla="*/ 1626869 h 3724275"/>
              <a:gd name="connsiteX454" fmla="*/ 3697605 w 3743325"/>
              <a:gd name="connsiteY454" fmla="*/ 1591627 h 3724275"/>
              <a:gd name="connsiteX455" fmla="*/ 3717608 w 3743325"/>
              <a:gd name="connsiteY455" fmla="*/ 1587817 h 3724275"/>
              <a:gd name="connsiteX456" fmla="*/ 3723323 w 3743325"/>
              <a:gd name="connsiteY456" fmla="*/ 1623059 h 3724275"/>
              <a:gd name="connsiteX457" fmla="*/ 3703320 w 3743325"/>
              <a:gd name="connsiteY457" fmla="*/ 1626869 h 3724275"/>
              <a:gd name="connsiteX458" fmla="*/ 28575 w 3743325"/>
              <a:gd name="connsiteY458" fmla="*/ 1592580 h 3724275"/>
              <a:gd name="connsiteX459" fmla="*/ 8572 w 3743325"/>
              <a:gd name="connsiteY459" fmla="*/ 1590675 h 3724275"/>
              <a:gd name="connsiteX460" fmla="*/ 12382 w 3743325"/>
              <a:gd name="connsiteY460" fmla="*/ 1554480 h 3724275"/>
              <a:gd name="connsiteX461" fmla="*/ 32385 w 3743325"/>
              <a:gd name="connsiteY461" fmla="*/ 1557338 h 3724275"/>
              <a:gd name="connsiteX462" fmla="*/ 28575 w 3743325"/>
              <a:gd name="connsiteY462" fmla="*/ 1592580 h 3724275"/>
              <a:gd name="connsiteX463" fmla="*/ 3691890 w 3743325"/>
              <a:gd name="connsiteY463" fmla="*/ 1556384 h 3724275"/>
              <a:gd name="connsiteX464" fmla="*/ 3685223 w 3743325"/>
              <a:gd name="connsiteY464" fmla="*/ 1521142 h 3724275"/>
              <a:gd name="connsiteX465" fmla="*/ 3704273 w 3743325"/>
              <a:gd name="connsiteY465" fmla="*/ 1517332 h 3724275"/>
              <a:gd name="connsiteX466" fmla="*/ 3710940 w 3743325"/>
              <a:gd name="connsiteY466" fmla="*/ 1552575 h 3724275"/>
              <a:gd name="connsiteX467" fmla="*/ 3691890 w 3743325"/>
              <a:gd name="connsiteY467" fmla="*/ 1556384 h 3724275"/>
              <a:gd name="connsiteX468" fmla="*/ 37147 w 3743325"/>
              <a:gd name="connsiteY468" fmla="*/ 1522094 h 3724275"/>
              <a:gd name="connsiteX469" fmla="*/ 17145 w 3743325"/>
              <a:gd name="connsiteY469" fmla="*/ 1519238 h 3724275"/>
              <a:gd name="connsiteX470" fmla="*/ 22860 w 3743325"/>
              <a:gd name="connsiteY470" fmla="*/ 1483994 h 3724275"/>
              <a:gd name="connsiteX471" fmla="*/ 42863 w 3743325"/>
              <a:gd name="connsiteY471" fmla="*/ 1487805 h 3724275"/>
              <a:gd name="connsiteX472" fmla="*/ 37147 w 3743325"/>
              <a:gd name="connsiteY472" fmla="*/ 1522094 h 3724275"/>
              <a:gd name="connsiteX473" fmla="*/ 3677603 w 3743325"/>
              <a:gd name="connsiteY473" fmla="*/ 1486852 h 3724275"/>
              <a:gd name="connsiteX474" fmla="*/ 3669983 w 3743325"/>
              <a:gd name="connsiteY474" fmla="*/ 1452563 h 3724275"/>
              <a:gd name="connsiteX475" fmla="*/ 3689033 w 3743325"/>
              <a:gd name="connsiteY475" fmla="*/ 1447800 h 3724275"/>
              <a:gd name="connsiteX476" fmla="*/ 3696653 w 3743325"/>
              <a:gd name="connsiteY476" fmla="*/ 1483042 h 3724275"/>
              <a:gd name="connsiteX477" fmla="*/ 3677603 w 3743325"/>
              <a:gd name="connsiteY477" fmla="*/ 1486852 h 3724275"/>
              <a:gd name="connsiteX478" fmla="*/ 49530 w 3743325"/>
              <a:gd name="connsiteY478" fmla="*/ 1452563 h 3724275"/>
              <a:gd name="connsiteX479" fmla="*/ 29527 w 3743325"/>
              <a:gd name="connsiteY479" fmla="*/ 1448752 h 3724275"/>
              <a:gd name="connsiteX480" fmla="*/ 37147 w 3743325"/>
              <a:gd name="connsiteY480" fmla="*/ 1413509 h 3724275"/>
              <a:gd name="connsiteX481" fmla="*/ 56197 w 3743325"/>
              <a:gd name="connsiteY481" fmla="*/ 1418272 h 3724275"/>
              <a:gd name="connsiteX482" fmla="*/ 49530 w 3743325"/>
              <a:gd name="connsiteY482" fmla="*/ 1452563 h 3724275"/>
              <a:gd name="connsiteX483" fmla="*/ 3660458 w 3743325"/>
              <a:gd name="connsiteY483" fmla="*/ 1417319 h 3724275"/>
              <a:gd name="connsiteX484" fmla="*/ 3650933 w 3743325"/>
              <a:gd name="connsiteY484" fmla="*/ 1383030 h 3724275"/>
              <a:gd name="connsiteX485" fmla="*/ 3669983 w 3743325"/>
              <a:gd name="connsiteY485" fmla="*/ 1377315 h 3724275"/>
              <a:gd name="connsiteX486" fmla="*/ 3679508 w 3743325"/>
              <a:gd name="connsiteY486" fmla="*/ 1412557 h 3724275"/>
              <a:gd name="connsiteX487" fmla="*/ 3660458 w 3743325"/>
              <a:gd name="connsiteY487" fmla="*/ 1417319 h 3724275"/>
              <a:gd name="connsiteX488" fmla="*/ 64770 w 3743325"/>
              <a:gd name="connsiteY488" fmla="*/ 1383030 h 3724275"/>
              <a:gd name="connsiteX489" fmla="*/ 45720 w 3743325"/>
              <a:gd name="connsiteY489" fmla="*/ 1378267 h 3724275"/>
              <a:gd name="connsiteX490" fmla="*/ 55245 w 3743325"/>
              <a:gd name="connsiteY490" fmla="*/ 1343025 h 3724275"/>
              <a:gd name="connsiteX491" fmla="*/ 74295 w 3743325"/>
              <a:gd name="connsiteY491" fmla="*/ 1348740 h 3724275"/>
              <a:gd name="connsiteX492" fmla="*/ 64770 w 3743325"/>
              <a:gd name="connsiteY492" fmla="*/ 1383030 h 3724275"/>
              <a:gd name="connsiteX493" fmla="*/ 3642360 w 3743325"/>
              <a:gd name="connsiteY493" fmla="*/ 1348740 h 3724275"/>
              <a:gd name="connsiteX494" fmla="*/ 3631883 w 3743325"/>
              <a:gd name="connsiteY494" fmla="*/ 1314450 h 3724275"/>
              <a:gd name="connsiteX495" fmla="*/ 3650933 w 3743325"/>
              <a:gd name="connsiteY495" fmla="*/ 1308734 h 3724275"/>
              <a:gd name="connsiteX496" fmla="*/ 3661410 w 3743325"/>
              <a:gd name="connsiteY496" fmla="*/ 1343025 h 3724275"/>
              <a:gd name="connsiteX497" fmla="*/ 3642360 w 3743325"/>
              <a:gd name="connsiteY497" fmla="*/ 1348740 h 3724275"/>
              <a:gd name="connsiteX498" fmla="*/ 84773 w 3743325"/>
              <a:gd name="connsiteY498" fmla="*/ 1314450 h 3724275"/>
              <a:gd name="connsiteX499" fmla="*/ 65723 w 3743325"/>
              <a:gd name="connsiteY499" fmla="*/ 1308734 h 3724275"/>
              <a:gd name="connsiteX500" fmla="*/ 77152 w 3743325"/>
              <a:gd name="connsiteY500" fmla="*/ 1274444 h 3724275"/>
              <a:gd name="connsiteX501" fmla="*/ 96202 w 3743325"/>
              <a:gd name="connsiteY501" fmla="*/ 1281113 h 3724275"/>
              <a:gd name="connsiteX502" fmla="*/ 84773 w 3743325"/>
              <a:gd name="connsiteY502" fmla="*/ 1314450 h 3724275"/>
              <a:gd name="connsiteX503" fmla="*/ 3621405 w 3743325"/>
              <a:gd name="connsiteY503" fmla="*/ 1280159 h 3724275"/>
              <a:gd name="connsiteX504" fmla="*/ 3609975 w 3743325"/>
              <a:gd name="connsiteY504" fmla="*/ 1245869 h 3724275"/>
              <a:gd name="connsiteX505" fmla="*/ 3629025 w 3743325"/>
              <a:gd name="connsiteY505" fmla="*/ 1239202 h 3724275"/>
              <a:gd name="connsiteX506" fmla="*/ 3640455 w 3743325"/>
              <a:gd name="connsiteY506" fmla="*/ 1273492 h 3724275"/>
              <a:gd name="connsiteX507" fmla="*/ 3621405 w 3743325"/>
              <a:gd name="connsiteY507" fmla="*/ 1280159 h 3724275"/>
              <a:gd name="connsiteX508" fmla="*/ 107632 w 3743325"/>
              <a:gd name="connsiteY508" fmla="*/ 1247775 h 3724275"/>
              <a:gd name="connsiteX509" fmla="*/ 88582 w 3743325"/>
              <a:gd name="connsiteY509" fmla="*/ 1241107 h 3724275"/>
              <a:gd name="connsiteX510" fmla="*/ 101918 w 3743325"/>
              <a:gd name="connsiteY510" fmla="*/ 1207769 h 3724275"/>
              <a:gd name="connsiteX511" fmla="*/ 120015 w 3743325"/>
              <a:gd name="connsiteY511" fmla="*/ 1215390 h 3724275"/>
              <a:gd name="connsiteX512" fmla="*/ 107632 w 3743325"/>
              <a:gd name="connsiteY512" fmla="*/ 1247775 h 3724275"/>
              <a:gd name="connsiteX513" fmla="*/ 3597593 w 3743325"/>
              <a:gd name="connsiteY513" fmla="*/ 1212532 h 3724275"/>
              <a:gd name="connsiteX514" fmla="*/ 3589973 w 3743325"/>
              <a:gd name="connsiteY514" fmla="*/ 1191577 h 3724275"/>
              <a:gd name="connsiteX515" fmla="*/ 3585210 w 3743325"/>
              <a:gd name="connsiteY515" fmla="*/ 1179194 h 3724275"/>
              <a:gd name="connsiteX516" fmla="*/ 3604260 w 3743325"/>
              <a:gd name="connsiteY516" fmla="*/ 1172527 h 3724275"/>
              <a:gd name="connsiteX517" fmla="*/ 3609023 w 3743325"/>
              <a:gd name="connsiteY517" fmla="*/ 1184909 h 3724275"/>
              <a:gd name="connsiteX518" fmla="*/ 3616643 w 3743325"/>
              <a:gd name="connsiteY518" fmla="*/ 1205865 h 3724275"/>
              <a:gd name="connsiteX519" fmla="*/ 3597593 w 3743325"/>
              <a:gd name="connsiteY519" fmla="*/ 1212532 h 3724275"/>
              <a:gd name="connsiteX520" fmla="*/ 135255 w 3743325"/>
              <a:gd name="connsiteY520" fmla="*/ 1182052 h 3724275"/>
              <a:gd name="connsiteX521" fmla="*/ 117157 w 3743325"/>
              <a:gd name="connsiteY521" fmla="*/ 1173480 h 3724275"/>
              <a:gd name="connsiteX522" fmla="*/ 132397 w 3743325"/>
              <a:gd name="connsiteY522" fmla="*/ 1141094 h 3724275"/>
              <a:gd name="connsiteX523" fmla="*/ 150495 w 3743325"/>
              <a:gd name="connsiteY523" fmla="*/ 1149667 h 3724275"/>
              <a:gd name="connsiteX524" fmla="*/ 135255 w 3743325"/>
              <a:gd name="connsiteY524" fmla="*/ 1182052 h 3724275"/>
              <a:gd name="connsiteX525" fmla="*/ 3572828 w 3743325"/>
              <a:gd name="connsiteY525" fmla="*/ 1145857 h 3724275"/>
              <a:gd name="connsiteX526" fmla="*/ 3559493 w 3743325"/>
              <a:gd name="connsiteY526" fmla="*/ 1112519 h 3724275"/>
              <a:gd name="connsiteX527" fmla="*/ 3577590 w 3743325"/>
              <a:gd name="connsiteY527" fmla="*/ 1104900 h 3724275"/>
              <a:gd name="connsiteX528" fmla="*/ 3590925 w 3743325"/>
              <a:gd name="connsiteY528" fmla="*/ 1138238 h 3724275"/>
              <a:gd name="connsiteX529" fmla="*/ 3572828 w 3743325"/>
              <a:gd name="connsiteY529" fmla="*/ 1145857 h 3724275"/>
              <a:gd name="connsiteX530" fmla="*/ 166688 w 3743325"/>
              <a:gd name="connsiteY530" fmla="*/ 1119188 h 3724275"/>
              <a:gd name="connsiteX531" fmla="*/ 149543 w 3743325"/>
              <a:gd name="connsiteY531" fmla="*/ 1109663 h 3724275"/>
              <a:gd name="connsiteX532" fmla="*/ 167640 w 3743325"/>
              <a:gd name="connsiteY532" fmla="*/ 1078230 h 3724275"/>
              <a:gd name="connsiteX533" fmla="*/ 168593 w 3743325"/>
              <a:gd name="connsiteY533" fmla="*/ 1076325 h 3724275"/>
              <a:gd name="connsiteX534" fmla="*/ 186690 w 3743325"/>
              <a:gd name="connsiteY534" fmla="*/ 1084897 h 3724275"/>
              <a:gd name="connsiteX535" fmla="*/ 185738 w 3743325"/>
              <a:gd name="connsiteY535" fmla="*/ 1087755 h 3724275"/>
              <a:gd name="connsiteX536" fmla="*/ 166688 w 3743325"/>
              <a:gd name="connsiteY536" fmla="*/ 1119188 h 3724275"/>
              <a:gd name="connsiteX537" fmla="*/ 3545205 w 3743325"/>
              <a:gd name="connsiteY537" fmla="*/ 1081088 h 3724275"/>
              <a:gd name="connsiteX538" fmla="*/ 3529965 w 3743325"/>
              <a:gd name="connsiteY538" fmla="*/ 1048702 h 3724275"/>
              <a:gd name="connsiteX539" fmla="*/ 3548063 w 3743325"/>
              <a:gd name="connsiteY539" fmla="*/ 1040130 h 3724275"/>
              <a:gd name="connsiteX540" fmla="*/ 3563303 w 3743325"/>
              <a:gd name="connsiteY540" fmla="*/ 1072515 h 3724275"/>
              <a:gd name="connsiteX541" fmla="*/ 3545205 w 3743325"/>
              <a:gd name="connsiteY541" fmla="*/ 1081088 h 3724275"/>
              <a:gd name="connsiteX542" fmla="*/ 201930 w 3743325"/>
              <a:gd name="connsiteY542" fmla="*/ 1052513 h 3724275"/>
              <a:gd name="connsiteX543" fmla="*/ 183833 w 3743325"/>
              <a:gd name="connsiteY543" fmla="*/ 1043940 h 3724275"/>
              <a:gd name="connsiteX544" fmla="*/ 200025 w 3743325"/>
              <a:gd name="connsiteY544" fmla="*/ 1011555 h 3724275"/>
              <a:gd name="connsiteX545" fmla="*/ 218122 w 3743325"/>
              <a:gd name="connsiteY545" fmla="*/ 1021080 h 3724275"/>
              <a:gd name="connsiteX546" fmla="*/ 201930 w 3743325"/>
              <a:gd name="connsiteY546" fmla="*/ 1052513 h 3724275"/>
              <a:gd name="connsiteX547" fmla="*/ 3514725 w 3743325"/>
              <a:gd name="connsiteY547" fmla="*/ 1016317 h 3724275"/>
              <a:gd name="connsiteX548" fmla="*/ 3498533 w 3743325"/>
              <a:gd name="connsiteY548" fmla="*/ 984884 h 3724275"/>
              <a:gd name="connsiteX549" fmla="*/ 3515678 w 3743325"/>
              <a:gd name="connsiteY549" fmla="*/ 975359 h 3724275"/>
              <a:gd name="connsiteX550" fmla="*/ 3531870 w 3743325"/>
              <a:gd name="connsiteY550" fmla="*/ 1007744 h 3724275"/>
              <a:gd name="connsiteX551" fmla="*/ 3514725 w 3743325"/>
              <a:gd name="connsiteY551" fmla="*/ 1016317 h 3724275"/>
              <a:gd name="connsiteX552" fmla="*/ 234315 w 3743325"/>
              <a:gd name="connsiteY552" fmla="*/ 989647 h 3724275"/>
              <a:gd name="connsiteX553" fmla="*/ 217170 w 3743325"/>
              <a:gd name="connsiteY553" fmla="*/ 980122 h 3724275"/>
              <a:gd name="connsiteX554" fmla="*/ 234315 w 3743325"/>
              <a:gd name="connsiteY554" fmla="*/ 948690 h 3724275"/>
              <a:gd name="connsiteX555" fmla="*/ 251460 w 3743325"/>
              <a:gd name="connsiteY555" fmla="*/ 958215 h 3724275"/>
              <a:gd name="connsiteX556" fmla="*/ 234315 w 3743325"/>
              <a:gd name="connsiteY556" fmla="*/ 989647 h 3724275"/>
              <a:gd name="connsiteX557" fmla="*/ 3481388 w 3743325"/>
              <a:gd name="connsiteY557" fmla="*/ 953452 h 3724275"/>
              <a:gd name="connsiteX558" fmla="*/ 3464243 w 3743325"/>
              <a:gd name="connsiteY558" fmla="*/ 922972 h 3724275"/>
              <a:gd name="connsiteX559" fmla="*/ 3481388 w 3743325"/>
              <a:gd name="connsiteY559" fmla="*/ 912494 h 3724275"/>
              <a:gd name="connsiteX560" fmla="*/ 3499485 w 3743325"/>
              <a:gd name="connsiteY560" fmla="*/ 943927 h 3724275"/>
              <a:gd name="connsiteX561" fmla="*/ 3481388 w 3743325"/>
              <a:gd name="connsiteY561" fmla="*/ 953452 h 3724275"/>
              <a:gd name="connsiteX562" fmla="*/ 269558 w 3743325"/>
              <a:gd name="connsiteY562" fmla="*/ 927734 h 3724275"/>
              <a:gd name="connsiteX563" fmla="*/ 252413 w 3743325"/>
              <a:gd name="connsiteY563" fmla="*/ 917257 h 3724275"/>
              <a:gd name="connsiteX564" fmla="*/ 270510 w 3743325"/>
              <a:gd name="connsiteY564" fmla="*/ 886777 h 3724275"/>
              <a:gd name="connsiteX565" fmla="*/ 287655 w 3743325"/>
              <a:gd name="connsiteY565" fmla="*/ 897255 h 3724275"/>
              <a:gd name="connsiteX566" fmla="*/ 269558 w 3743325"/>
              <a:gd name="connsiteY566" fmla="*/ 927734 h 3724275"/>
              <a:gd name="connsiteX567" fmla="*/ 3445193 w 3743325"/>
              <a:gd name="connsiteY567" fmla="*/ 892492 h 3724275"/>
              <a:gd name="connsiteX568" fmla="*/ 3426143 w 3743325"/>
              <a:gd name="connsiteY568" fmla="*/ 862013 h 3724275"/>
              <a:gd name="connsiteX569" fmla="*/ 3443288 w 3743325"/>
              <a:gd name="connsiteY569" fmla="*/ 851534 h 3724275"/>
              <a:gd name="connsiteX570" fmla="*/ 3462338 w 3743325"/>
              <a:gd name="connsiteY570" fmla="*/ 882015 h 3724275"/>
              <a:gd name="connsiteX571" fmla="*/ 3445193 w 3743325"/>
              <a:gd name="connsiteY571" fmla="*/ 892492 h 3724275"/>
              <a:gd name="connsiteX572" fmla="*/ 307658 w 3743325"/>
              <a:gd name="connsiteY572" fmla="*/ 866775 h 3724275"/>
              <a:gd name="connsiteX573" fmla="*/ 290513 w 3743325"/>
              <a:gd name="connsiteY573" fmla="*/ 856297 h 3724275"/>
              <a:gd name="connsiteX574" fmla="*/ 310515 w 3743325"/>
              <a:gd name="connsiteY574" fmla="*/ 825817 h 3724275"/>
              <a:gd name="connsiteX575" fmla="*/ 326708 w 3743325"/>
              <a:gd name="connsiteY575" fmla="*/ 837247 h 3724275"/>
              <a:gd name="connsiteX576" fmla="*/ 307658 w 3743325"/>
              <a:gd name="connsiteY576" fmla="*/ 866775 h 3724275"/>
              <a:gd name="connsiteX577" fmla="*/ 3407093 w 3743325"/>
              <a:gd name="connsiteY577" fmla="*/ 832484 h 3724275"/>
              <a:gd name="connsiteX578" fmla="*/ 3387090 w 3743325"/>
              <a:gd name="connsiteY578" fmla="*/ 802957 h 3724275"/>
              <a:gd name="connsiteX579" fmla="*/ 3403283 w 3743325"/>
              <a:gd name="connsiteY579" fmla="*/ 791527 h 3724275"/>
              <a:gd name="connsiteX580" fmla="*/ 3423285 w 3743325"/>
              <a:gd name="connsiteY580" fmla="*/ 821055 h 3724275"/>
              <a:gd name="connsiteX581" fmla="*/ 3407093 w 3743325"/>
              <a:gd name="connsiteY581" fmla="*/ 832484 h 3724275"/>
              <a:gd name="connsiteX582" fmla="*/ 346710 w 3743325"/>
              <a:gd name="connsiteY582" fmla="*/ 807719 h 3724275"/>
              <a:gd name="connsiteX583" fmla="*/ 330518 w 3743325"/>
              <a:gd name="connsiteY583" fmla="*/ 796290 h 3724275"/>
              <a:gd name="connsiteX584" fmla="*/ 351472 w 3743325"/>
              <a:gd name="connsiteY584" fmla="*/ 766763 h 3724275"/>
              <a:gd name="connsiteX585" fmla="*/ 367665 w 3743325"/>
              <a:gd name="connsiteY585" fmla="*/ 778192 h 3724275"/>
              <a:gd name="connsiteX586" fmla="*/ 346710 w 3743325"/>
              <a:gd name="connsiteY586" fmla="*/ 807719 h 3724275"/>
              <a:gd name="connsiteX587" fmla="*/ 3366135 w 3743325"/>
              <a:gd name="connsiteY587" fmla="*/ 773430 h 3724275"/>
              <a:gd name="connsiteX588" fmla="*/ 3345180 w 3743325"/>
              <a:gd name="connsiteY588" fmla="*/ 744855 h 3724275"/>
              <a:gd name="connsiteX589" fmla="*/ 3361373 w 3743325"/>
              <a:gd name="connsiteY589" fmla="*/ 732472 h 3724275"/>
              <a:gd name="connsiteX590" fmla="*/ 3383280 w 3743325"/>
              <a:gd name="connsiteY590" fmla="*/ 761047 h 3724275"/>
              <a:gd name="connsiteX591" fmla="*/ 3366135 w 3743325"/>
              <a:gd name="connsiteY591" fmla="*/ 773430 h 3724275"/>
              <a:gd name="connsiteX592" fmla="*/ 387668 w 3743325"/>
              <a:gd name="connsiteY592" fmla="*/ 749617 h 3724275"/>
              <a:gd name="connsiteX593" fmla="*/ 371475 w 3743325"/>
              <a:gd name="connsiteY593" fmla="*/ 738188 h 3724275"/>
              <a:gd name="connsiteX594" fmla="*/ 393383 w 3743325"/>
              <a:gd name="connsiteY594" fmla="*/ 709613 h 3724275"/>
              <a:gd name="connsiteX595" fmla="*/ 409575 w 3743325"/>
              <a:gd name="connsiteY595" fmla="*/ 721994 h 3724275"/>
              <a:gd name="connsiteX596" fmla="*/ 387668 w 3743325"/>
              <a:gd name="connsiteY596" fmla="*/ 749617 h 3724275"/>
              <a:gd name="connsiteX597" fmla="*/ 3323273 w 3743325"/>
              <a:gd name="connsiteY597" fmla="*/ 717232 h 3724275"/>
              <a:gd name="connsiteX598" fmla="*/ 3300413 w 3743325"/>
              <a:gd name="connsiteY598" fmla="*/ 689609 h 3724275"/>
              <a:gd name="connsiteX599" fmla="*/ 3315653 w 3743325"/>
              <a:gd name="connsiteY599" fmla="*/ 677227 h 3724275"/>
              <a:gd name="connsiteX600" fmla="*/ 3338513 w 3743325"/>
              <a:gd name="connsiteY600" fmla="*/ 704850 h 3724275"/>
              <a:gd name="connsiteX601" fmla="*/ 3323273 w 3743325"/>
              <a:gd name="connsiteY601" fmla="*/ 717232 h 3724275"/>
              <a:gd name="connsiteX602" fmla="*/ 431483 w 3743325"/>
              <a:gd name="connsiteY602" fmla="*/ 693419 h 3724275"/>
              <a:gd name="connsiteX603" fmla="*/ 416243 w 3743325"/>
              <a:gd name="connsiteY603" fmla="*/ 681038 h 3724275"/>
              <a:gd name="connsiteX604" fmla="*/ 439103 w 3743325"/>
              <a:gd name="connsiteY604" fmla="*/ 653415 h 3724275"/>
              <a:gd name="connsiteX605" fmla="*/ 454343 w 3743325"/>
              <a:gd name="connsiteY605" fmla="*/ 665797 h 3724275"/>
              <a:gd name="connsiteX606" fmla="*/ 431483 w 3743325"/>
              <a:gd name="connsiteY606" fmla="*/ 693419 h 3724275"/>
              <a:gd name="connsiteX607" fmla="*/ 3277553 w 3743325"/>
              <a:gd name="connsiteY607" fmla="*/ 661988 h 3724275"/>
              <a:gd name="connsiteX608" fmla="*/ 3253740 w 3743325"/>
              <a:gd name="connsiteY608" fmla="*/ 635317 h 3724275"/>
              <a:gd name="connsiteX609" fmla="*/ 3268980 w 3743325"/>
              <a:gd name="connsiteY609" fmla="*/ 621982 h 3724275"/>
              <a:gd name="connsiteX610" fmla="*/ 3292793 w 3743325"/>
              <a:gd name="connsiteY610" fmla="*/ 648652 h 3724275"/>
              <a:gd name="connsiteX611" fmla="*/ 3277553 w 3743325"/>
              <a:gd name="connsiteY611" fmla="*/ 661988 h 3724275"/>
              <a:gd name="connsiteX612" fmla="*/ 477203 w 3743325"/>
              <a:gd name="connsiteY612" fmla="*/ 639127 h 3724275"/>
              <a:gd name="connsiteX613" fmla="*/ 461962 w 3743325"/>
              <a:gd name="connsiteY613" fmla="*/ 625792 h 3724275"/>
              <a:gd name="connsiteX614" fmla="*/ 485775 w 3743325"/>
              <a:gd name="connsiteY614" fmla="*/ 599122 h 3724275"/>
              <a:gd name="connsiteX615" fmla="*/ 501015 w 3743325"/>
              <a:gd name="connsiteY615" fmla="*/ 612457 h 3724275"/>
              <a:gd name="connsiteX616" fmla="*/ 477203 w 3743325"/>
              <a:gd name="connsiteY616" fmla="*/ 639127 h 3724275"/>
              <a:gd name="connsiteX617" fmla="*/ 3229928 w 3743325"/>
              <a:gd name="connsiteY617" fmla="*/ 608647 h 3724275"/>
              <a:gd name="connsiteX618" fmla="*/ 3205163 w 3743325"/>
              <a:gd name="connsiteY618" fmla="*/ 582930 h 3724275"/>
              <a:gd name="connsiteX619" fmla="*/ 3219450 w 3743325"/>
              <a:gd name="connsiteY619" fmla="*/ 568642 h 3724275"/>
              <a:gd name="connsiteX620" fmla="*/ 3244215 w 3743325"/>
              <a:gd name="connsiteY620" fmla="*/ 594359 h 3724275"/>
              <a:gd name="connsiteX621" fmla="*/ 3229928 w 3743325"/>
              <a:gd name="connsiteY621" fmla="*/ 608647 h 3724275"/>
              <a:gd name="connsiteX622" fmla="*/ 524828 w 3743325"/>
              <a:gd name="connsiteY622" fmla="*/ 585788 h 3724275"/>
              <a:gd name="connsiteX623" fmla="*/ 510540 w 3743325"/>
              <a:gd name="connsiteY623" fmla="*/ 572452 h 3724275"/>
              <a:gd name="connsiteX624" fmla="*/ 535305 w 3743325"/>
              <a:gd name="connsiteY624" fmla="*/ 546734 h 3724275"/>
              <a:gd name="connsiteX625" fmla="*/ 549593 w 3743325"/>
              <a:gd name="connsiteY625" fmla="*/ 561022 h 3724275"/>
              <a:gd name="connsiteX626" fmla="*/ 524828 w 3743325"/>
              <a:gd name="connsiteY626" fmla="*/ 585788 h 3724275"/>
              <a:gd name="connsiteX627" fmla="*/ 3179445 w 3743325"/>
              <a:gd name="connsiteY627" fmla="*/ 558165 h 3724275"/>
              <a:gd name="connsiteX628" fmla="*/ 3153728 w 3743325"/>
              <a:gd name="connsiteY628" fmla="*/ 533400 h 3724275"/>
              <a:gd name="connsiteX629" fmla="*/ 3167063 w 3743325"/>
              <a:gd name="connsiteY629" fmla="*/ 519113 h 3724275"/>
              <a:gd name="connsiteX630" fmla="*/ 3192780 w 3743325"/>
              <a:gd name="connsiteY630" fmla="*/ 543877 h 3724275"/>
              <a:gd name="connsiteX631" fmla="*/ 3179445 w 3743325"/>
              <a:gd name="connsiteY631" fmla="*/ 558165 h 3724275"/>
              <a:gd name="connsiteX632" fmla="*/ 574358 w 3743325"/>
              <a:gd name="connsiteY632" fmla="*/ 534352 h 3724275"/>
              <a:gd name="connsiteX633" fmla="*/ 560070 w 3743325"/>
              <a:gd name="connsiteY633" fmla="*/ 520065 h 3724275"/>
              <a:gd name="connsiteX634" fmla="*/ 585787 w 3743325"/>
              <a:gd name="connsiteY634" fmla="*/ 495300 h 3724275"/>
              <a:gd name="connsiteX635" fmla="*/ 599123 w 3743325"/>
              <a:gd name="connsiteY635" fmla="*/ 509588 h 3724275"/>
              <a:gd name="connsiteX636" fmla="*/ 574358 w 3743325"/>
              <a:gd name="connsiteY636" fmla="*/ 534352 h 3724275"/>
              <a:gd name="connsiteX637" fmla="*/ 3128010 w 3743325"/>
              <a:gd name="connsiteY637" fmla="*/ 508634 h 3724275"/>
              <a:gd name="connsiteX638" fmla="*/ 3101340 w 3743325"/>
              <a:gd name="connsiteY638" fmla="*/ 484822 h 3724275"/>
              <a:gd name="connsiteX639" fmla="*/ 3114675 w 3743325"/>
              <a:gd name="connsiteY639" fmla="*/ 469582 h 3724275"/>
              <a:gd name="connsiteX640" fmla="*/ 3141345 w 3743325"/>
              <a:gd name="connsiteY640" fmla="*/ 493394 h 3724275"/>
              <a:gd name="connsiteX641" fmla="*/ 3128010 w 3743325"/>
              <a:gd name="connsiteY641" fmla="*/ 508634 h 3724275"/>
              <a:gd name="connsiteX642" fmla="*/ 625793 w 3743325"/>
              <a:gd name="connsiteY642" fmla="*/ 485775 h 3724275"/>
              <a:gd name="connsiteX643" fmla="*/ 612458 w 3743325"/>
              <a:gd name="connsiteY643" fmla="*/ 471488 h 3724275"/>
              <a:gd name="connsiteX644" fmla="*/ 639128 w 3743325"/>
              <a:gd name="connsiteY644" fmla="*/ 447675 h 3724275"/>
              <a:gd name="connsiteX645" fmla="*/ 652462 w 3743325"/>
              <a:gd name="connsiteY645" fmla="*/ 462915 h 3724275"/>
              <a:gd name="connsiteX646" fmla="*/ 625793 w 3743325"/>
              <a:gd name="connsiteY646" fmla="*/ 485775 h 3724275"/>
              <a:gd name="connsiteX647" fmla="*/ 3074670 w 3743325"/>
              <a:gd name="connsiteY647" fmla="*/ 461963 h 3724275"/>
              <a:gd name="connsiteX648" fmla="*/ 3047048 w 3743325"/>
              <a:gd name="connsiteY648" fmla="*/ 439102 h 3724275"/>
              <a:gd name="connsiteX649" fmla="*/ 3059430 w 3743325"/>
              <a:gd name="connsiteY649" fmla="*/ 423863 h 3724275"/>
              <a:gd name="connsiteX650" fmla="*/ 3087053 w 3743325"/>
              <a:gd name="connsiteY650" fmla="*/ 446722 h 3724275"/>
              <a:gd name="connsiteX651" fmla="*/ 3074670 w 3743325"/>
              <a:gd name="connsiteY651" fmla="*/ 461963 h 3724275"/>
              <a:gd name="connsiteX652" fmla="*/ 679133 w 3743325"/>
              <a:gd name="connsiteY652" fmla="*/ 439102 h 3724275"/>
              <a:gd name="connsiteX653" fmla="*/ 666750 w 3743325"/>
              <a:gd name="connsiteY653" fmla="*/ 423863 h 3724275"/>
              <a:gd name="connsiteX654" fmla="*/ 694373 w 3743325"/>
              <a:gd name="connsiteY654" fmla="*/ 401002 h 3724275"/>
              <a:gd name="connsiteX655" fmla="*/ 706755 w 3743325"/>
              <a:gd name="connsiteY655" fmla="*/ 416242 h 3724275"/>
              <a:gd name="connsiteX656" fmla="*/ 679133 w 3743325"/>
              <a:gd name="connsiteY656" fmla="*/ 439102 h 3724275"/>
              <a:gd name="connsiteX657" fmla="*/ 3018473 w 3743325"/>
              <a:gd name="connsiteY657" fmla="*/ 417194 h 3724275"/>
              <a:gd name="connsiteX658" fmla="*/ 2989898 w 3743325"/>
              <a:gd name="connsiteY658" fmla="*/ 395288 h 3724275"/>
              <a:gd name="connsiteX659" fmla="*/ 3001328 w 3743325"/>
              <a:gd name="connsiteY659" fmla="*/ 379094 h 3724275"/>
              <a:gd name="connsiteX660" fmla="*/ 3029903 w 3743325"/>
              <a:gd name="connsiteY660" fmla="*/ 401002 h 3724275"/>
              <a:gd name="connsiteX661" fmla="*/ 3018473 w 3743325"/>
              <a:gd name="connsiteY661" fmla="*/ 417194 h 3724275"/>
              <a:gd name="connsiteX662" fmla="*/ 734378 w 3743325"/>
              <a:gd name="connsiteY662" fmla="*/ 394334 h 3724275"/>
              <a:gd name="connsiteX663" fmla="*/ 721995 w 3743325"/>
              <a:gd name="connsiteY663" fmla="*/ 378142 h 3724275"/>
              <a:gd name="connsiteX664" fmla="*/ 750570 w 3743325"/>
              <a:gd name="connsiteY664" fmla="*/ 356234 h 3724275"/>
              <a:gd name="connsiteX665" fmla="*/ 762953 w 3743325"/>
              <a:gd name="connsiteY665" fmla="*/ 372427 h 3724275"/>
              <a:gd name="connsiteX666" fmla="*/ 734378 w 3743325"/>
              <a:gd name="connsiteY666" fmla="*/ 394334 h 3724275"/>
              <a:gd name="connsiteX667" fmla="*/ 2961323 w 3743325"/>
              <a:gd name="connsiteY667" fmla="*/ 375284 h 3724275"/>
              <a:gd name="connsiteX668" fmla="*/ 2931795 w 3743325"/>
              <a:gd name="connsiteY668" fmla="*/ 355282 h 3724275"/>
              <a:gd name="connsiteX669" fmla="*/ 2943225 w 3743325"/>
              <a:gd name="connsiteY669" fmla="*/ 339090 h 3724275"/>
              <a:gd name="connsiteX670" fmla="*/ 2972753 w 3743325"/>
              <a:gd name="connsiteY670" fmla="*/ 360044 h 3724275"/>
              <a:gd name="connsiteX671" fmla="*/ 2961323 w 3743325"/>
              <a:gd name="connsiteY671" fmla="*/ 375284 h 3724275"/>
              <a:gd name="connsiteX672" fmla="*/ 791528 w 3743325"/>
              <a:gd name="connsiteY672" fmla="*/ 351472 h 3724275"/>
              <a:gd name="connsiteX673" fmla="*/ 780098 w 3743325"/>
              <a:gd name="connsiteY673" fmla="*/ 335280 h 3724275"/>
              <a:gd name="connsiteX674" fmla="*/ 809625 w 3743325"/>
              <a:gd name="connsiteY674" fmla="*/ 314325 h 3724275"/>
              <a:gd name="connsiteX675" fmla="*/ 821055 w 3743325"/>
              <a:gd name="connsiteY675" fmla="*/ 330517 h 3724275"/>
              <a:gd name="connsiteX676" fmla="*/ 791528 w 3743325"/>
              <a:gd name="connsiteY676" fmla="*/ 351472 h 3724275"/>
              <a:gd name="connsiteX677" fmla="*/ 2903220 w 3743325"/>
              <a:gd name="connsiteY677" fmla="*/ 334327 h 3724275"/>
              <a:gd name="connsiteX678" fmla="*/ 2873693 w 3743325"/>
              <a:gd name="connsiteY678" fmla="*/ 315277 h 3724275"/>
              <a:gd name="connsiteX679" fmla="*/ 2884170 w 3743325"/>
              <a:gd name="connsiteY679" fmla="*/ 298132 h 3724275"/>
              <a:gd name="connsiteX680" fmla="*/ 2914650 w 3743325"/>
              <a:gd name="connsiteY680" fmla="*/ 317182 h 3724275"/>
              <a:gd name="connsiteX681" fmla="*/ 2903220 w 3743325"/>
              <a:gd name="connsiteY681" fmla="*/ 334327 h 3724275"/>
              <a:gd name="connsiteX682" fmla="*/ 850583 w 3743325"/>
              <a:gd name="connsiteY682" fmla="*/ 311467 h 3724275"/>
              <a:gd name="connsiteX683" fmla="*/ 840105 w 3743325"/>
              <a:gd name="connsiteY683" fmla="*/ 294322 h 3724275"/>
              <a:gd name="connsiteX684" fmla="*/ 870585 w 3743325"/>
              <a:gd name="connsiteY684" fmla="*/ 275272 h 3724275"/>
              <a:gd name="connsiteX685" fmla="*/ 881062 w 3743325"/>
              <a:gd name="connsiteY685" fmla="*/ 292417 h 3724275"/>
              <a:gd name="connsiteX686" fmla="*/ 850583 w 3743325"/>
              <a:gd name="connsiteY686" fmla="*/ 311467 h 3724275"/>
              <a:gd name="connsiteX687" fmla="*/ 2842260 w 3743325"/>
              <a:gd name="connsiteY687" fmla="*/ 297180 h 3724275"/>
              <a:gd name="connsiteX688" fmla="*/ 2811780 w 3743325"/>
              <a:gd name="connsiteY688" fmla="*/ 279082 h 3724275"/>
              <a:gd name="connsiteX689" fmla="*/ 2821305 w 3743325"/>
              <a:gd name="connsiteY689" fmla="*/ 261938 h 3724275"/>
              <a:gd name="connsiteX690" fmla="*/ 2852738 w 3743325"/>
              <a:gd name="connsiteY690" fmla="*/ 280034 h 3724275"/>
              <a:gd name="connsiteX691" fmla="*/ 2842260 w 3743325"/>
              <a:gd name="connsiteY691" fmla="*/ 297180 h 3724275"/>
              <a:gd name="connsiteX692" fmla="*/ 910590 w 3743325"/>
              <a:gd name="connsiteY692" fmla="*/ 273367 h 3724275"/>
              <a:gd name="connsiteX693" fmla="*/ 900112 w 3743325"/>
              <a:gd name="connsiteY693" fmla="*/ 256222 h 3724275"/>
              <a:gd name="connsiteX694" fmla="*/ 931545 w 3743325"/>
              <a:gd name="connsiteY694" fmla="*/ 238125 h 3724275"/>
              <a:gd name="connsiteX695" fmla="*/ 941070 w 3743325"/>
              <a:gd name="connsiteY695" fmla="*/ 255269 h 3724275"/>
              <a:gd name="connsiteX696" fmla="*/ 910590 w 3743325"/>
              <a:gd name="connsiteY696" fmla="*/ 273367 h 3724275"/>
              <a:gd name="connsiteX697" fmla="*/ 2781300 w 3743325"/>
              <a:gd name="connsiteY697" fmla="*/ 260984 h 3724275"/>
              <a:gd name="connsiteX698" fmla="*/ 2749868 w 3743325"/>
              <a:gd name="connsiteY698" fmla="*/ 243840 h 3724275"/>
              <a:gd name="connsiteX699" fmla="*/ 2759393 w 3743325"/>
              <a:gd name="connsiteY699" fmla="*/ 226694 h 3724275"/>
              <a:gd name="connsiteX700" fmla="*/ 2790825 w 3743325"/>
              <a:gd name="connsiteY700" fmla="*/ 243840 h 3724275"/>
              <a:gd name="connsiteX701" fmla="*/ 2781300 w 3743325"/>
              <a:gd name="connsiteY701" fmla="*/ 260984 h 3724275"/>
              <a:gd name="connsiteX702" fmla="*/ 972503 w 3743325"/>
              <a:gd name="connsiteY702" fmla="*/ 238125 h 3724275"/>
              <a:gd name="connsiteX703" fmla="*/ 962978 w 3743325"/>
              <a:gd name="connsiteY703" fmla="*/ 220980 h 3724275"/>
              <a:gd name="connsiteX704" fmla="*/ 994410 w 3743325"/>
              <a:gd name="connsiteY704" fmla="*/ 203834 h 3724275"/>
              <a:gd name="connsiteX705" fmla="*/ 1003935 w 3743325"/>
              <a:gd name="connsiteY705" fmla="*/ 221932 h 3724275"/>
              <a:gd name="connsiteX706" fmla="*/ 972503 w 3743325"/>
              <a:gd name="connsiteY706" fmla="*/ 238125 h 3724275"/>
              <a:gd name="connsiteX707" fmla="*/ 2718435 w 3743325"/>
              <a:gd name="connsiteY707" fmla="*/ 227647 h 3724275"/>
              <a:gd name="connsiteX708" fmla="*/ 2686050 w 3743325"/>
              <a:gd name="connsiteY708" fmla="*/ 211455 h 3724275"/>
              <a:gd name="connsiteX709" fmla="*/ 2694623 w 3743325"/>
              <a:gd name="connsiteY709" fmla="*/ 193357 h 3724275"/>
              <a:gd name="connsiteX710" fmla="*/ 2727008 w 3743325"/>
              <a:gd name="connsiteY710" fmla="*/ 209550 h 3724275"/>
              <a:gd name="connsiteX711" fmla="*/ 2718435 w 3743325"/>
              <a:gd name="connsiteY711" fmla="*/ 227647 h 3724275"/>
              <a:gd name="connsiteX712" fmla="*/ 1036320 w 3743325"/>
              <a:gd name="connsiteY712" fmla="*/ 205740 h 3724275"/>
              <a:gd name="connsiteX713" fmla="*/ 1027748 w 3743325"/>
              <a:gd name="connsiteY713" fmla="*/ 187642 h 3724275"/>
              <a:gd name="connsiteX714" fmla="*/ 1060133 w 3743325"/>
              <a:gd name="connsiteY714" fmla="*/ 172402 h 3724275"/>
              <a:gd name="connsiteX715" fmla="*/ 1068705 w 3743325"/>
              <a:gd name="connsiteY715" fmla="*/ 190500 h 3724275"/>
              <a:gd name="connsiteX716" fmla="*/ 1036320 w 3743325"/>
              <a:gd name="connsiteY716" fmla="*/ 205740 h 3724275"/>
              <a:gd name="connsiteX717" fmla="*/ 2653665 w 3743325"/>
              <a:gd name="connsiteY717" fmla="*/ 197167 h 3724275"/>
              <a:gd name="connsiteX718" fmla="*/ 2621280 w 3743325"/>
              <a:gd name="connsiteY718" fmla="*/ 182880 h 3724275"/>
              <a:gd name="connsiteX719" fmla="*/ 2628900 w 3743325"/>
              <a:gd name="connsiteY719" fmla="*/ 164782 h 3724275"/>
              <a:gd name="connsiteX720" fmla="*/ 2661285 w 3743325"/>
              <a:gd name="connsiteY720" fmla="*/ 179069 h 3724275"/>
              <a:gd name="connsiteX721" fmla="*/ 2653665 w 3743325"/>
              <a:gd name="connsiteY721" fmla="*/ 197167 h 3724275"/>
              <a:gd name="connsiteX722" fmla="*/ 1100138 w 3743325"/>
              <a:gd name="connsiteY722" fmla="*/ 175259 h 3724275"/>
              <a:gd name="connsiteX723" fmla="*/ 1092517 w 3743325"/>
              <a:gd name="connsiteY723" fmla="*/ 157163 h 3724275"/>
              <a:gd name="connsiteX724" fmla="*/ 1125855 w 3743325"/>
              <a:gd name="connsiteY724" fmla="*/ 142875 h 3724275"/>
              <a:gd name="connsiteX725" fmla="*/ 1133475 w 3743325"/>
              <a:gd name="connsiteY725" fmla="*/ 160972 h 3724275"/>
              <a:gd name="connsiteX726" fmla="*/ 1100138 w 3743325"/>
              <a:gd name="connsiteY726" fmla="*/ 175259 h 3724275"/>
              <a:gd name="connsiteX727" fmla="*/ 2588895 w 3743325"/>
              <a:gd name="connsiteY727" fmla="*/ 168592 h 3724275"/>
              <a:gd name="connsiteX728" fmla="*/ 2555558 w 3743325"/>
              <a:gd name="connsiteY728" fmla="*/ 155257 h 3724275"/>
              <a:gd name="connsiteX729" fmla="*/ 2563178 w 3743325"/>
              <a:gd name="connsiteY729" fmla="*/ 137159 h 3724275"/>
              <a:gd name="connsiteX730" fmla="*/ 2596515 w 3743325"/>
              <a:gd name="connsiteY730" fmla="*/ 150494 h 3724275"/>
              <a:gd name="connsiteX731" fmla="*/ 2588895 w 3743325"/>
              <a:gd name="connsiteY731" fmla="*/ 168592 h 3724275"/>
              <a:gd name="connsiteX732" fmla="*/ 1165860 w 3743325"/>
              <a:gd name="connsiteY732" fmla="*/ 147638 h 3724275"/>
              <a:gd name="connsiteX733" fmla="*/ 1158240 w 3743325"/>
              <a:gd name="connsiteY733" fmla="*/ 129540 h 3724275"/>
              <a:gd name="connsiteX734" fmla="*/ 1191578 w 3743325"/>
              <a:gd name="connsiteY734" fmla="*/ 116205 h 3724275"/>
              <a:gd name="connsiteX735" fmla="*/ 1198245 w 3743325"/>
              <a:gd name="connsiteY735" fmla="*/ 135255 h 3724275"/>
              <a:gd name="connsiteX736" fmla="*/ 1165860 w 3743325"/>
              <a:gd name="connsiteY736" fmla="*/ 147638 h 3724275"/>
              <a:gd name="connsiteX737" fmla="*/ 2522220 w 3743325"/>
              <a:gd name="connsiteY737" fmla="*/ 142875 h 3724275"/>
              <a:gd name="connsiteX738" fmla="*/ 2488883 w 3743325"/>
              <a:gd name="connsiteY738" fmla="*/ 130492 h 3724275"/>
              <a:gd name="connsiteX739" fmla="*/ 2495550 w 3743325"/>
              <a:gd name="connsiteY739" fmla="*/ 111442 h 3724275"/>
              <a:gd name="connsiteX740" fmla="*/ 2529840 w 3743325"/>
              <a:gd name="connsiteY740" fmla="*/ 123825 h 3724275"/>
              <a:gd name="connsiteX741" fmla="*/ 2522220 w 3743325"/>
              <a:gd name="connsiteY741" fmla="*/ 142875 h 3724275"/>
              <a:gd name="connsiteX742" fmla="*/ 1231583 w 3743325"/>
              <a:gd name="connsiteY742" fmla="*/ 122872 h 3724275"/>
              <a:gd name="connsiteX743" fmla="*/ 1224915 w 3743325"/>
              <a:gd name="connsiteY743" fmla="*/ 103822 h 3724275"/>
              <a:gd name="connsiteX744" fmla="*/ 1259205 w 3743325"/>
              <a:gd name="connsiteY744" fmla="*/ 92392 h 3724275"/>
              <a:gd name="connsiteX745" fmla="*/ 1265873 w 3743325"/>
              <a:gd name="connsiteY745" fmla="*/ 111442 h 3724275"/>
              <a:gd name="connsiteX746" fmla="*/ 1231583 w 3743325"/>
              <a:gd name="connsiteY746" fmla="*/ 122872 h 3724275"/>
              <a:gd name="connsiteX747" fmla="*/ 2455545 w 3743325"/>
              <a:gd name="connsiteY747" fmla="*/ 119063 h 3724275"/>
              <a:gd name="connsiteX748" fmla="*/ 2421255 w 3743325"/>
              <a:gd name="connsiteY748" fmla="*/ 108584 h 3724275"/>
              <a:gd name="connsiteX749" fmla="*/ 2426970 w 3743325"/>
              <a:gd name="connsiteY749" fmla="*/ 89534 h 3724275"/>
              <a:gd name="connsiteX750" fmla="*/ 2461260 w 3743325"/>
              <a:gd name="connsiteY750" fmla="*/ 100965 h 3724275"/>
              <a:gd name="connsiteX751" fmla="*/ 2455545 w 3743325"/>
              <a:gd name="connsiteY751" fmla="*/ 119063 h 3724275"/>
              <a:gd name="connsiteX752" fmla="*/ 1299210 w 3743325"/>
              <a:gd name="connsiteY752" fmla="*/ 100965 h 3724275"/>
              <a:gd name="connsiteX753" fmla="*/ 1293495 w 3743325"/>
              <a:gd name="connsiteY753" fmla="*/ 81915 h 3724275"/>
              <a:gd name="connsiteX754" fmla="*/ 1327785 w 3743325"/>
              <a:gd name="connsiteY754" fmla="*/ 71438 h 3724275"/>
              <a:gd name="connsiteX755" fmla="*/ 1333500 w 3743325"/>
              <a:gd name="connsiteY755" fmla="*/ 90488 h 3724275"/>
              <a:gd name="connsiteX756" fmla="*/ 1299210 w 3743325"/>
              <a:gd name="connsiteY756" fmla="*/ 100965 h 3724275"/>
              <a:gd name="connsiteX757" fmla="*/ 2386965 w 3743325"/>
              <a:gd name="connsiteY757" fmla="*/ 98107 h 3724275"/>
              <a:gd name="connsiteX758" fmla="*/ 2352675 w 3743325"/>
              <a:gd name="connsiteY758" fmla="*/ 88582 h 3724275"/>
              <a:gd name="connsiteX759" fmla="*/ 2357438 w 3743325"/>
              <a:gd name="connsiteY759" fmla="*/ 69532 h 3724275"/>
              <a:gd name="connsiteX760" fmla="*/ 2391728 w 3743325"/>
              <a:gd name="connsiteY760" fmla="*/ 79057 h 3724275"/>
              <a:gd name="connsiteX761" fmla="*/ 2386965 w 3743325"/>
              <a:gd name="connsiteY761" fmla="*/ 98107 h 3724275"/>
              <a:gd name="connsiteX762" fmla="*/ 1367790 w 3743325"/>
              <a:gd name="connsiteY762" fmla="*/ 80963 h 3724275"/>
              <a:gd name="connsiteX763" fmla="*/ 1363028 w 3743325"/>
              <a:gd name="connsiteY763" fmla="*/ 61913 h 3724275"/>
              <a:gd name="connsiteX764" fmla="*/ 1398270 w 3743325"/>
              <a:gd name="connsiteY764" fmla="*/ 53340 h 3724275"/>
              <a:gd name="connsiteX765" fmla="*/ 1403033 w 3743325"/>
              <a:gd name="connsiteY765" fmla="*/ 72390 h 3724275"/>
              <a:gd name="connsiteX766" fmla="*/ 1367790 w 3743325"/>
              <a:gd name="connsiteY766" fmla="*/ 80963 h 3724275"/>
              <a:gd name="connsiteX767" fmla="*/ 2318385 w 3743325"/>
              <a:gd name="connsiteY767" fmla="*/ 79057 h 3724275"/>
              <a:gd name="connsiteX768" fmla="*/ 2284095 w 3743325"/>
              <a:gd name="connsiteY768" fmla="*/ 70484 h 3724275"/>
              <a:gd name="connsiteX769" fmla="*/ 2288858 w 3743325"/>
              <a:gd name="connsiteY769" fmla="*/ 51434 h 3724275"/>
              <a:gd name="connsiteX770" fmla="*/ 2324100 w 3743325"/>
              <a:gd name="connsiteY770" fmla="*/ 60007 h 3724275"/>
              <a:gd name="connsiteX771" fmla="*/ 2318385 w 3743325"/>
              <a:gd name="connsiteY771" fmla="*/ 79057 h 3724275"/>
              <a:gd name="connsiteX772" fmla="*/ 1437323 w 3743325"/>
              <a:gd name="connsiteY772" fmla="*/ 64769 h 3724275"/>
              <a:gd name="connsiteX773" fmla="*/ 1432560 w 3743325"/>
              <a:gd name="connsiteY773" fmla="*/ 45719 h 3724275"/>
              <a:gd name="connsiteX774" fmla="*/ 1467803 w 3743325"/>
              <a:gd name="connsiteY774" fmla="*/ 38100 h 3724275"/>
              <a:gd name="connsiteX775" fmla="*/ 1471613 w 3743325"/>
              <a:gd name="connsiteY775" fmla="*/ 58102 h 3724275"/>
              <a:gd name="connsiteX776" fmla="*/ 1437323 w 3743325"/>
              <a:gd name="connsiteY776" fmla="*/ 64769 h 3724275"/>
              <a:gd name="connsiteX777" fmla="*/ 2248853 w 3743325"/>
              <a:gd name="connsiteY777" fmla="*/ 62865 h 3724275"/>
              <a:gd name="connsiteX778" fmla="*/ 2213610 w 3743325"/>
              <a:gd name="connsiteY778" fmla="*/ 56197 h 3724275"/>
              <a:gd name="connsiteX779" fmla="*/ 2217420 w 3743325"/>
              <a:gd name="connsiteY779" fmla="*/ 36194 h 3724275"/>
              <a:gd name="connsiteX780" fmla="*/ 2252663 w 3743325"/>
              <a:gd name="connsiteY780" fmla="*/ 43815 h 3724275"/>
              <a:gd name="connsiteX781" fmla="*/ 2248853 w 3743325"/>
              <a:gd name="connsiteY781" fmla="*/ 62865 h 3724275"/>
              <a:gd name="connsiteX782" fmla="*/ 1506855 w 3743325"/>
              <a:gd name="connsiteY782" fmla="*/ 50482 h 3724275"/>
              <a:gd name="connsiteX783" fmla="*/ 1503045 w 3743325"/>
              <a:gd name="connsiteY783" fmla="*/ 30480 h 3724275"/>
              <a:gd name="connsiteX784" fmla="*/ 1538288 w 3743325"/>
              <a:gd name="connsiteY784" fmla="*/ 24765 h 3724275"/>
              <a:gd name="connsiteX785" fmla="*/ 1541145 w 3743325"/>
              <a:gd name="connsiteY785" fmla="*/ 44767 h 3724275"/>
              <a:gd name="connsiteX786" fmla="*/ 1506855 w 3743325"/>
              <a:gd name="connsiteY786" fmla="*/ 50482 h 3724275"/>
              <a:gd name="connsiteX787" fmla="*/ 2179320 w 3743325"/>
              <a:gd name="connsiteY787" fmla="*/ 49530 h 3724275"/>
              <a:gd name="connsiteX788" fmla="*/ 2144078 w 3743325"/>
              <a:gd name="connsiteY788" fmla="*/ 43815 h 3724275"/>
              <a:gd name="connsiteX789" fmla="*/ 2146935 w 3743325"/>
              <a:gd name="connsiteY789" fmla="*/ 23813 h 3724275"/>
              <a:gd name="connsiteX790" fmla="*/ 2182178 w 3743325"/>
              <a:gd name="connsiteY790" fmla="*/ 29527 h 3724275"/>
              <a:gd name="connsiteX791" fmla="*/ 2179320 w 3743325"/>
              <a:gd name="connsiteY791" fmla="*/ 49530 h 3724275"/>
              <a:gd name="connsiteX792" fmla="*/ 1576388 w 3743325"/>
              <a:gd name="connsiteY792" fmla="*/ 39052 h 3724275"/>
              <a:gd name="connsiteX793" fmla="*/ 1573530 w 3743325"/>
              <a:gd name="connsiteY793" fmla="*/ 19050 h 3724275"/>
              <a:gd name="connsiteX794" fmla="*/ 1608773 w 3743325"/>
              <a:gd name="connsiteY794" fmla="*/ 14288 h 3724275"/>
              <a:gd name="connsiteX795" fmla="*/ 1611630 w 3743325"/>
              <a:gd name="connsiteY795" fmla="*/ 34290 h 3724275"/>
              <a:gd name="connsiteX796" fmla="*/ 1576388 w 3743325"/>
              <a:gd name="connsiteY796" fmla="*/ 39052 h 3724275"/>
              <a:gd name="connsiteX797" fmla="*/ 2108835 w 3743325"/>
              <a:gd name="connsiteY797" fmla="*/ 38100 h 3724275"/>
              <a:gd name="connsiteX798" fmla="*/ 2073592 w 3743325"/>
              <a:gd name="connsiteY798" fmla="*/ 33338 h 3724275"/>
              <a:gd name="connsiteX799" fmla="*/ 2075498 w 3743325"/>
              <a:gd name="connsiteY799" fmla="*/ 13334 h 3724275"/>
              <a:gd name="connsiteX800" fmla="*/ 2110740 w 3743325"/>
              <a:gd name="connsiteY800" fmla="*/ 18097 h 3724275"/>
              <a:gd name="connsiteX801" fmla="*/ 2108835 w 3743325"/>
              <a:gd name="connsiteY801" fmla="*/ 38100 h 3724275"/>
              <a:gd name="connsiteX802" fmla="*/ 1647825 w 3743325"/>
              <a:gd name="connsiteY802" fmla="*/ 30480 h 3724275"/>
              <a:gd name="connsiteX803" fmla="*/ 1645920 w 3743325"/>
              <a:gd name="connsiteY803" fmla="*/ 10477 h 3724275"/>
              <a:gd name="connsiteX804" fmla="*/ 1682115 w 3743325"/>
              <a:gd name="connsiteY804" fmla="*/ 6667 h 3724275"/>
              <a:gd name="connsiteX805" fmla="*/ 1684020 w 3743325"/>
              <a:gd name="connsiteY805" fmla="*/ 26669 h 3724275"/>
              <a:gd name="connsiteX806" fmla="*/ 1647825 w 3743325"/>
              <a:gd name="connsiteY806" fmla="*/ 30480 h 3724275"/>
              <a:gd name="connsiteX807" fmla="*/ 2038350 w 3743325"/>
              <a:gd name="connsiteY807" fmla="*/ 29527 h 3724275"/>
              <a:gd name="connsiteX808" fmla="*/ 2003108 w 3743325"/>
              <a:gd name="connsiteY808" fmla="*/ 26669 h 3724275"/>
              <a:gd name="connsiteX809" fmla="*/ 2005013 w 3743325"/>
              <a:gd name="connsiteY809" fmla="*/ 6667 h 3724275"/>
              <a:gd name="connsiteX810" fmla="*/ 2041208 w 3743325"/>
              <a:gd name="connsiteY810" fmla="*/ 9525 h 3724275"/>
              <a:gd name="connsiteX811" fmla="*/ 2038350 w 3743325"/>
              <a:gd name="connsiteY811" fmla="*/ 29527 h 3724275"/>
              <a:gd name="connsiteX812" fmla="*/ 1718310 w 3743325"/>
              <a:gd name="connsiteY812" fmla="*/ 23813 h 3724275"/>
              <a:gd name="connsiteX813" fmla="*/ 1717358 w 3743325"/>
              <a:gd name="connsiteY813" fmla="*/ 3809 h 3724275"/>
              <a:gd name="connsiteX814" fmla="*/ 1753553 w 3743325"/>
              <a:gd name="connsiteY814" fmla="*/ 1905 h 3724275"/>
              <a:gd name="connsiteX815" fmla="*/ 1754505 w 3743325"/>
              <a:gd name="connsiteY815" fmla="*/ 21907 h 3724275"/>
              <a:gd name="connsiteX816" fmla="*/ 1718310 w 3743325"/>
              <a:gd name="connsiteY816" fmla="*/ 23813 h 3724275"/>
              <a:gd name="connsiteX817" fmla="*/ 1966913 w 3743325"/>
              <a:gd name="connsiteY817" fmla="*/ 23813 h 3724275"/>
              <a:gd name="connsiteX818" fmla="*/ 1931670 w 3743325"/>
              <a:gd name="connsiteY818" fmla="*/ 21907 h 3724275"/>
              <a:gd name="connsiteX819" fmla="*/ 1932623 w 3743325"/>
              <a:gd name="connsiteY819" fmla="*/ 1905 h 3724275"/>
              <a:gd name="connsiteX820" fmla="*/ 1968817 w 3743325"/>
              <a:gd name="connsiteY820" fmla="*/ 3809 h 3724275"/>
              <a:gd name="connsiteX821" fmla="*/ 1966913 w 3743325"/>
              <a:gd name="connsiteY821" fmla="*/ 23813 h 3724275"/>
              <a:gd name="connsiteX822" fmla="*/ 1789748 w 3743325"/>
              <a:gd name="connsiteY822" fmla="*/ 20955 h 3724275"/>
              <a:gd name="connsiteX823" fmla="*/ 1788795 w 3743325"/>
              <a:gd name="connsiteY823" fmla="*/ 952 h 3724275"/>
              <a:gd name="connsiteX824" fmla="*/ 1824990 w 3743325"/>
              <a:gd name="connsiteY824" fmla="*/ 0 h 3724275"/>
              <a:gd name="connsiteX825" fmla="*/ 1824990 w 3743325"/>
              <a:gd name="connsiteY825" fmla="*/ 20002 h 3724275"/>
              <a:gd name="connsiteX826" fmla="*/ 1789748 w 3743325"/>
              <a:gd name="connsiteY826" fmla="*/ 20955 h 3724275"/>
              <a:gd name="connsiteX827" fmla="*/ 1896428 w 3743325"/>
              <a:gd name="connsiteY827" fmla="*/ 20955 h 3724275"/>
              <a:gd name="connsiteX828" fmla="*/ 1861185 w 3743325"/>
              <a:gd name="connsiteY828" fmla="*/ 20002 h 3724275"/>
              <a:gd name="connsiteX829" fmla="*/ 1861185 w 3743325"/>
              <a:gd name="connsiteY829" fmla="*/ 0 h 3724275"/>
              <a:gd name="connsiteX830" fmla="*/ 1897380 w 3743325"/>
              <a:gd name="connsiteY830" fmla="*/ 952 h 3724275"/>
              <a:gd name="connsiteX831" fmla="*/ 1896428 w 3743325"/>
              <a:gd name="connsiteY831" fmla="*/ 20955 h 37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</a:cxnLst>
            <a:rect l="l" t="t" r="r" b="b"/>
            <a:pathLst>
              <a:path w="3743325" h="3724275">
                <a:moveTo>
                  <a:pt x="1783080" y="3724275"/>
                </a:moveTo>
                <a:lnTo>
                  <a:pt x="1769745" y="3724275"/>
                </a:lnTo>
                <a:lnTo>
                  <a:pt x="1769745" y="3704272"/>
                </a:lnTo>
                <a:lnTo>
                  <a:pt x="1783080" y="3704272"/>
                </a:lnTo>
                <a:cubicBezTo>
                  <a:pt x="1790700" y="3704272"/>
                  <a:pt x="1798320" y="3704272"/>
                  <a:pt x="1805940" y="3704272"/>
                </a:cubicBezTo>
                <a:lnTo>
                  <a:pt x="1805940" y="3724275"/>
                </a:lnTo>
                <a:cubicBezTo>
                  <a:pt x="1798320" y="3724275"/>
                  <a:pt x="1790700" y="3724275"/>
                  <a:pt x="1783080" y="3724275"/>
                </a:cubicBezTo>
                <a:close/>
                <a:moveTo>
                  <a:pt x="1734503" y="3724275"/>
                </a:moveTo>
                <a:cubicBezTo>
                  <a:pt x="1722120" y="3724275"/>
                  <a:pt x="1710690" y="3723322"/>
                  <a:pt x="1698308" y="3723322"/>
                </a:cubicBezTo>
                <a:lnTo>
                  <a:pt x="1699260" y="3703319"/>
                </a:lnTo>
                <a:cubicBezTo>
                  <a:pt x="1710690" y="3703319"/>
                  <a:pt x="1723073" y="3704272"/>
                  <a:pt x="1734503" y="3704272"/>
                </a:cubicBezTo>
                <a:lnTo>
                  <a:pt x="1734503" y="3724275"/>
                </a:lnTo>
                <a:close/>
                <a:moveTo>
                  <a:pt x="1842135" y="3723322"/>
                </a:moveTo>
                <a:lnTo>
                  <a:pt x="1841183" y="3703319"/>
                </a:lnTo>
                <a:cubicBezTo>
                  <a:pt x="1852613" y="3703319"/>
                  <a:pt x="1864995" y="3702367"/>
                  <a:pt x="1876425" y="3702367"/>
                </a:cubicBezTo>
                <a:lnTo>
                  <a:pt x="1877378" y="3722369"/>
                </a:lnTo>
                <a:cubicBezTo>
                  <a:pt x="1865948" y="3723322"/>
                  <a:pt x="1853565" y="3723322"/>
                  <a:pt x="1842135" y="3723322"/>
                </a:cubicBezTo>
                <a:close/>
                <a:moveTo>
                  <a:pt x="1662113" y="3721417"/>
                </a:moveTo>
                <a:cubicBezTo>
                  <a:pt x="1649730" y="3720465"/>
                  <a:pt x="1638300" y="3719513"/>
                  <a:pt x="1625917" y="3719513"/>
                </a:cubicBezTo>
                <a:lnTo>
                  <a:pt x="1627823" y="3699509"/>
                </a:lnTo>
                <a:cubicBezTo>
                  <a:pt x="1639253" y="3700463"/>
                  <a:pt x="1651635" y="3701415"/>
                  <a:pt x="1663065" y="3701415"/>
                </a:cubicBezTo>
                <a:lnTo>
                  <a:pt x="1662113" y="3721417"/>
                </a:lnTo>
                <a:close/>
                <a:moveTo>
                  <a:pt x="1913573" y="3720465"/>
                </a:moveTo>
                <a:lnTo>
                  <a:pt x="1912620" y="3700463"/>
                </a:lnTo>
                <a:cubicBezTo>
                  <a:pt x="1924050" y="3699509"/>
                  <a:pt x="1936433" y="3698557"/>
                  <a:pt x="1947863" y="3698557"/>
                </a:cubicBezTo>
                <a:lnTo>
                  <a:pt x="1949767" y="3718559"/>
                </a:lnTo>
                <a:cubicBezTo>
                  <a:pt x="1937385" y="3719513"/>
                  <a:pt x="1925955" y="3719513"/>
                  <a:pt x="1913573" y="3720465"/>
                </a:cubicBezTo>
                <a:close/>
                <a:moveTo>
                  <a:pt x="1590675" y="3715702"/>
                </a:moveTo>
                <a:cubicBezTo>
                  <a:pt x="1578292" y="3714750"/>
                  <a:pt x="1566863" y="3713797"/>
                  <a:pt x="1554480" y="3711892"/>
                </a:cubicBezTo>
                <a:lnTo>
                  <a:pt x="1556385" y="3691890"/>
                </a:lnTo>
                <a:cubicBezTo>
                  <a:pt x="1567815" y="3692842"/>
                  <a:pt x="1580198" y="3694747"/>
                  <a:pt x="1591628" y="3695700"/>
                </a:cubicBezTo>
                <a:lnTo>
                  <a:pt x="1590675" y="3715702"/>
                </a:lnTo>
                <a:close/>
                <a:moveTo>
                  <a:pt x="1985963" y="3715702"/>
                </a:moveTo>
                <a:lnTo>
                  <a:pt x="1984058" y="3695700"/>
                </a:lnTo>
                <a:cubicBezTo>
                  <a:pt x="1995488" y="3694747"/>
                  <a:pt x="2007870" y="3693794"/>
                  <a:pt x="2019300" y="3691890"/>
                </a:cubicBezTo>
                <a:lnTo>
                  <a:pt x="2021205" y="3711892"/>
                </a:lnTo>
                <a:cubicBezTo>
                  <a:pt x="2009775" y="3712844"/>
                  <a:pt x="1997392" y="3713797"/>
                  <a:pt x="1985963" y="3715702"/>
                </a:cubicBezTo>
                <a:close/>
                <a:moveTo>
                  <a:pt x="1519238" y="3708082"/>
                </a:moveTo>
                <a:cubicBezTo>
                  <a:pt x="1507808" y="3706177"/>
                  <a:pt x="1495425" y="3705225"/>
                  <a:pt x="1483995" y="3703319"/>
                </a:cubicBezTo>
                <a:lnTo>
                  <a:pt x="1486853" y="3683317"/>
                </a:lnTo>
                <a:cubicBezTo>
                  <a:pt x="1498283" y="3685222"/>
                  <a:pt x="1510665" y="3687127"/>
                  <a:pt x="1522095" y="3688080"/>
                </a:cubicBezTo>
                <a:lnTo>
                  <a:pt x="1519238" y="3708082"/>
                </a:lnTo>
                <a:close/>
                <a:moveTo>
                  <a:pt x="2057400" y="3708082"/>
                </a:moveTo>
                <a:lnTo>
                  <a:pt x="2054542" y="3688080"/>
                </a:lnTo>
                <a:lnTo>
                  <a:pt x="2068830" y="3686175"/>
                </a:lnTo>
                <a:cubicBezTo>
                  <a:pt x="2075498" y="3685222"/>
                  <a:pt x="2083117" y="3684269"/>
                  <a:pt x="2089785" y="3683317"/>
                </a:cubicBezTo>
                <a:lnTo>
                  <a:pt x="2092642" y="3703319"/>
                </a:lnTo>
                <a:cubicBezTo>
                  <a:pt x="2085975" y="3704272"/>
                  <a:pt x="2078355" y="3705225"/>
                  <a:pt x="2071688" y="3706177"/>
                </a:cubicBezTo>
                <a:lnTo>
                  <a:pt x="2057400" y="3708082"/>
                </a:lnTo>
                <a:close/>
                <a:moveTo>
                  <a:pt x="2127885" y="3697605"/>
                </a:moveTo>
                <a:lnTo>
                  <a:pt x="2125028" y="3677602"/>
                </a:lnTo>
                <a:cubicBezTo>
                  <a:pt x="2136458" y="3675697"/>
                  <a:pt x="2148840" y="3673792"/>
                  <a:pt x="2160270" y="3671888"/>
                </a:cubicBezTo>
                <a:lnTo>
                  <a:pt x="2163128" y="3691890"/>
                </a:lnTo>
                <a:cubicBezTo>
                  <a:pt x="2151698" y="3694747"/>
                  <a:pt x="2140268" y="3696652"/>
                  <a:pt x="2127885" y="3697605"/>
                </a:cubicBezTo>
                <a:close/>
                <a:moveTo>
                  <a:pt x="1447800" y="3697605"/>
                </a:moveTo>
                <a:cubicBezTo>
                  <a:pt x="1436370" y="3695700"/>
                  <a:pt x="1423988" y="3693794"/>
                  <a:pt x="1412558" y="3690938"/>
                </a:cubicBezTo>
                <a:lnTo>
                  <a:pt x="1416367" y="3670934"/>
                </a:lnTo>
                <a:cubicBezTo>
                  <a:pt x="1427798" y="3672840"/>
                  <a:pt x="1440180" y="3674744"/>
                  <a:pt x="1451610" y="3677602"/>
                </a:cubicBezTo>
                <a:lnTo>
                  <a:pt x="1447800" y="3697605"/>
                </a:lnTo>
                <a:close/>
                <a:moveTo>
                  <a:pt x="2199323" y="3686175"/>
                </a:moveTo>
                <a:lnTo>
                  <a:pt x="2195513" y="3666172"/>
                </a:lnTo>
                <a:cubicBezTo>
                  <a:pt x="2206943" y="3664267"/>
                  <a:pt x="2219325" y="3661409"/>
                  <a:pt x="2230755" y="3659505"/>
                </a:cubicBezTo>
                <a:lnTo>
                  <a:pt x="2234565" y="3679507"/>
                </a:lnTo>
                <a:cubicBezTo>
                  <a:pt x="2222183" y="3681413"/>
                  <a:pt x="2210753" y="3684269"/>
                  <a:pt x="2199323" y="3686175"/>
                </a:cubicBezTo>
                <a:close/>
                <a:moveTo>
                  <a:pt x="1377315" y="3684269"/>
                </a:moveTo>
                <a:cubicBezTo>
                  <a:pt x="1365885" y="3681413"/>
                  <a:pt x="1353503" y="3679507"/>
                  <a:pt x="1342073" y="3676650"/>
                </a:cubicBezTo>
                <a:lnTo>
                  <a:pt x="1346835" y="3657600"/>
                </a:lnTo>
                <a:cubicBezTo>
                  <a:pt x="1358265" y="3660457"/>
                  <a:pt x="1369695" y="3662363"/>
                  <a:pt x="1382078" y="3665219"/>
                </a:cubicBezTo>
                <a:lnTo>
                  <a:pt x="1377315" y="3684269"/>
                </a:lnTo>
                <a:close/>
                <a:moveTo>
                  <a:pt x="2269808" y="3671888"/>
                </a:moveTo>
                <a:lnTo>
                  <a:pt x="2265998" y="3652838"/>
                </a:lnTo>
                <a:cubicBezTo>
                  <a:pt x="2277428" y="3649980"/>
                  <a:pt x="2288858" y="3648075"/>
                  <a:pt x="2301240" y="3645217"/>
                </a:cubicBezTo>
                <a:lnTo>
                  <a:pt x="2306003" y="3664267"/>
                </a:lnTo>
                <a:cubicBezTo>
                  <a:pt x="2292668" y="3667125"/>
                  <a:pt x="2281238" y="3669982"/>
                  <a:pt x="2269808" y="3671888"/>
                </a:cubicBezTo>
                <a:close/>
                <a:moveTo>
                  <a:pt x="1306830" y="3668077"/>
                </a:moveTo>
                <a:cubicBezTo>
                  <a:pt x="1295400" y="3665219"/>
                  <a:pt x="1283970" y="3662363"/>
                  <a:pt x="1271588" y="3659505"/>
                </a:cubicBezTo>
                <a:lnTo>
                  <a:pt x="1276350" y="3640455"/>
                </a:lnTo>
                <a:cubicBezTo>
                  <a:pt x="1287780" y="3643313"/>
                  <a:pt x="1299210" y="3646169"/>
                  <a:pt x="1310640" y="3649027"/>
                </a:cubicBezTo>
                <a:lnTo>
                  <a:pt x="1306830" y="3668077"/>
                </a:lnTo>
                <a:close/>
                <a:moveTo>
                  <a:pt x="2339340" y="3655694"/>
                </a:moveTo>
                <a:lnTo>
                  <a:pt x="2334578" y="3636644"/>
                </a:lnTo>
                <a:cubicBezTo>
                  <a:pt x="2346008" y="3633788"/>
                  <a:pt x="2357438" y="3630930"/>
                  <a:pt x="2368868" y="3628072"/>
                </a:cubicBezTo>
                <a:lnTo>
                  <a:pt x="2373630" y="3647122"/>
                </a:lnTo>
                <a:cubicBezTo>
                  <a:pt x="2363153" y="3649980"/>
                  <a:pt x="2351723" y="3652838"/>
                  <a:pt x="2339340" y="3655694"/>
                </a:cubicBezTo>
                <a:close/>
                <a:moveTo>
                  <a:pt x="1237298" y="3649027"/>
                </a:moveTo>
                <a:cubicBezTo>
                  <a:pt x="1225867" y="3645217"/>
                  <a:pt x="1214438" y="3642359"/>
                  <a:pt x="1203008" y="3638550"/>
                </a:cubicBezTo>
                <a:lnTo>
                  <a:pt x="1208723" y="3619500"/>
                </a:lnTo>
                <a:cubicBezTo>
                  <a:pt x="1220153" y="3623309"/>
                  <a:pt x="1231583" y="3626167"/>
                  <a:pt x="1243013" y="3629977"/>
                </a:cubicBezTo>
                <a:lnTo>
                  <a:pt x="1237298" y="3649027"/>
                </a:lnTo>
                <a:close/>
                <a:moveTo>
                  <a:pt x="2408873" y="3637597"/>
                </a:moveTo>
                <a:lnTo>
                  <a:pt x="2403158" y="3618547"/>
                </a:lnTo>
                <a:cubicBezTo>
                  <a:pt x="2414588" y="3615690"/>
                  <a:pt x="2426018" y="3611880"/>
                  <a:pt x="2437448" y="3609022"/>
                </a:cubicBezTo>
                <a:lnTo>
                  <a:pt x="2443163" y="3628072"/>
                </a:lnTo>
                <a:cubicBezTo>
                  <a:pt x="2431733" y="3630930"/>
                  <a:pt x="2420303" y="3634740"/>
                  <a:pt x="2408873" y="3637597"/>
                </a:cubicBezTo>
                <a:close/>
                <a:moveTo>
                  <a:pt x="1168717" y="3628072"/>
                </a:moveTo>
                <a:cubicBezTo>
                  <a:pt x="1157288" y="3624263"/>
                  <a:pt x="1145858" y="3620452"/>
                  <a:pt x="1134428" y="3615690"/>
                </a:cubicBezTo>
                <a:lnTo>
                  <a:pt x="1141095" y="3596640"/>
                </a:lnTo>
                <a:cubicBezTo>
                  <a:pt x="1152525" y="3600450"/>
                  <a:pt x="1163003" y="3604259"/>
                  <a:pt x="1174433" y="3608069"/>
                </a:cubicBezTo>
                <a:lnTo>
                  <a:pt x="1168717" y="3628072"/>
                </a:lnTo>
                <a:close/>
                <a:moveTo>
                  <a:pt x="2477453" y="3617594"/>
                </a:moveTo>
                <a:lnTo>
                  <a:pt x="2471738" y="3598544"/>
                </a:lnTo>
                <a:cubicBezTo>
                  <a:pt x="2483168" y="3594734"/>
                  <a:pt x="2494598" y="3591877"/>
                  <a:pt x="2506028" y="3588067"/>
                </a:cubicBezTo>
                <a:lnTo>
                  <a:pt x="2512695" y="3607117"/>
                </a:lnTo>
                <a:cubicBezTo>
                  <a:pt x="2500313" y="3609975"/>
                  <a:pt x="2488883" y="3613784"/>
                  <a:pt x="2477453" y="3617594"/>
                </a:cubicBezTo>
                <a:close/>
                <a:moveTo>
                  <a:pt x="1101090" y="3603307"/>
                </a:moveTo>
                <a:cubicBezTo>
                  <a:pt x="1089660" y="3598544"/>
                  <a:pt x="1079183" y="3594734"/>
                  <a:pt x="1067753" y="3589972"/>
                </a:cubicBezTo>
                <a:lnTo>
                  <a:pt x="1075373" y="3571875"/>
                </a:lnTo>
                <a:cubicBezTo>
                  <a:pt x="1086803" y="3576638"/>
                  <a:pt x="1097280" y="3580447"/>
                  <a:pt x="1108710" y="3585209"/>
                </a:cubicBezTo>
                <a:lnTo>
                  <a:pt x="1101090" y="3603307"/>
                </a:lnTo>
                <a:close/>
                <a:moveTo>
                  <a:pt x="2546033" y="3594734"/>
                </a:moveTo>
                <a:lnTo>
                  <a:pt x="2539365" y="3575684"/>
                </a:lnTo>
                <a:cubicBezTo>
                  <a:pt x="2550795" y="3571875"/>
                  <a:pt x="2561273" y="3568065"/>
                  <a:pt x="2572703" y="3563302"/>
                </a:cubicBezTo>
                <a:lnTo>
                  <a:pt x="2579370" y="3582352"/>
                </a:lnTo>
                <a:cubicBezTo>
                  <a:pt x="2568893" y="3587115"/>
                  <a:pt x="2557463" y="3590925"/>
                  <a:pt x="2546033" y="3594734"/>
                </a:cubicBezTo>
                <a:close/>
                <a:moveTo>
                  <a:pt x="1034415" y="3575684"/>
                </a:moveTo>
                <a:cubicBezTo>
                  <a:pt x="1022985" y="3570922"/>
                  <a:pt x="1012508" y="3566159"/>
                  <a:pt x="1002030" y="3560444"/>
                </a:cubicBezTo>
                <a:lnTo>
                  <a:pt x="1010603" y="3542347"/>
                </a:lnTo>
                <a:cubicBezTo>
                  <a:pt x="1021080" y="3547109"/>
                  <a:pt x="1032510" y="3551872"/>
                  <a:pt x="1042987" y="3556634"/>
                </a:cubicBezTo>
                <a:lnTo>
                  <a:pt x="1034415" y="3575684"/>
                </a:lnTo>
                <a:close/>
                <a:moveTo>
                  <a:pt x="2613660" y="3570922"/>
                </a:moveTo>
                <a:lnTo>
                  <a:pt x="2606993" y="3551872"/>
                </a:lnTo>
                <a:cubicBezTo>
                  <a:pt x="2618423" y="3548063"/>
                  <a:pt x="2628900" y="3543300"/>
                  <a:pt x="2640330" y="3538538"/>
                </a:cubicBezTo>
                <a:lnTo>
                  <a:pt x="2647950" y="3556634"/>
                </a:lnTo>
                <a:cubicBezTo>
                  <a:pt x="2635568" y="3562350"/>
                  <a:pt x="2625090" y="3566159"/>
                  <a:pt x="2613660" y="3570922"/>
                </a:cubicBezTo>
                <a:close/>
                <a:moveTo>
                  <a:pt x="969645" y="3545205"/>
                </a:moveTo>
                <a:cubicBezTo>
                  <a:pt x="959168" y="3539490"/>
                  <a:pt x="947737" y="3534727"/>
                  <a:pt x="937260" y="3529013"/>
                </a:cubicBezTo>
                <a:lnTo>
                  <a:pt x="946785" y="3510915"/>
                </a:lnTo>
                <a:cubicBezTo>
                  <a:pt x="957262" y="3516630"/>
                  <a:pt x="967740" y="3521392"/>
                  <a:pt x="978218" y="3527107"/>
                </a:cubicBezTo>
                <a:lnTo>
                  <a:pt x="969645" y="3545205"/>
                </a:lnTo>
                <a:close/>
                <a:moveTo>
                  <a:pt x="2680335" y="3544252"/>
                </a:moveTo>
                <a:lnTo>
                  <a:pt x="2672715" y="3526155"/>
                </a:lnTo>
                <a:cubicBezTo>
                  <a:pt x="2683193" y="3521392"/>
                  <a:pt x="2694623" y="3516630"/>
                  <a:pt x="2705100" y="3511867"/>
                </a:cubicBezTo>
                <a:lnTo>
                  <a:pt x="2712720" y="3529965"/>
                </a:lnTo>
                <a:cubicBezTo>
                  <a:pt x="2702243" y="3534727"/>
                  <a:pt x="2690813" y="3539490"/>
                  <a:pt x="2680335" y="3544252"/>
                </a:cubicBezTo>
                <a:close/>
                <a:moveTo>
                  <a:pt x="2746058" y="3514725"/>
                </a:moveTo>
                <a:lnTo>
                  <a:pt x="2737485" y="3496627"/>
                </a:lnTo>
                <a:cubicBezTo>
                  <a:pt x="2747963" y="3491865"/>
                  <a:pt x="2759393" y="3487102"/>
                  <a:pt x="2769870" y="3481388"/>
                </a:cubicBezTo>
                <a:lnTo>
                  <a:pt x="2778443" y="3499484"/>
                </a:lnTo>
                <a:cubicBezTo>
                  <a:pt x="2767965" y="3505200"/>
                  <a:pt x="2756535" y="3509963"/>
                  <a:pt x="2746058" y="3514725"/>
                </a:cubicBezTo>
                <a:close/>
                <a:moveTo>
                  <a:pt x="905828" y="3511867"/>
                </a:moveTo>
                <a:cubicBezTo>
                  <a:pt x="895350" y="3506152"/>
                  <a:pt x="884873" y="3500438"/>
                  <a:pt x="874395" y="3493769"/>
                </a:cubicBezTo>
                <a:lnTo>
                  <a:pt x="884873" y="3476625"/>
                </a:lnTo>
                <a:cubicBezTo>
                  <a:pt x="895350" y="3482340"/>
                  <a:pt x="905828" y="3489007"/>
                  <a:pt x="915353" y="3494722"/>
                </a:cubicBezTo>
                <a:lnTo>
                  <a:pt x="905828" y="3511867"/>
                </a:lnTo>
                <a:close/>
                <a:moveTo>
                  <a:pt x="2810828" y="3484244"/>
                </a:moveTo>
                <a:lnTo>
                  <a:pt x="2802255" y="3466147"/>
                </a:lnTo>
                <a:cubicBezTo>
                  <a:pt x="2812733" y="3460432"/>
                  <a:pt x="2823210" y="3455669"/>
                  <a:pt x="2833688" y="3449955"/>
                </a:cubicBezTo>
                <a:lnTo>
                  <a:pt x="2843213" y="3468052"/>
                </a:lnTo>
                <a:cubicBezTo>
                  <a:pt x="2831783" y="3472815"/>
                  <a:pt x="2821305" y="3478530"/>
                  <a:pt x="2810828" y="3484244"/>
                </a:cubicBezTo>
                <a:close/>
                <a:moveTo>
                  <a:pt x="842962" y="3474719"/>
                </a:moveTo>
                <a:cubicBezTo>
                  <a:pt x="832485" y="3468052"/>
                  <a:pt x="822960" y="3462338"/>
                  <a:pt x="812483" y="3455669"/>
                </a:cubicBezTo>
                <a:lnTo>
                  <a:pt x="822960" y="3438525"/>
                </a:lnTo>
                <a:cubicBezTo>
                  <a:pt x="832485" y="3445192"/>
                  <a:pt x="842962" y="3451859"/>
                  <a:pt x="853440" y="3457575"/>
                </a:cubicBezTo>
                <a:lnTo>
                  <a:pt x="842962" y="3474719"/>
                </a:lnTo>
                <a:close/>
                <a:moveTo>
                  <a:pt x="2874645" y="3450907"/>
                </a:moveTo>
                <a:lnTo>
                  <a:pt x="2865120" y="3433763"/>
                </a:lnTo>
                <a:cubicBezTo>
                  <a:pt x="2875598" y="3428047"/>
                  <a:pt x="2886075" y="3422332"/>
                  <a:pt x="2896553" y="3416617"/>
                </a:cubicBezTo>
                <a:lnTo>
                  <a:pt x="2906078" y="3433763"/>
                </a:lnTo>
                <a:cubicBezTo>
                  <a:pt x="2895600" y="3439477"/>
                  <a:pt x="2885123" y="3445192"/>
                  <a:pt x="2874645" y="3450907"/>
                </a:cubicBezTo>
                <a:close/>
                <a:moveTo>
                  <a:pt x="782955" y="3435667"/>
                </a:moveTo>
                <a:cubicBezTo>
                  <a:pt x="773430" y="3429000"/>
                  <a:pt x="762953" y="3422332"/>
                  <a:pt x="753428" y="3414713"/>
                </a:cubicBezTo>
                <a:lnTo>
                  <a:pt x="764858" y="3398519"/>
                </a:lnTo>
                <a:cubicBezTo>
                  <a:pt x="774383" y="3405188"/>
                  <a:pt x="783908" y="3412807"/>
                  <a:pt x="794385" y="3419475"/>
                </a:cubicBezTo>
                <a:lnTo>
                  <a:pt x="782955" y="3435667"/>
                </a:lnTo>
                <a:close/>
                <a:moveTo>
                  <a:pt x="2937510" y="3414713"/>
                </a:moveTo>
                <a:lnTo>
                  <a:pt x="2927033" y="3397567"/>
                </a:lnTo>
                <a:cubicBezTo>
                  <a:pt x="2937510" y="3391852"/>
                  <a:pt x="2947035" y="3385184"/>
                  <a:pt x="2957513" y="3379469"/>
                </a:cubicBezTo>
                <a:lnTo>
                  <a:pt x="2967990" y="3396615"/>
                </a:lnTo>
                <a:cubicBezTo>
                  <a:pt x="2957513" y="3403282"/>
                  <a:pt x="2947035" y="3408997"/>
                  <a:pt x="2937510" y="3414713"/>
                </a:cubicBezTo>
                <a:close/>
                <a:moveTo>
                  <a:pt x="723900" y="3392805"/>
                </a:moveTo>
                <a:cubicBezTo>
                  <a:pt x="714375" y="3385184"/>
                  <a:pt x="704850" y="3378517"/>
                  <a:pt x="695325" y="3370897"/>
                </a:cubicBezTo>
                <a:lnTo>
                  <a:pt x="707708" y="3355657"/>
                </a:lnTo>
                <a:cubicBezTo>
                  <a:pt x="717233" y="3363277"/>
                  <a:pt x="726758" y="3369944"/>
                  <a:pt x="735330" y="3377565"/>
                </a:cubicBezTo>
                <a:lnTo>
                  <a:pt x="723900" y="3392805"/>
                </a:lnTo>
                <a:close/>
                <a:moveTo>
                  <a:pt x="2998470" y="3377565"/>
                </a:moveTo>
                <a:lnTo>
                  <a:pt x="2987993" y="3360419"/>
                </a:lnTo>
                <a:cubicBezTo>
                  <a:pt x="2997518" y="3353752"/>
                  <a:pt x="3007995" y="3347084"/>
                  <a:pt x="3017520" y="3340417"/>
                </a:cubicBezTo>
                <a:lnTo>
                  <a:pt x="3028950" y="3356609"/>
                </a:lnTo>
                <a:cubicBezTo>
                  <a:pt x="3018473" y="3364230"/>
                  <a:pt x="3008948" y="3370897"/>
                  <a:pt x="2998470" y="3377565"/>
                </a:cubicBezTo>
                <a:close/>
                <a:moveTo>
                  <a:pt x="667703" y="3348038"/>
                </a:moveTo>
                <a:cubicBezTo>
                  <a:pt x="658178" y="3340417"/>
                  <a:pt x="649605" y="3332797"/>
                  <a:pt x="640080" y="3324225"/>
                </a:cubicBezTo>
                <a:lnTo>
                  <a:pt x="653415" y="3308984"/>
                </a:lnTo>
                <a:cubicBezTo>
                  <a:pt x="661987" y="3316605"/>
                  <a:pt x="671512" y="3324225"/>
                  <a:pt x="680085" y="3331844"/>
                </a:cubicBezTo>
                <a:lnTo>
                  <a:pt x="667703" y="3348038"/>
                </a:lnTo>
                <a:close/>
                <a:moveTo>
                  <a:pt x="3058478" y="3337559"/>
                </a:moveTo>
                <a:lnTo>
                  <a:pt x="3047048" y="3321367"/>
                </a:lnTo>
                <a:cubicBezTo>
                  <a:pt x="3056573" y="3314700"/>
                  <a:pt x="3066098" y="3308032"/>
                  <a:pt x="3075623" y="3300413"/>
                </a:cubicBezTo>
                <a:lnTo>
                  <a:pt x="3087053" y="3316605"/>
                </a:lnTo>
                <a:cubicBezTo>
                  <a:pt x="3077528" y="3323272"/>
                  <a:pt x="3068003" y="3329940"/>
                  <a:pt x="3058478" y="3337559"/>
                </a:cubicBezTo>
                <a:close/>
                <a:moveTo>
                  <a:pt x="614362" y="3300413"/>
                </a:moveTo>
                <a:cubicBezTo>
                  <a:pt x="605790" y="3291840"/>
                  <a:pt x="597218" y="3284219"/>
                  <a:pt x="588645" y="3275647"/>
                </a:cubicBezTo>
                <a:lnTo>
                  <a:pt x="602933" y="3261359"/>
                </a:lnTo>
                <a:cubicBezTo>
                  <a:pt x="611505" y="3269932"/>
                  <a:pt x="620078" y="3277552"/>
                  <a:pt x="628650" y="3286125"/>
                </a:cubicBezTo>
                <a:lnTo>
                  <a:pt x="614362" y="3300413"/>
                </a:lnTo>
                <a:close/>
                <a:moveTo>
                  <a:pt x="3116580" y="3294697"/>
                </a:moveTo>
                <a:lnTo>
                  <a:pt x="3104198" y="3278505"/>
                </a:lnTo>
                <a:cubicBezTo>
                  <a:pt x="3113723" y="3270884"/>
                  <a:pt x="3123248" y="3264217"/>
                  <a:pt x="3132773" y="3256597"/>
                </a:cubicBezTo>
                <a:lnTo>
                  <a:pt x="3145155" y="3271838"/>
                </a:lnTo>
                <a:cubicBezTo>
                  <a:pt x="3135630" y="3280409"/>
                  <a:pt x="3126105" y="3288030"/>
                  <a:pt x="3116580" y="3294697"/>
                </a:cubicBezTo>
                <a:close/>
                <a:moveTo>
                  <a:pt x="3172778" y="3249930"/>
                </a:moveTo>
                <a:lnTo>
                  <a:pt x="3160395" y="3234690"/>
                </a:lnTo>
                <a:cubicBezTo>
                  <a:pt x="3169920" y="3227069"/>
                  <a:pt x="3178493" y="3219450"/>
                  <a:pt x="3188018" y="3211830"/>
                </a:cubicBezTo>
                <a:lnTo>
                  <a:pt x="3201353" y="3227069"/>
                </a:lnTo>
                <a:cubicBezTo>
                  <a:pt x="3190875" y="3234690"/>
                  <a:pt x="3182303" y="3242309"/>
                  <a:pt x="3172778" y="3249930"/>
                </a:cubicBezTo>
                <a:close/>
                <a:moveTo>
                  <a:pt x="562928" y="3249930"/>
                </a:moveTo>
                <a:cubicBezTo>
                  <a:pt x="554355" y="3241357"/>
                  <a:pt x="545783" y="3232784"/>
                  <a:pt x="538162" y="3224213"/>
                </a:cubicBezTo>
                <a:lnTo>
                  <a:pt x="552450" y="3210877"/>
                </a:lnTo>
                <a:cubicBezTo>
                  <a:pt x="561023" y="3219450"/>
                  <a:pt x="568643" y="3228022"/>
                  <a:pt x="577215" y="3236594"/>
                </a:cubicBezTo>
                <a:lnTo>
                  <a:pt x="562928" y="3249930"/>
                </a:lnTo>
                <a:close/>
                <a:moveTo>
                  <a:pt x="3227070" y="3203257"/>
                </a:moveTo>
                <a:lnTo>
                  <a:pt x="3213735" y="3188017"/>
                </a:lnTo>
                <a:cubicBezTo>
                  <a:pt x="3222308" y="3180397"/>
                  <a:pt x="3230880" y="3171825"/>
                  <a:pt x="3239453" y="3164205"/>
                </a:cubicBezTo>
                <a:lnTo>
                  <a:pt x="3252788" y="3178492"/>
                </a:lnTo>
                <a:cubicBezTo>
                  <a:pt x="3245168" y="3187065"/>
                  <a:pt x="3236595" y="3194684"/>
                  <a:pt x="3227070" y="3203257"/>
                </a:cubicBezTo>
                <a:close/>
                <a:moveTo>
                  <a:pt x="513397" y="3197542"/>
                </a:moveTo>
                <a:cubicBezTo>
                  <a:pt x="505778" y="3188969"/>
                  <a:pt x="497205" y="3179444"/>
                  <a:pt x="489585" y="3169919"/>
                </a:cubicBezTo>
                <a:lnTo>
                  <a:pt x="504825" y="3156584"/>
                </a:lnTo>
                <a:cubicBezTo>
                  <a:pt x="512445" y="3166109"/>
                  <a:pt x="520065" y="3174682"/>
                  <a:pt x="527685" y="3183255"/>
                </a:cubicBezTo>
                <a:lnTo>
                  <a:pt x="513397" y="3197542"/>
                </a:lnTo>
                <a:close/>
                <a:moveTo>
                  <a:pt x="3279458" y="3153727"/>
                </a:moveTo>
                <a:lnTo>
                  <a:pt x="3265170" y="3139440"/>
                </a:lnTo>
                <a:cubicBezTo>
                  <a:pt x="3273743" y="3130867"/>
                  <a:pt x="3282315" y="3122294"/>
                  <a:pt x="3289935" y="3114675"/>
                </a:cubicBezTo>
                <a:lnTo>
                  <a:pt x="3304223" y="3128963"/>
                </a:lnTo>
                <a:cubicBezTo>
                  <a:pt x="3296603" y="3136582"/>
                  <a:pt x="3288030" y="3145155"/>
                  <a:pt x="3279458" y="3153727"/>
                </a:cubicBezTo>
                <a:close/>
                <a:moveTo>
                  <a:pt x="466725" y="3142297"/>
                </a:moveTo>
                <a:cubicBezTo>
                  <a:pt x="463868" y="3138488"/>
                  <a:pt x="461010" y="3134677"/>
                  <a:pt x="457200" y="3130867"/>
                </a:cubicBezTo>
                <a:cubicBezTo>
                  <a:pt x="452437" y="3125152"/>
                  <a:pt x="448628" y="3119438"/>
                  <a:pt x="443865" y="3113722"/>
                </a:cubicBezTo>
                <a:lnTo>
                  <a:pt x="460058" y="3101340"/>
                </a:lnTo>
                <a:cubicBezTo>
                  <a:pt x="464820" y="3107055"/>
                  <a:pt x="468630" y="3112769"/>
                  <a:pt x="473393" y="3117532"/>
                </a:cubicBezTo>
                <a:cubicBezTo>
                  <a:pt x="476250" y="3121342"/>
                  <a:pt x="479108" y="3125152"/>
                  <a:pt x="482918" y="3128963"/>
                </a:cubicBezTo>
                <a:lnTo>
                  <a:pt x="466725" y="3142297"/>
                </a:lnTo>
                <a:close/>
                <a:moveTo>
                  <a:pt x="3329940" y="3102292"/>
                </a:moveTo>
                <a:lnTo>
                  <a:pt x="3315653" y="3088957"/>
                </a:lnTo>
                <a:cubicBezTo>
                  <a:pt x="3323273" y="3080384"/>
                  <a:pt x="3331845" y="3071813"/>
                  <a:pt x="3339465" y="3062288"/>
                </a:cubicBezTo>
                <a:lnTo>
                  <a:pt x="3354705" y="3075622"/>
                </a:lnTo>
                <a:cubicBezTo>
                  <a:pt x="3346133" y="3084194"/>
                  <a:pt x="3337560" y="3093719"/>
                  <a:pt x="3329940" y="3102292"/>
                </a:cubicBezTo>
                <a:close/>
                <a:moveTo>
                  <a:pt x="422910" y="3085147"/>
                </a:moveTo>
                <a:cubicBezTo>
                  <a:pt x="416243" y="3075622"/>
                  <a:pt x="408622" y="3066097"/>
                  <a:pt x="401955" y="3055619"/>
                </a:cubicBezTo>
                <a:lnTo>
                  <a:pt x="418147" y="3044190"/>
                </a:lnTo>
                <a:cubicBezTo>
                  <a:pt x="424815" y="3053715"/>
                  <a:pt x="431483" y="3063240"/>
                  <a:pt x="439103" y="3072765"/>
                </a:cubicBezTo>
                <a:lnTo>
                  <a:pt x="422910" y="3085147"/>
                </a:lnTo>
                <a:close/>
                <a:moveTo>
                  <a:pt x="3377565" y="3048000"/>
                </a:moveTo>
                <a:lnTo>
                  <a:pt x="3362325" y="3035617"/>
                </a:lnTo>
                <a:cubicBezTo>
                  <a:pt x="3369945" y="3027044"/>
                  <a:pt x="3377565" y="3017519"/>
                  <a:pt x="3385185" y="3007994"/>
                </a:cubicBezTo>
                <a:lnTo>
                  <a:pt x="3400425" y="3020377"/>
                </a:lnTo>
                <a:cubicBezTo>
                  <a:pt x="3392805" y="3029902"/>
                  <a:pt x="3385185" y="3039427"/>
                  <a:pt x="3377565" y="3048000"/>
                </a:cubicBezTo>
                <a:close/>
                <a:moveTo>
                  <a:pt x="381953" y="3026092"/>
                </a:moveTo>
                <a:cubicBezTo>
                  <a:pt x="375285" y="3016567"/>
                  <a:pt x="368618" y="3006090"/>
                  <a:pt x="361950" y="2995613"/>
                </a:cubicBezTo>
                <a:lnTo>
                  <a:pt x="379095" y="2985134"/>
                </a:lnTo>
                <a:cubicBezTo>
                  <a:pt x="385763" y="2995613"/>
                  <a:pt x="392430" y="3005138"/>
                  <a:pt x="399097" y="3014663"/>
                </a:cubicBezTo>
                <a:lnTo>
                  <a:pt x="381953" y="3026092"/>
                </a:lnTo>
                <a:close/>
                <a:moveTo>
                  <a:pt x="3422333" y="2992755"/>
                </a:moveTo>
                <a:lnTo>
                  <a:pt x="3406140" y="2980372"/>
                </a:lnTo>
                <a:cubicBezTo>
                  <a:pt x="3413760" y="2970847"/>
                  <a:pt x="3420428" y="2961322"/>
                  <a:pt x="3427095" y="2951797"/>
                </a:cubicBezTo>
                <a:lnTo>
                  <a:pt x="3443288" y="2963227"/>
                </a:lnTo>
                <a:cubicBezTo>
                  <a:pt x="3436620" y="2973705"/>
                  <a:pt x="3429953" y="2983230"/>
                  <a:pt x="3422333" y="2992755"/>
                </a:cubicBezTo>
                <a:close/>
                <a:moveTo>
                  <a:pt x="342900" y="2966084"/>
                </a:moveTo>
                <a:cubicBezTo>
                  <a:pt x="336233" y="2955607"/>
                  <a:pt x="330518" y="2946082"/>
                  <a:pt x="323850" y="2935605"/>
                </a:cubicBezTo>
                <a:lnTo>
                  <a:pt x="340995" y="2925127"/>
                </a:lnTo>
                <a:cubicBezTo>
                  <a:pt x="346710" y="2935605"/>
                  <a:pt x="353378" y="2945130"/>
                  <a:pt x="359093" y="2955607"/>
                </a:cubicBezTo>
                <a:lnTo>
                  <a:pt x="342900" y="2966084"/>
                </a:lnTo>
                <a:close/>
                <a:moveTo>
                  <a:pt x="3465195" y="2934652"/>
                </a:moveTo>
                <a:lnTo>
                  <a:pt x="3449003" y="2923222"/>
                </a:lnTo>
                <a:cubicBezTo>
                  <a:pt x="3455670" y="2913697"/>
                  <a:pt x="3462338" y="2903219"/>
                  <a:pt x="3469005" y="2893694"/>
                </a:cubicBezTo>
                <a:lnTo>
                  <a:pt x="3486150" y="2904172"/>
                </a:lnTo>
                <a:cubicBezTo>
                  <a:pt x="3478530" y="2914650"/>
                  <a:pt x="3471863" y="2924175"/>
                  <a:pt x="3465195" y="2934652"/>
                </a:cubicBezTo>
                <a:close/>
                <a:moveTo>
                  <a:pt x="305753" y="2904172"/>
                </a:moveTo>
                <a:cubicBezTo>
                  <a:pt x="300038" y="2893694"/>
                  <a:pt x="294322" y="2883217"/>
                  <a:pt x="288608" y="2872740"/>
                </a:cubicBezTo>
                <a:lnTo>
                  <a:pt x="305753" y="2863215"/>
                </a:lnTo>
                <a:cubicBezTo>
                  <a:pt x="311468" y="2873692"/>
                  <a:pt x="317183" y="2884169"/>
                  <a:pt x="322897" y="2894647"/>
                </a:cubicBezTo>
                <a:lnTo>
                  <a:pt x="305753" y="2904172"/>
                </a:lnTo>
                <a:close/>
                <a:moveTo>
                  <a:pt x="3504248" y="2873692"/>
                </a:moveTo>
                <a:lnTo>
                  <a:pt x="3487103" y="2863215"/>
                </a:lnTo>
                <a:cubicBezTo>
                  <a:pt x="3493770" y="2852738"/>
                  <a:pt x="3499485" y="2843213"/>
                  <a:pt x="3505200" y="2832734"/>
                </a:cubicBezTo>
                <a:lnTo>
                  <a:pt x="3522345" y="2843213"/>
                </a:lnTo>
                <a:cubicBezTo>
                  <a:pt x="3516630" y="2853690"/>
                  <a:pt x="3510915" y="2864167"/>
                  <a:pt x="3504248" y="2873692"/>
                </a:cubicBezTo>
                <a:close/>
                <a:moveTo>
                  <a:pt x="271463" y="2840355"/>
                </a:moveTo>
                <a:cubicBezTo>
                  <a:pt x="265747" y="2829877"/>
                  <a:pt x="260033" y="2819400"/>
                  <a:pt x="255270" y="2807969"/>
                </a:cubicBezTo>
                <a:lnTo>
                  <a:pt x="273368" y="2799397"/>
                </a:lnTo>
                <a:cubicBezTo>
                  <a:pt x="279083" y="2809875"/>
                  <a:pt x="283845" y="2820352"/>
                  <a:pt x="289560" y="2830830"/>
                </a:cubicBezTo>
                <a:lnTo>
                  <a:pt x="271463" y="2840355"/>
                </a:lnTo>
                <a:close/>
                <a:moveTo>
                  <a:pt x="3540443" y="2811780"/>
                </a:moveTo>
                <a:lnTo>
                  <a:pt x="3523298" y="2802255"/>
                </a:lnTo>
                <a:cubicBezTo>
                  <a:pt x="3529013" y="2791777"/>
                  <a:pt x="3534728" y="2781300"/>
                  <a:pt x="3540443" y="2770822"/>
                </a:cubicBezTo>
                <a:lnTo>
                  <a:pt x="3558540" y="2780347"/>
                </a:lnTo>
                <a:cubicBezTo>
                  <a:pt x="3551873" y="2790825"/>
                  <a:pt x="3546158" y="2801302"/>
                  <a:pt x="3540443" y="2811780"/>
                </a:cubicBezTo>
                <a:close/>
                <a:moveTo>
                  <a:pt x="239077" y="2776538"/>
                </a:moveTo>
                <a:cubicBezTo>
                  <a:pt x="234315" y="2766059"/>
                  <a:pt x="228600" y="2754630"/>
                  <a:pt x="223838" y="2744152"/>
                </a:cubicBezTo>
                <a:lnTo>
                  <a:pt x="241935" y="2735580"/>
                </a:lnTo>
                <a:cubicBezTo>
                  <a:pt x="246697" y="2746057"/>
                  <a:pt x="252413" y="2757488"/>
                  <a:pt x="257175" y="2767965"/>
                </a:cubicBezTo>
                <a:lnTo>
                  <a:pt x="239077" y="2776538"/>
                </a:lnTo>
                <a:close/>
                <a:moveTo>
                  <a:pt x="3573780" y="2747963"/>
                </a:moveTo>
                <a:lnTo>
                  <a:pt x="3555683" y="2739390"/>
                </a:lnTo>
                <a:cubicBezTo>
                  <a:pt x="3560445" y="2728913"/>
                  <a:pt x="3566160" y="2718434"/>
                  <a:pt x="3570923" y="2707005"/>
                </a:cubicBezTo>
                <a:lnTo>
                  <a:pt x="3589020" y="2715577"/>
                </a:lnTo>
                <a:cubicBezTo>
                  <a:pt x="3584258" y="2726055"/>
                  <a:pt x="3579495" y="2736532"/>
                  <a:pt x="3573780" y="2747963"/>
                </a:cubicBezTo>
                <a:close/>
                <a:moveTo>
                  <a:pt x="208597" y="2711767"/>
                </a:moveTo>
                <a:cubicBezTo>
                  <a:pt x="203835" y="2701290"/>
                  <a:pt x="199072" y="2689859"/>
                  <a:pt x="194310" y="2678430"/>
                </a:cubicBezTo>
                <a:lnTo>
                  <a:pt x="212408" y="2670809"/>
                </a:lnTo>
                <a:cubicBezTo>
                  <a:pt x="217170" y="2681288"/>
                  <a:pt x="221933" y="2692717"/>
                  <a:pt x="226695" y="2703194"/>
                </a:cubicBezTo>
                <a:lnTo>
                  <a:pt x="208597" y="2711767"/>
                </a:lnTo>
                <a:close/>
                <a:moveTo>
                  <a:pt x="3603308" y="2682240"/>
                </a:moveTo>
                <a:lnTo>
                  <a:pt x="3585210" y="2674619"/>
                </a:lnTo>
                <a:cubicBezTo>
                  <a:pt x="3589973" y="2664142"/>
                  <a:pt x="3594735" y="2652713"/>
                  <a:pt x="3598545" y="2641282"/>
                </a:cubicBezTo>
                <a:lnTo>
                  <a:pt x="3616643" y="2648902"/>
                </a:lnTo>
                <a:cubicBezTo>
                  <a:pt x="3612833" y="2660332"/>
                  <a:pt x="3608070" y="2670809"/>
                  <a:pt x="3603308" y="2682240"/>
                </a:cubicBezTo>
                <a:close/>
                <a:moveTo>
                  <a:pt x="180022" y="2645092"/>
                </a:moveTo>
                <a:cubicBezTo>
                  <a:pt x="175260" y="2633663"/>
                  <a:pt x="171450" y="2623184"/>
                  <a:pt x="166688" y="2611755"/>
                </a:cubicBezTo>
                <a:lnTo>
                  <a:pt x="184785" y="2604134"/>
                </a:lnTo>
                <a:cubicBezTo>
                  <a:pt x="189547" y="2615565"/>
                  <a:pt x="193358" y="2626042"/>
                  <a:pt x="198120" y="2637472"/>
                </a:cubicBezTo>
                <a:lnTo>
                  <a:pt x="180022" y="2645092"/>
                </a:lnTo>
                <a:close/>
                <a:moveTo>
                  <a:pt x="3630930" y="2615565"/>
                </a:moveTo>
                <a:lnTo>
                  <a:pt x="3611880" y="2608897"/>
                </a:lnTo>
                <a:cubicBezTo>
                  <a:pt x="3615690" y="2597467"/>
                  <a:pt x="3620453" y="2586990"/>
                  <a:pt x="3624263" y="2575559"/>
                </a:cubicBezTo>
                <a:lnTo>
                  <a:pt x="3643313" y="2582227"/>
                </a:lnTo>
                <a:cubicBezTo>
                  <a:pt x="3639503" y="2592705"/>
                  <a:pt x="3634740" y="2604134"/>
                  <a:pt x="3630930" y="2615565"/>
                </a:cubicBezTo>
                <a:close/>
                <a:moveTo>
                  <a:pt x="154305" y="2578417"/>
                </a:moveTo>
                <a:cubicBezTo>
                  <a:pt x="150495" y="2566988"/>
                  <a:pt x="145733" y="2555557"/>
                  <a:pt x="141922" y="2545080"/>
                </a:cubicBezTo>
                <a:lnTo>
                  <a:pt x="160972" y="2538413"/>
                </a:lnTo>
                <a:cubicBezTo>
                  <a:pt x="164783" y="2549842"/>
                  <a:pt x="169545" y="2560319"/>
                  <a:pt x="173355" y="2571750"/>
                </a:cubicBezTo>
                <a:lnTo>
                  <a:pt x="154305" y="2578417"/>
                </a:lnTo>
                <a:close/>
                <a:moveTo>
                  <a:pt x="3654743" y="2547938"/>
                </a:moveTo>
                <a:lnTo>
                  <a:pt x="3635693" y="2541269"/>
                </a:lnTo>
                <a:cubicBezTo>
                  <a:pt x="3639503" y="2529840"/>
                  <a:pt x="3643313" y="2518409"/>
                  <a:pt x="3646170" y="2506980"/>
                </a:cubicBezTo>
                <a:lnTo>
                  <a:pt x="3665220" y="2512694"/>
                </a:lnTo>
                <a:cubicBezTo>
                  <a:pt x="3662363" y="2525077"/>
                  <a:pt x="3658553" y="2536507"/>
                  <a:pt x="3654743" y="2547938"/>
                </a:cubicBezTo>
                <a:close/>
                <a:moveTo>
                  <a:pt x="129540" y="2510790"/>
                </a:moveTo>
                <a:cubicBezTo>
                  <a:pt x="125730" y="2499359"/>
                  <a:pt x="121920" y="2487930"/>
                  <a:pt x="118110" y="2476500"/>
                </a:cubicBezTo>
                <a:lnTo>
                  <a:pt x="137160" y="2469832"/>
                </a:lnTo>
                <a:cubicBezTo>
                  <a:pt x="140970" y="2481263"/>
                  <a:pt x="144780" y="2492692"/>
                  <a:pt x="148590" y="2504122"/>
                </a:cubicBezTo>
                <a:lnTo>
                  <a:pt x="129540" y="2510790"/>
                </a:lnTo>
                <a:close/>
                <a:moveTo>
                  <a:pt x="3676650" y="2478405"/>
                </a:moveTo>
                <a:lnTo>
                  <a:pt x="3657600" y="2472690"/>
                </a:lnTo>
                <a:cubicBezTo>
                  <a:pt x="3660458" y="2461259"/>
                  <a:pt x="3664268" y="2449830"/>
                  <a:pt x="3667125" y="2438400"/>
                </a:cubicBezTo>
                <a:lnTo>
                  <a:pt x="3686175" y="2443163"/>
                </a:lnTo>
                <a:cubicBezTo>
                  <a:pt x="3682365" y="2455544"/>
                  <a:pt x="3679508" y="2466975"/>
                  <a:pt x="3676650" y="2478405"/>
                </a:cubicBezTo>
                <a:close/>
                <a:moveTo>
                  <a:pt x="106680" y="2442209"/>
                </a:moveTo>
                <a:cubicBezTo>
                  <a:pt x="102870" y="2430780"/>
                  <a:pt x="100013" y="2419350"/>
                  <a:pt x="96202" y="2407919"/>
                </a:cubicBezTo>
                <a:lnTo>
                  <a:pt x="115252" y="2402205"/>
                </a:lnTo>
                <a:cubicBezTo>
                  <a:pt x="119063" y="2413634"/>
                  <a:pt x="121920" y="2425065"/>
                  <a:pt x="125730" y="2436494"/>
                </a:cubicBezTo>
                <a:lnTo>
                  <a:pt x="106680" y="2442209"/>
                </a:lnTo>
                <a:close/>
                <a:moveTo>
                  <a:pt x="3694748" y="2408872"/>
                </a:moveTo>
                <a:lnTo>
                  <a:pt x="3675698" y="2404109"/>
                </a:lnTo>
                <a:cubicBezTo>
                  <a:pt x="3678555" y="2392680"/>
                  <a:pt x="3681413" y="2381250"/>
                  <a:pt x="3684270" y="2369819"/>
                </a:cubicBezTo>
                <a:lnTo>
                  <a:pt x="3703320" y="2374582"/>
                </a:lnTo>
                <a:cubicBezTo>
                  <a:pt x="3700463" y="2386013"/>
                  <a:pt x="3697605" y="2397442"/>
                  <a:pt x="3694748" y="2408872"/>
                </a:cubicBezTo>
                <a:close/>
                <a:moveTo>
                  <a:pt x="86677" y="2372677"/>
                </a:moveTo>
                <a:cubicBezTo>
                  <a:pt x="83820" y="2361247"/>
                  <a:pt x="80010" y="2349817"/>
                  <a:pt x="77152" y="2338388"/>
                </a:cubicBezTo>
                <a:lnTo>
                  <a:pt x="96202" y="2333625"/>
                </a:lnTo>
                <a:cubicBezTo>
                  <a:pt x="99060" y="2345055"/>
                  <a:pt x="101918" y="2356484"/>
                  <a:pt x="105727" y="2367915"/>
                </a:cubicBezTo>
                <a:lnTo>
                  <a:pt x="86677" y="2372677"/>
                </a:lnTo>
                <a:close/>
                <a:moveTo>
                  <a:pt x="3710940" y="2339340"/>
                </a:moveTo>
                <a:lnTo>
                  <a:pt x="3690938" y="2335530"/>
                </a:lnTo>
                <a:cubicBezTo>
                  <a:pt x="3693795" y="2324100"/>
                  <a:pt x="3695700" y="2312669"/>
                  <a:pt x="3697605" y="2300288"/>
                </a:cubicBezTo>
                <a:lnTo>
                  <a:pt x="3717608" y="2304097"/>
                </a:lnTo>
                <a:cubicBezTo>
                  <a:pt x="3715703" y="2315527"/>
                  <a:pt x="3712845" y="2326957"/>
                  <a:pt x="3710940" y="2339340"/>
                </a:cubicBezTo>
                <a:close/>
                <a:moveTo>
                  <a:pt x="68580" y="2303144"/>
                </a:moveTo>
                <a:cubicBezTo>
                  <a:pt x="65723" y="2291715"/>
                  <a:pt x="62865" y="2280284"/>
                  <a:pt x="60007" y="2267902"/>
                </a:cubicBezTo>
                <a:lnTo>
                  <a:pt x="79057" y="2263140"/>
                </a:lnTo>
                <a:cubicBezTo>
                  <a:pt x="81915" y="2274569"/>
                  <a:pt x="84773" y="2286000"/>
                  <a:pt x="87630" y="2297430"/>
                </a:cubicBezTo>
                <a:lnTo>
                  <a:pt x="68580" y="2303144"/>
                </a:lnTo>
                <a:close/>
                <a:moveTo>
                  <a:pt x="3723323" y="2267902"/>
                </a:moveTo>
                <a:lnTo>
                  <a:pt x="3703320" y="2265044"/>
                </a:lnTo>
                <a:cubicBezTo>
                  <a:pt x="3705225" y="2253615"/>
                  <a:pt x="3707130" y="2241232"/>
                  <a:pt x="3709035" y="2229802"/>
                </a:cubicBezTo>
                <a:lnTo>
                  <a:pt x="3729038" y="2232659"/>
                </a:lnTo>
                <a:cubicBezTo>
                  <a:pt x="3727133" y="2245042"/>
                  <a:pt x="3725228" y="2256472"/>
                  <a:pt x="3723323" y="2267902"/>
                </a:cubicBezTo>
                <a:close/>
                <a:moveTo>
                  <a:pt x="51435" y="2233613"/>
                </a:moveTo>
                <a:cubicBezTo>
                  <a:pt x="48577" y="2222182"/>
                  <a:pt x="46672" y="2209800"/>
                  <a:pt x="43815" y="2198369"/>
                </a:cubicBezTo>
                <a:lnTo>
                  <a:pt x="63817" y="2194559"/>
                </a:lnTo>
                <a:cubicBezTo>
                  <a:pt x="65723" y="2205990"/>
                  <a:pt x="68580" y="2217419"/>
                  <a:pt x="71438" y="2229802"/>
                </a:cubicBezTo>
                <a:lnTo>
                  <a:pt x="51435" y="2233613"/>
                </a:lnTo>
                <a:close/>
                <a:moveTo>
                  <a:pt x="3733800" y="2197417"/>
                </a:moveTo>
                <a:lnTo>
                  <a:pt x="3713798" y="2194559"/>
                </a:lnTo>
                <a:cubicBezTo>
                  <a:pt x="3715703" y="2183130"/>
                  <a:pt x="3716655" y="2170747"/>
                  <a:pt x="3717608" y="2159317"/>
                </a:cubicBezTo>
                <a:lnTo>
                  <a:pt x="3737610" y="2161222"/>
                </a:lnTo>
                <a:cubicBezTo>
                  <a:pt x="3736658" y="2173605"/>
                  <a:pt x="3735705" y="2185034"/>
                  <a:pt x="3733800" y="2197417"/>
                </a:cubicBezTo>
                <a:close/>
                <a:moveTo>
                  <a:pt x="37147" y="2163127"/>
                </a:moveTo>
                <a:cubicBezTo>
                  <a:pt x="35242" y="2151697"/>
                  <a:pt x="32385" y="2139315"/>
                  <a:pt x="30480" y="2127884"/>
                </a:cubicBezTo>
                <a:lnTo>
                  <a:pt x="50482" y="2124075"/>
                </a:lnTo>
                <a:cubicBezTo>
                  <a:pt x="52388" y="2135505"/>
                  <a:pt x="54292" y="2147888"/>
                  <a:pt x="57150" y="2159317"/>
                </a:cubicBezTo>
                <a:lnTo>
                  <a:pt x="37147" y="2163127"/>
                </a:lnTo>
                <a:close/>
                <a:moveTo>
                  <a:pt x="3741420" y="2125027"/>
                </a:moveTo>
                <a:lnTo>
                  <a:pt x="3721418" y="2123122"/>
                </a:lnTo>
                <a:cubicBezTo>
                  <a:pt x="3722370" y="2111692"/>
                  <a:pt x="3723323" y="2099309"/>
                  <a:pt x="3724275" y="2087880"/>
                </a:cubicBezTo>
                <a:lnTo>
                  <a:pt x="3744278" y="2088832"/>
                </a:lnTo>
                <a:cubicBezTo>
                  <a:pt x="3743325" y="2101215"/>
                  <a:pt x="3742373" y="2113597"/>
                  <a:pt x="3741420" y="2125027"/>
                </a:cubicBezTo>
                <a:close/>
                <a:moveTo>
                  <a:pt x="25717" y="2092642"/>
                </a:moveTo>
                <a:cubicBezTo>
                  <a:pt x="23813" y="2081213"/>
                  <a:pt x="21907" y="2068830"/>
                  <a:pt x="20955" y="2057400"/>
                </a:cubicBezTo>
                <a:lnTo>
                  <a:pt x="40957" y="2054542"/>
                </a:lnTo>
                <a:cubicBezTo>
                  <a:pt x="42863" y="2065972"/>
                  <a:pt x="44767" y="2078355"/>
                  <a:pt x="45720" y="2089784"/>
                </a:cubicBezTo>
                <a:lnTo>
                  <a:pt x="25717" y="2092642"/>
                </a:lnTo>
                <a:close/>
                <a:moveTo>
                  <a:pt x="3746183" y="2053590"/>
                </a:moveTo>
                <a:lnTo>
                  <a:pt x="3726180" y="2052638"/>
                </a:lnTo>
                <a:cubicBezTo>
                  <a:pt x="3727133" y="2041207"/>
                  <a:pt x="3727133" y="2028825"/>
                  <a:pt x="3728085" y="2017394"/>
                </a:cubicBezTo>
                <a:lnTo>
                  <a:pt x="3748088" y="2018347"/>
                </a:lnTo>
                <a:cubicBezTo>
                  <a:pt x="3748088" y="2029777"/>
                  <a:pt x="3747135" y="2042159"/>
                  <a:pt x="3746183" y="2053590"/>
                </a:cubicBezTo>
                <a:close/>
                <a:moveTo>
                  <a:pt x="15240" y="2021205"/>
                </a:moveTo>
                <a:cubicBezTo>
                  <a:pt x="13335" y="2009775"/>
                  <a:pt x="12382" y="1997392"/>
                  <a:pt x="11430" y="1985963"/>
                </a:cubicBezTo>
                <a:lnTo>
                  <a:pt x="31432" y="1984057"/>
                </a:lnTo>
                <a:cubicBezTo>
                  <a:pt x="32385" y="1995488"/>
                  <a:pt x="34290" y="2007869"/>
                  <a:pt x="35242" y="2019300"/>
                </a:cubicBezTo>
                <a:lnTo>
                  <a:pt x="15240" y="2021205"/>
                </a:lnTo>
                <a:close/>
                <a:moveTo>
                  <a:pt x="3749040" y="1982152"/>
                </a:moveTo>
                <a:lnTo>
                  <a:pt x="3729038" y="1982152"/>
                </a:lnTo>
                <a:cubicBezTo>
                  <a:pt x="3729038" y="1971675"/>
                  <a:pt x="3729038" y="1962150"/>
                  <a:pt x="3729038" y="1951672"/>
                </a:cubicBezTo>
                <a:lnTo>
                  <a:pt x="3729038" y="1946909"/>
                </a:lnTo>
                <a:lnTo>
                  <a:pt x="3749040" y="1946909"/>
                </a:lnTo>
                <a:lnTo>
                  <a:pt x="3749040" y="1951672"/>
                </a:lnTo>
                <a:cubicBezTo>
                  <a:pt x="3749040" y="1961197"/>
                  <a:pt x="3749040" y="1971675"/>
                  <a:pt x="3749040" y="1982152"/>
                </a:cubicBezTo>
                <a:close/>
                <a:moveTo>
                  <a:pt x="7620" y="1949767"/>
                </a:moveTo>
                <a:cubicBezTo>
                  <a:pt x="6667" y="1937384"/>
                  <a:pt x="5715" y="1925955"/>
                  <a:pt x="4763" y="1913572"/>
                </a:cubicBezTo>
                <a:lnTo>
                  <a:pt x="24765" y="1911667"/>
                </a:lnTo>
                <a:cubicBezTo>
                  <a:pt x="25717" y="1923097"/>
                  <a:pt x="26670" y="1935480"/>
                  <a:pt x="27622" y="1946909"/>
                </a:cubicBezTo>
                <a:lnTo>
                  <a:pt x="7620" y="1949767"/>
                </a:lnTo>
                <a:close/>
                <a:moveTo>
                  <a:pt x="3729038" y="1910715"/>
                </a:moveTo>
                <a:cubicBezTo>
                  <a:pt x="3729038" y="1899284"/>
                  <a:pt x="3728085" y="1886902"/>
                  <a:pt x="3728085" y="1875472"/>
                </a:cubicBezTo>
                <a:lnTo>
                  <a:pt x="3748088" y="1874519"/>
                </a:lnTo>
                <a:cubicBezTo>
                  <a:pt x="3748088" y="1886902"/>
                  <a:pt x="3749040" y="1898332"/>
                  <a:pt x="3749040" y="1910715"/>
                </a:cubicBezTo>
                <a:lnTo>
                  <a:pt x="3729038" y="1910715"/>
                </a:lnTo>
                <a:close/>
                <a:moveTo>
                  <a:pt x="2857" y="1878330"/>
                </a:moveTo>
                <a:cubicBezTo>
                  <a:pt x="1905" y="1865947"/>
                  <a:pt x="1905" y="1854517"/>
                  <a:pt x="952" y="1842134"/>
                </a:cubicBezTo>
                <a:lnTo>
                  <a:pt x="20955" y="1841182"/>
                </a:lnTo>
                <a:cubicBezTo>
                  <a:pt x="20955" y="1852613"/>
                  <a:pt x="21907" y="1864994"/>
                  <a:pt x="22860" y="1876425"/>
                </a:cubicBezTo>
                <a:lnTo>
                  <a:pt x="2857" y="1878330"/>
                </a:lnTo>
                <a:close/>
                <a:moveTo>
                  <a:pt x="3726180" y="1839277"/>
                </a:moveTo>
                <a:cubicBezTo>
                  <a:pt x="3725228" y="1827847"/>
                  <a:pt x="3725228" y="1815465"/>
                  <a:pt x="3724275" y="1804034"/>
                </a:cubicBezTo>
                <a:lnTo>
                  <a:pt x="3744278" y="1802130"/>
                </a:lnTo>
                <a:cubicBezTo>
                  <a:pt x="3745230" y="1814513"/>
                  <a:pt x="3746183" y="1825942"/>
                  <a:pt x="3746183" y="1838325"/>
                </a:cubicBezTo>
                <a:lnTo>
                  <a:pt x="3726180" y="1839277"/>
                </a:lnTo>
                <a:close/>
                <a:moveTo>
                  <a:pt x="0" y="1805940"/>
                </a:moveTo>
                <a:cubicBezTo>
                  <a:pt x="0" y="1793557"/>
                  <a:pt x="0" y="1782127"/>
                  <a:pt x="0" y="1769744"/>
                </a:cubicBezTo>
                <a:lnTo>
                  <a:pt x="20002" y="1769744"/>
                </a:lnTo>
                <a:cubicBezTo>
                  <a:pt x="20002" y="1781175"/>
                  <a:pt x="20002" y="1793557"/>
                  <a:pt x="20002" y="1804988"/>
                </a:cubicBezTo>
                <a:lnTo>
                  <a:pt x="0" y="1805940"/>
                </a:lnTo>
                <a:close/>
                <a:moveTo>
                  <a:pt x="3721418" y="1767840"/>
                </a:moveTo>
                <a:cubicBezTo>
                  <a:pt x="3720465" y="1756409"/>
                  <a:pt x="3719513" y="1744027"/>
                  <a:pt x="3717608" y="1732597"/>
                </a:cubicBezTo>
                <a:lnTo>
                  <a:pt x="3737610" y="1730692"/>
                </a:lnTo>
                <a:cubicBezTo>
                  <a:pt x="3738563" y="1743075"/>
                  <a:pt x="3740468" y="1754505"/>
                  <a:pt x="3741420" y="1766888"/>
                </a:cubicBezTo>
                <a:lnTo>
                  <a:pt x="3721418" y="1767840"/>
                </a:lnTo>
                <a:close/>
                <a:moveTo>
                  <a:pt x="20002" y="1734502"/>
                </a:moveTo>
                <a:lnTo>
                  <a:pt x="0" y="1734502"/>
                </a:lnTo>
                <a:cubicBezTo>
                  <a:pt x="0" y="1722119"/>
                  <a:pt x="952" y="1710690"/>
                  <a:pt x="952" y="1698307"/>
                </a:cubicBezTo>
                <a:lnTo>
                  <a:pt x="20955" y="1699259"/>
                </a:lnTo>
                <a:cubicBezTo>
                  <a:pt x="20002" y="1711642"/>
                  <a:pt x="20002" y="1723072"/>
                  <a:pt x="20002" y="1734502"/>
                </a:cubicBezTo>
                <a:close/>
                <a:moveTo>
                  <a:pt x="3713798" y="1697355"/>
                </a:moveTo>
                <a:cubicBezTo>
                  <a:pt x="3711893" y="1685925"/>
                  <a:pt x="3710940" y="1673542"/>
                  <a:pt x="3709035" y="1662113"/>
                </a:cubicBezTo>
                <a:lnTo>
                  <a:pt x="3729038" y="1659255"/>
                </a:lnTo>
                <a:cubicBezTo>
                  <a:pt x="3730943" y="1670684"/>
                  <a:pt x="3731895" y="1683067"/>
                  <a:pt x="3733800" y="1694497"/>
                </a:cubicBezTo>
                <a:lnTo>
                  <a:pt x="3713798" y="1697355"/>
                </a:lnTo>
                <a:close/>
                <a:moveTo>
                  <a:pt x="22860" y="1664017"/>
                </a:moveTo>
                <a:lnTo>
                  <a:pt x="2857" y="1663065"/>
                </a:lnTo>
                <a:cubicBezTo>
                  <a:pt x="3810" y="1650682"/>
                  <a:pt x="4763" y="1639252"/>
                  <a:pt x="5715" y="1626869"/>
                </a:cubicBezTo>
                <a:lnTo>
                  <a:pt x="25717" y="1628775"/>
                </a:lnTo>
                <a:cubicBezTo>
                  <a:pt x="23813" y="1640205"/>
                  <a:pt x="23813" y="1651634"/>
                  <a:pt x="22860" y="1664017"/>
                </a:cubicBezTo>
                <a:close/>
                <a:moveTo>
                  <a:pt x="3703320" y="1626869"/>
                </a:moveTo>
                <a:cubicBezTo>
                  <a:pt x="3701415" y="1615440"/>
                  <a:pt x="3699510" y="1603057"/>
                  <a:pt x="3697605" y="1591627"/>
                </a:cubicBezTo>
                <a:lnTo>
                  <a:pt x="3717608" y="1587817"/>
                </a:lnTo>
                <a:cubicBezTo>
                  <a:pt x="3719513" y="1599247"/>
                  <a:pt x="3721418" y="1611630"/>
                  <a:pt x="3723323" y="1623059"/>
                </a:cubicBezTo>
                <a:lnTo>
                  <a:pt x="3703320" y="1626869"/>
                </a:lnTo>
                <a:close/>
                <a:moveTo>
                  <a:pt x="28575" y="1592580"/>
                </a:moveTo>
                <a:lnTo>
                  <a:pt x="8572" y="1590675"/>
                </a:lnTo>
                <a:cubicBezTo>
                  <a:pt x="9525" y="1578292"/>
                  <a:pt x="11430" y="1566863"/>
                  <a:pt x="12382" y="1554480"/>
                </a:cubicBezTo>
                <a:lnTo>
                  <a:pt x="32385" y="1557338"/>
                </a:lnTo>
                <a:cubicBezTo>
                  <a:pt x="30480" y="1569719"/>
                  <a:pt x="29527" y="1581150"/>
                  <a:pt x="28575" y="1592580"/>
                </a:cubicBezTo>
                <a:close/>
                <a:moveTo>
                  <a:pt x="3691890" y="1556384"/>
                </a:moveTo>
                <a:cubicBezTo>
                  <a:pt x="3689985" y="1544955"/>
                  <a:pt x="3687128" y="1533525"/>
                  <a:pt x="3685223" y="1521142"/>
                </a:cubicBezTo>
                <a:lnTo>
                  <a:pt x="3704273" y="1517332"/>
                </a:lnTo>
                <a:cubicBezTo>
                  <a:pt x="3707130" y="1528763"/>
                  <a:pt x="3709035" y="1541144"/>
                  <a:pt x="3710940" y="1552575"/>
                </a:cubicBezTo>
                <a:lnTo>
                  <a:pt x="3691890" y="1556384"/>
                </a:lnTo>
                <a:close/>
                <a:moveTo>
                  <a:pt x="37147" y="1522094"/>
                </a:moveTo>
                <a:lnTo>
                  <a:pt x="17145" y="1519238"/>
                </a:lnTo>
                <a:cubicBezTo>
                  <a:pt x="19050" y="1507807"/>
                  <a:pt x="20955" y="1495425"/>
                  <a:pt x="22860" y="1483994"/>
                </a:cubicBezTo>
                <a:lnTo>
                  <a:pt x="42863" y="1487805"/>
                </a:lnTo>
                <a:cubicBezTo>
                  <a:pt x="40957" y="1499234"/>
                  <a:pt x="39052" y="1510665"/>
                  <a:pt x="37147" y="1522094"/>
                </a:cubicBezTo>
                <a:close/>
                <a:moveTo>
                  <a:pt x="3677603" y="1486852"/>
                </a:moveTo>
                <a:cubicBezTo>
                  <a:pt x="3674745" y="1475422"/>
                  <a:pt x="3671888" y="1463992"/>
                  <a:pt x="3669983" y="1452563"/>
                </a:cubicBezTo>
                <a:lnTo>
                  <a:pt x="3689033" y="1447800"/>
                </a:lnTo>
                <a:cubicBezTo>
                  <a:pt x="3691890" y="1459230"/>
                  <a:pt x="3694748" y="1471613"/>
                  <a:pt x="3696653" y="1483042"/>
                </a:cubicBezTo>
                <a:lnTo>
                  <a:pt x="3677603" y="1486852"/>
                </a:lnTo>
                <a:close/>
                <a:moveTo>
                  <a:pt x="49530" y="1452563"/>
                </a:moveTo>
                <a:lnTo>
                  <a:pt x="29527" y="1448752"/>
                </a:lnTo>
                <a:cubicBezTo>
                  <a:pt x="31432" y="1437322"/>
                  <a:pt x="34290" y="1424940"/>
                  <a:pt x="37147" y="1413509"/>
                </a:cubicBezTo>
                <a:lnTo>
                  <a:pt x="56197" y="1418272"/>
                </a:lnTo>
                <a:cubicBezTo>
                  <a:pt x="54292" y="1428750"/>
                  <a:pt x="51435" y="1441132"/>
                  <a:pt x="49530" y="1452563"/>
                </a:cubicBezTo>
                <a:close/>
                <a:moveTo>
                  <a:pt x="3660458" y="1417319"/>
                </a:moveTo>
                <a:cubicBezTo>
                  <a:pt x="3657600" y="1405890"/>
                  <a:pt x="3654743" y="1394459"/>
                  <a:pt x="3650933" y="1383030"/>
                </a:cubicBezTo>
                <a:lnTo>
                  <a:pt x="3669983" y="1377315"/>
                </a:lnTo>
                <a:cubicBezTo>
                  <a:pt x="3672840" y="1388744"/>
                  <a:pt x="3676650" y="1400175"/>
                  <a:pt x="3679508" y="1412557"/>
                </a:cubicBezTo>
                <a:lnTo>
                  <a:pt x="3660458" y="1417319"/>
                </a:lnTo>
                <a:close/>
                <a:moveTo>
                  <a:pt x="64770" y="1383030"/>
                </a:moveTo>
                <a:lnTo>
                  <a:pt x="45720" y="1378267"/>
                </a:lnTo>
                <a:cubicBezTo>
                  <a:pt x="48577" y="1366838"/>
                  <a:pt x="51435" y="1355407"/>
                  <a:pt x="55245" y="1343025"/>
                </a:cubicBezTo>
                <a:lnTo>
                  <a:pt x="74295" y="1348740"/>
                </a:lnTo>
                <a:cubicBezTo>
                  <a:pt x="71438" y="1360169"/>
                  <a:pt x="67627" y="1371600"/>
                  <a:pt x="64770" y="1383030"/>
                </a:cubicBezTo>
                <a:close/>
                <a:moveTo>
                  <a:pt x="3642360" y="1348740"/>
                </a:moveTo>
                <a:cubicBezTo>
                  <a:pt x="3639503" y="1337309"/>
                  <a:pt x="3635693" y="1325880"/>
                  <a:pt x="3631883" y="1314450"/>
                </a:cubicBezTo>
                <a:lnTo>
                  <a:pt x="3650933" y="1308734"/>
                </a:lnTo>
                <a:cubicBezTo>
                  <a:pt x="3654743" y="1320165"/>
                  <a:pt x="3657600" y="1331594"/>
                  <a:pt x="3661410" y="1343025"/>
                </a:cubicBezTo>
                <a:lnTo>
                  <a:pt x="3642360" y="1348740"/>
                </a:lnTo>
                <a:close/>
                <a:moveTo>
                  <a:pt x="84773" y="1314450"/>
                </a:moveTo>
                <a:lnTo>
                  <a:pt x="65723" y="1308734"/>
                </a:lnTo>
                <a:cubicBezTo>
                  <a:pt x="69532" y="1297305"/>
                  <a:pt x="73342" y="1285875"/>
                  <a:pt x="77152" y="1274444"/>
                </a:cubicBezTo>
                <a:lnTo>
                  <a:pt x="96202" y="1281113"/>
                </a:lnTo>
                <a:cubicBezTo>
                  <a:pt x="91440" y="1292542"/>
                  <a:pt x="87630" y="1303972"/>
                  <a:pt x="84773" y="1314450"/>
                </a:cubicBezTo>
                <a:close/>
                <a:moveTo>
                  <a:pt x="3621405" y="1280159"/>
                </a:moveTo>
                <a:cubicBezTo>
                  <a:pt x="3617595" y="1268730"/>
                  <a:pt x="3613785" y="1257300"/>
                  <a:pt x="3609975" y="1245869"/>
                </a:cubicBezTo>
                <a:lnTo>
                  <a:pt x="3629025" y="1239202"/>
                </a:lnTo>
                <a:cubicBezTo>
                  <a:pt x="3632835" y="1250632"/>
                  <a:pt x="3636645" y="1262063"/>
                  <a:pt x="3640455" y="1273492"/>
                </a:cubicBezTo>
                <a:lnTo>
                  <a:pt x="3621405" y="1280159"/>
                </a:lnTo>
                <a:close/>
                <a:moveTo>
                  <a:pt x="107632" y="1247775"/>
                </a:moveTo>
                <a:lnTo>
                  <a:pt x="88582" y="1241107"/>
                </a:lnTo>
                <a:cubicBezTo>
                  <a:pt x="93345" y="1229677"/>
                  <a:pt x="97155" y="1218247"/>
                  <a:pt x="101918" y="1207769"/>
                </a:cubicBezTo>
                <a:lnTo>
                  <a:pt x="120015" y="1215390"/>
                </a:lnTo>
                <a:cubicBezTo>
                  <a:pt x="116205" y="1225867"/>
                  <a:pt x="112395" y="1237297"/>
                  <a:pt x="107632" y="1247775"/>
                </a:cubicBezTo>
                <a:close/>
                <a:moveTo>
                  <a:pt x="3597593" y="1212532"/>
                </a:moveTo>
                <a:cubicBezTo>
                  <a:pt x="3594735" y="1205865"/>
                  <a:pt x="3592830" y="1198244"/>
                  <a:pt x="3589973" y="1191577"/>
                </a:cubicBezTo>
                <a:cubicBezTo>
                  <a:pt x="3588068" y="1187767"/>
                  <a:pt x="3587115" y="1183005"/>
                  <a:pt x="3585210" y="1179194"/>
                </a:cubicBezTo>
                <a:lnTo>
                  <a:pt x="3604260" y="1172527"/>
                </a:lnTo>
                <a:cubicBezTo>
                  <a:pt x="3606165" y="1176338"/>
                  <a:pt x="3607118" y="1181100"/>
                  <a:pt x="3609023" y="1184909"/>
                </a:cubicBezTo>
                <a:cubicBezTo>
                  <a:pt x="3611880" y="1191577"/>
                  <a:pt x="3613785" y="1199197"/>
                  <a:pt x="3616643" y="1205865"/>
                </a:cubicBezTo>
                <a:lnTo>
                  <a:pt x="3597593" y="1212532"/>
                </a:lnTo>
                <a:close/>
                <a:moveTo>
                  <a:pt x="135255" y="1182052"/>
                </a:moveTo>
                <a:lnTo>
                  <a:pt x="117157" y="1173480"/>
                </a:lnTo>
                <a:cubicBezTo>
                  <a:pt x="121920" y="1162050"/>
                  <a:pt x="127635" y="1151572"/>
                  <a:pt x="132397" y="1141094"/>
                </a:cubicBezTo>
                <a:lnTo>
                  <a:pt x="150495" y="1149667"/>
                </a:lnTo>
                <a:cubicBezTo>
                  <a:pt x="144780" y="1161097"/>
                  <a:pt x="140018" y="1171575"/>
                  <a:pt x="135255" y="1182052"/>
                </a:cubicBezTo>
                <a:close/>
                <a:moveTo>
                  <a:pt x="3572828" y="1145857"/>
                </a:moveTo>
                <a:cubicBezTo>
                  <a:pt x="3568065" y="1134427"/>
                  <a:pt x="3564255" y="1123950"/>
                  <a:pt x="3559493" y="1112519"/>
                </a:cubicBezTo>
                <a:lnTo>
                  <a:pt x="3577590" y="1104900"/>
                </a:lnTo>
                <a:cubicBezTo>
                  <a:pt x="3582353" y="1116330"/>
                  <a:pt x="3587115" y="1126807"/>
                  <a:pt x="3590925" y="1138238"/>
                </a:cubicBezTo>
                <a:lnTo>
                  <a:pt x="3572828" y="1145857"/>
                </a:lnTo>
                <a:close/>
                <a:moveTo>
                  <a:pt x="166688" y="1119188"/>
                </a:moveTo>
                <a:lnTo>
                  <a:pt x="149543" y="1109663"/>
                </a:lnTo>
                <a:cubicBezTo>
                  <a:pt x="155258" y="1099184"/>
                  <a:pt x="160972" y="1088707"/>
                  <a:pt x="167640" y="1078230"/>
                </a:cubicBezTo>
                <a:lnTo>
                  <a:pt x="168593" y="1076325"/>
                </a:lnTo>
                <a:lnTo>
                  <a:pt x="186690" y="1084897"/>
                </a:lnTo>
                <a:lnTo>
                  <a:pt x="185738" y="1087755"/>
                </a:lnTo>
                <a:cubicBezTo>
                  <a:pt x="178118" y="1098232"/>
                  <a:pt x="172402" y="1108709"/>
                  <a:pt x="166688" y="1119188"/>
                </a:cubicBezTo>
                <a:close/>
                <a:moveTo>
                  <a:pt x="3545205" y="1081088"/>
                </a:moveTo>
                <a:cubicBezTo>
                  <a:pt x="3540443" y="1070609"/>
                  <a:pt x="3535680" y="1059180"/>
                  <a:pt x="3529965" y="1048702"/>
                </a:cubicBezTo>
                <a:lnTo>
                  <a:pt x="3548063" y="1040130"/>
                </a:lnTo>
                <a:cubicBezTo>
                  <a:pt x="3552825" y="1050607"/>
                  <a:pt x="3558540" y="1062038"/>
                  <a:pt x="3563303" y="1072515"/>
                </a:cubicBezTo>
                <a:lnTo>
                  <a:pt x="3545205" y="1081088"/>
                </a:lnTo>
                <a:close/>
                <a:moveTo>
                  <a:pt x="201930" y="1052513"/>
                </a:moveTo>
                <a:lnTo>
                  <a:pt x="183833" y="1043940"/>
                </a:lnTo>
                <a:cubicBezTo>
                  <a:pt x="189547" y="1033463"/>
                  <a:pt x="194310" y="1022984"/>
                  <a:pt x="200025" y="1011555"/>
                </a:cubicBezTo>
                <a:lnTo>
                  <a:pt x="218122" y="1021080"/>
                </a:lnTo>
                <a:cubicBezTo>
                  <a:pt x="212408" y="1031557"/>
                  <a:pt x="206693" y="1042034"/>
                  <a:pt x="201930" y="1052513"/>
                </a:cubicBezTo>
                <a:close/>
                <a:moveTo>
                  <a:pt x="3514725" y="1016317"/>
                </a:moveTo>
                <a:cubicBezTo>
                  <a:pt x="3509010" y="1005840"/>
                  <a:pt x="3504248" y="995363"/>
                  <a:pt x="3498533" y="984884"/>
                </a:cubicBezTo>
                <a:lnTo>
                  <a:pt x="3515678" y="975359"/>
                </a:lnTo>
                <a:cubicBezTo>
                  <a:pt x="3521393" y="985838"/>
                  <a:pt x="3527108" y="996315"/>
                  <a:pt x="3531870" y="1007744"/>
                </a:cubicBezTo>
                <a:lnTo>
                  <a:pt x="3514725" y="1016317"/>
                </a:lnTo>
                <a:close/>
                <a:moveTo>
                  <a:pt x="234315" y="989647"/>
                </a:moveTo>
                <a:lnTo>
                  <a:pt x="217170" y="980122"/>
                </a:lnTo>
                <a:cubicBezTo>
                  <a:pt x="222885" y="969644"/>
                  <a:pt x="228600" y="959167"/>
                  <a:pt x="234315" y="948690"/>
                </a:cubicBezTo>
                <a:lnTo>
                  <a:pt x="251460" y="958215"/>
                </a:lnTo>
                <a:cubicBezTo>
                  <a:pt x="246697" y="968692"/>
                  <a:pt x="240030" y="979169"/>
                  <a:pt x="234315" y="989647"/>
                </a:cubicBezTo>
                <a:close/>
                <a:moveTo>
                  <a:pt x="3481388" y="953452"/>
                </a:moveTo>
                <a:cubicBezTo>
                  <a:pt x="3475673" y="942975"/>
                  <a:pt x="3469958" y="932497"/>
                  <a:pt x="3464243" y="922972"/>
                </a:cubicBezTo>
                <a:lnTo>
                  <a:pt x="3481388" y="912494"/>
                </a:lnTo>
                <a:cubicBezTo>
                  <a:pt x="3487103" y="922972"/>
                  <a:pt x="3493770" y="933450"/>
                  <a:pt x="3499485" y="943927"/>
                </a:cubicBezTo>
                <a:lnTo>
                  <a:pt x="3481388" y="953452"/>
                </a:lnTo>
                <a:close/>
                <a:moveTo>
                  <a:pt x="269558" y="927734"/>
                </a:moveTo>
                <a:lnTo>
                  <a:pt x="252413" y="917257"/>
                </a:lnTo>
                <a:cubicBezTo>
                  <a:pt x="258127" y="906780"/>
                  <a:pt x="264795" y="896302"/>
                  <a:pt x="270510" y="886777"/>
                </a:cubicBezTo>
                <a:lnTo>
                  <a:pt x="287655" y="897255"/>
                </a:lnTo>
                <a:cubicBezTo>
                  <a:pt x="281940" y="907732"/>
                  <a:pt x="276225" y="917257"/>
                  <a:pt x="269558" y="927734"/>
                </a:cubicBezTo>
                <a:close/>
                <a:moveTo>
                  <a:pt x="3445193" y="892492"/>
                </a:moveTo>
                <a:cubicBezTo>
                  <a:pt x="3439478" y="882015"/>
                  <a:pt x="3432810" y="872490"/>
                  <a:pt x="3426143" y="862013"/>
                </a:cubicBezTo>
                <a:lnTo>
                  <a:pt x="3443288" y="851534"/>
                </a:lnTo>
                <a:cubicBezTo>
                  <a:pt x="3449955" y="862013"/>
                  <a:pt x="3455670" y="871538"/>
                  <a:pt x="3462338" y="882015"/>
                </a:cubicBezTo>
                <a:lnTo>
                  <a:pt x="3445193" y="892492"/>
                </a:lnTo>
                <a:close/>
                <a:moveTo>
                  <a:pt x="307658" y="866775"/>
                </a:moveTo>
                <a:lnTo>
                  <a:pt x="290513" y="856297"/>
                </a:lnTo>
                <a:cubicBezTo>
                  <a:pt x="297180" y="845819"/>
                  <a:pt x="303847" y="836294"/>
                  <a:pt x="310515" y="825817"/>
                </a:cubicBezTo>
                <a:lnTo>
                  <a:pt x="326708" y="837247"/>
                </a:lnTo>
                <a:cubicBezTo>
                  <a:pt x="320040" y="846772"/>
                  <a:pt x="313372" y="857250"/>
                  <a:pt x="307658" y="866775"/>
                </a:cubicBezTo>
                <a:close/>
                <a:moveTo>
                  <a:pt x="3407093" y="832484"/>
                </a:moveTo>
                <a:cubicBezTo>
                  <a:pt x="3400425" y="822959"/>
                  <a:pt x="3393758" y="812482"/>
                  <a:pt x="3387090" y="802957"/>
                </a:cubicBezTo>
                <a:lnTo>
                  <a:pt x="3403283" y="791527"/>
                </a:lnTo>
                <a:cubicBezTo>
                  <a:pt x="3409950" y="801052"/>
                  <a:pt x="3416618" y="811530"/>
                  <a:pt x="3423285" y="821055"/>
                </a:cubicBezTo>
                <a:lnTo>
                  <a:pt x="3407093" y="832484"/>
                </a:lnTo>
                <a:close/>
                <a:moveTo>
                  <a:pt x="346710" y="807719"/>
                </a:moveTo>
                <a:lnTo>
                  <a:pt x="330518" y="796290"/>
                </a:lnTo>
                <a:cubicBezTo>
                  <a:pt x="337185" y="786765"/>
                  <a:pt x="343853" y="776288"/>
                  <a:pt x="351472" y="766763"/>
                </a:cubicBezTo>
                <a:lnTo>
                  <a:pt x="367665" y="778192"/>
                </a:lnTo>
                <a:cubicBezTo>
                  <a:pt x="360045" y="787717"/>
                  <a:pt x="353378" y="798194"/>
                  <a:pt x="346710" y="807719"/>
                </a:cubicBezTo>
                <a:close/>
                <a:moveTo>
                  <a:pt x="3366135" y="773430"/>
                </a:moveTo>
                <a:cubicBezTo>
                  <a:pt x="3359468" y="763905"/>
                  <a:pt x="3351848" y="754380"/>
                  <a:pt x="3345180" y="744855"/>
                </a:cubicBezTo>
                <a:lnTo>
                  <a:pt x="3361373" y="732472"/>
                </a:lnTo>
                <a:cubicBezTo>
                  <a:pt x="3368993" y="741997"/>
                  <a:pt x="3375660" y="751522"/>
                  <a:pt x="3383280" y="761047"/>
                </a:cubicBezTo>
                <a:lnTo>
                  <a:pt x="3366135" y="773430"/>
                </a:lnTo>
                <a:close/>
                <a:moveTo>
                  <a:pt x="387668" y="749617"/>
                </a:moveTo>
                <a:lnTo>
                  <a:pt x="371475" y="738188"/>
                </a:lnTo>
                <a:cubicBezTo>
                  <a:pt x="379095" y="728663"/>
                  <a:pt x="385763" y="719138"/>
                  <a:pt x="393383" y="709613"/>
                </a:cubicBezTo>
                <a:lnTo>
                  <a:pt x="409575" y="721994"/>
                </a:lnTo>
                <a:cubicBezTo>
                  <a:pt x="401955" y="730567"/>
                  <a:pt x="395287" y="740092"/>
                  <a:pt x="387668" y="749617"/>
                </a:cubicBezTo>
                <a:close/>
                <a:moveTo>
                  <a:pt x="3323273" y="717232"/>
                </a:moveTo>
                <a:cubicBezTo>
                  <a:pt x="3315653" y="707707"/>
                  <a:pt x="3308033" y="699134"/>
                  <a:pt x="3300413" y="689609"/>
                </a:cubicBezTo>
                <a:lnTo>
                  <a:pt x="3315653" y="677227"/>
                </a:lnTo>
                <a:cubicBezTo>
                  <a:pt x="3323273" y="686752"/>
                  <a:pt x="3330893" y="696277"/>
                  <a:pt x="3338513" y="704850"/>
                </a:cubicBezTo>
                <a:lnTo>
                  <a:pt x="3323273" y="717232"/>
                </a:lnTo>
                <a:close/>
                <a:moveTo>
                  <a:pt x="431483" y="693419"/>
                </a:moveTo>
                <a:lnTo>
                  <a:pt x="416243" y="681038"/>
                </a:lnTo>
                <a:cubicBezTo>
                  <a:pt x="423862" y="671513"/>
                  <a:pt x="431483" y="661988"/>
                  <a:pt x="439103" y="653415"/>
                </a:cubicBezTo>
                <a:lnTo>
                  <a:pt x="454343" y="665797"/>
                </a:lnTo>
                <a:cubicBezTo>
                  <a:pt x="446722" y="675322"/>
                  <a:pt x="439103" y="683894"/>
                  <a:pt x="431483" y="693419"/>
                </a:cubicBezTo>
                <a:close/>
                <a:moveTo>
                  <a:pt x="3277553" y="661988"/>
                </a:moveTo>
                <a:cubicBezTo>
                  <a:pt x="3269933" y="653415"/>
                  <a:pt x="3262313" y="643890"/>
                  <a:pt x="3253740" y="635317"/>
                </a:cubicBezTo>
                <a:lnTo>
                  <a:pt x="3268980" y="621982"/>
                </a:lnTo>
                <a:cubicBezTo>
                  <a:pt x="3276600" y="630555"/>
                  <a:pt x="3285173" y="640080"/>
                  <a:pt x="3292793" y="648652"/>
                </a:cubicBezTo>
                <a:lnTo>
                  <a:pt x="3277553" y="661988"/>
                </a:lnTo>
                <a:close/>
                <a:moveTo>
                  <a:pt x="477203" y="639127"/>
                </a:moveTo>
                <a:lnTo>
                  <a:pt x="461962" y="625792"/>
                </a:lnTo>
                <a:cubicBezTo>
                  <a:pt x="469583" y="616267"/>
                  <a:pt x="478155" y="607694"/>
                  <a:pt x="485775" y="599122"/>
                </a:cubicBezTo>
                <a:lnTo>
                  <a:pt x="501015" y="612457"/>
                </a:lnTo>
                <a:cubicBezTo>
                  <a:pt x="492443" y="621030"/>
                  <a:pt x="484822" y="629602"/>
                  <a:pt x="477203" y="639127"/>
                </a:cubicBezTo>
                <a:close/>
                <a:moveTo>
                  <a:pt x="3229928" y="608647"/>
                </a:moveTo>
                <a:cubicBezTo>
                  <a:pt x="3221355" y="600075"/>
                  <a:pt x="3213735" y="591502"/>
                  <a:pt x="3205163" y="582930"/>
                </a:cubicBezTo>
                <a:lnTo>
                  <a:pt x="3219450" y="568642"/>
                </a:lnTo>
                <a:cubicBezTo>
                  <a:pt x="3228023" y="577215"/>
                  <a:pt x="3236595" y="585788"/>
                  <a:pt x="3244215" y="594359"/>
                </a:cubicBezTo>
                <a:lnTo>
                  <a:pt x="3229928" y="608647"/>
                </a:lnTo>
                <a:close/>
                <a:moveTo>
                  <a:pt x="524828" y="585788"/>
                </a:moveTo>
                <a:lnTo>
                  <a:pt x="510540" y="572452"/>
                </a:lnTo>
                <a:cubicBezTo>
                  <a:pt x="519112" y="563880"/>
                  <a:pt x="526733" y="555307"/>
                  <a:pt x="535305" y="546734"/>
                </a:cubicBezTo>
                <a:lnTo>
                  <a:pt x="549593" y="561022"/>
                </a:lnTo>
                <a:cubicBezTo>
                  <a:pt x="541020" y="568642"/>
                  <a:pt x="533400" y="577215"/>
                  <a:pt x="524828" y="585788"/>
                </a:cubicBezTo>
                <a:close/>
                <a:moveTo>
                  <a:pt x="3179445" y="558165"/>
                </a:moveTo>
                <a:cubicBezTo>
                  <a:pt x="3170873" y="549592"/>
                  <a:pt x="3162300" y="541972"/>
                  <a:pt x="3153728" y="533400"/>
                </a:cubicBezTo>
                <a:lnTo>
                  <a:pt x="3167063" y="519113"/>
                </a:lnTo>
                <a:cubicBezTo>
                  <a:pt x="3175635" y="527684"/>
                  <a:pt x="3184208" y="535305"/>
                  <a:pt x="3192780" y="543877"/>
                </a:cubicBezTo>
                <a:lnTo>
                  <a:pt x="3179445" y="558165"/>
                </a:lnTo>
                <a:close/>
                <a:moveTo>
                  <a:pt x="574358" y="534352"/>
                </a:moveTo>
                <a:lnTo>
                  <a:pt x="560070" y="520065"/>
                </a:lnTo>
                <a:cubicBezTo>
                  <a:pt x="568643" y="511492"/>
                  <a:pt x="577215" y="502919"/>
                  <a:pt x="585787" y="495300"/>
                </a:cubicBezTo>
                <a:lnTo>
                  <a:pt x="599123" y="509588"/>
                </a:lnTo>
                <a:cubicBezTo>
                  <a:pt x="591503" y="518159"/>
                  <a:pt x="582930" y="526732"/>
                  <a:pt x="574358" y="534352"/>
                </a:cubicBezTo>
                <a:close/>
                <a:moveTo>
                  <a:pt x="3128010" y="508634"/>
                </a:moveTo>
                <a:cubicBezTo>
                  <a:pt x="3119438" y="501015"/>
                  <a:pt x="3109913" y="492442"/>
                  <a:pt x="3101340" y="484822"/>
                </a:cubicBezTo>
                <a:lnTo>
                  <a:pt x="3114675" y="469582"/>
                </a:lnTo>
                <a:cubicBezTo>
                  <a:pt x="3124200" y="477202"/>
                  <a:pt x="3132773" y="485775"/>
                  <a:pt x="3141345" y="493394"/>
                </a:cubicBezTo>
                <a:lnTo>
                  <a:pt x="3128010" y="508634"/>
                </a:lnTo>
                <a:close/>
                <a:moveTo>
                  <a:pt x="625793" y="485775"/>
                </a:moveTo>
                <a:lnTo>
                  <a:pt x="612458" y="471488"/>
                </a:lnTo>
                <a:cubicBezTo>
                  <a:pt x="621030" y="462915"/>
                  <a:pt x="630555" y="455294"/>
                  <a:pt x="639128" y="447675"/>
                </a:cubicBezTo>
                <a:lnTo>
                  <a:pt x="652462" y="462915"/>
                </a:lnTo>
                <a:cubicBezTo>
                  <a:pt x="643890" y="469582"/>
                  <a:pt x="634365" y="478155"/>
                  <a:pt x="625793" y="485775"/>
                </a:cubicBezTo>
                <a:close/>
                <a:moveTo>
                  <a:pt x="3074670" y="461963"/>
                </a:moveTo>
                <a:cubicBezTo>
                  <a:pt x="3065145" y="454342"/>
                  <a:pt x="3056573" y="446722"/>
                  <a:pt x="3047048" y="439102"/>
                </a:cubicBezTo>
                <a:lnTo>
                  <a:pt x="3059430" y="423863"/>
                </a:lnTo>
                <a:cubicBezTo>
                  <a:pt x="3068955" y="431482"/>
                  <a:pt x="3078480" y="439102"/>
                  <a:pt x="3087053" y="446722"/>
                </a:cubicBezTo>
                <a:lnTo>
                  <a:pt x="3074670" y="461963"/>
                </a:lnTo>
                <a:close/>
                <a:moveTo>
                  <a:pt x="679133" y="439102"/>
                </a:moveTo>
                <a:lnTo>
                  <a:pt x="666750" y="423863"/>
                </a:lnTo>
                <a:cubicBezTo>
                  <a:pt x="676275" y="416242"/>
                  <a:pt x="684848" y="408622"/>
                  <a:pt x="694373" y="401002"/>
                </a:cubicBezTo>
                <a:lnTo>
                  <a:pt x="706755" y="416242"/>
                </a:lnTo>
                <a:cubicBezTo>
                  <a:pt x="698183" y="423863"/>
                  <a:pt x="688658" y="431482"/>
                  <a:pt x="679133" y="439102"/>
                </a:cubicBezTo>
                <a:close/>
                <a:moveTo>
                  <a:pt x="3018473" y="417194"/>
                </a:moveTo>
                <a:cubicBezTo>
                  <a:pt x="3008948" y="409575"/>
                  <a:pt x="2999423" y="402907"/>
                  <a:pt x="2989898" y="395288"/>
                </a:cubicBezTo>
                <a:lnTo>
                  <a:pt x="3001328" y="379094"/>
                </a:lnTo>
                <a:cubicBezTo>
                  <a:pt x="3010853" y="386715"/>
                  <a:pt x="3020378" y="393382"/>
                  <a:pt x="3029903" y="401002"/>
                </a:cubicBezTo>
                <a:lnTo>
                  <a:pt x="3018473" y="417194"/>
                </a:lnTo>
                <a:close/>
                <a:moveTo>
                  <a:pt x="734378" y="394334"/>
                </a:moveTo>
                <a:lnTo>
                  <a:pt x="721995" y="378142"/>
                </a:lnTo>
                <a:cubicBezTo>
                  <a:pt x="731520" y="370522"/>
                  <a:pt x="741045" y="363855"/>
                  <a:pt x="750570" y="356234"/>
                </a:cubicBezTo>
                <a:lnTo>
                  <a:pt x="762953" y="372427"/>
                </a:lnTo>
                <a:cubicBezTo>
                  <a:pt x="753428" y="379094"/>
                  <a:pt x="743903" y="386715"/>
                  <a:pt x="734378" y="394334"/>
                </a:cubicBezTo>
                <a:close/>
                <a:moveTo>
                  <a:pt x="2961323" y="375284"/>
                </a:moveTo>
                <a:cubicBezTo>
                  <a:pt x="2951798" y="368617"/>
                  <a:pt x="2942273" y="361950"/>
                  <a:pt x="2931795" y="355282"/>
                </a:cubicBezTo>
                <a:lnTo>
                  <a:pt x="2943225" y="339090"/>
                </a:lnTo>
                <a:cubicBezTo>
                  <a:pt x="2952750" y="345757"/>
                  <a:pt x="2963228" y="352425"/>
                  <a:pt x="2972753" y="360044"/>
                </a:cubicBezTo>
                <a:lnTo>
                  <a:pt x="2961323" y="375284"/>
                </a:lnTo>
                <a:close/>
                <a:moveTo>
                  <a:pt x="791528" y="351472"/>
                </a:moveTo>
                <a:lnTo>
                  <a:pt x="780098" y="335280"/>
                </a:lnTo>
                <a:cubicBezTo>
                  <a:pt x="789623" y="328613"/>
                  <a:pt x="800100" y="320992"/>
                  <a:pt x="809625" y="314325"/>
                </a:cubicBezTo>
                <a:lnTo>
                  <a:pt x="821055" y="330517"/>
                </a:lnTo>
                <a:cubicBezTo>
                  <a:pt x="811530" y="338138"/>
                  <a:pt x="802005" y="344805"/>
                  <a:pt x="791528" y="351472"/>
                </a:cubicBezTo>
                <a:close/>
                <a:moveTo>
                  <a:pt x="2903220" y="334327"/>
                </a:moveTo>
                <a:cubicBezTo>
                  <a:pt x="2893695" y="327659"/>
                  <a:pt x="2883218" y="320992"/>
                  <a:pt x="2873693" y="315277"/>
                </a:cubicBezTo>
                <a:lnTo>
                  <a:pt x="2884170" y="298132"/>
                </a:lnTo>
                <a:cubicBezTo>
                  <a:pt x="2894648" y="304800"/>
                  <a:pt x="2904173" y="311467"/>
                  <a:pt x="2914650" y="317182"/>
                </a:cubicBezTo>
                <a:lnTo>
                  <a:pt x="2903220" y="334327"/>
                </a:lnTo>
                <a:close/>
                <a:moveTo>
                  <a:pt x="850583" y="311467"/>
                </a:moveTo>
                <a:lnTo>
                  <a:pt x="840105" y="294322"/>
                </a:lnTo>
                <a:cubicBezTo>
                  <a:pt x="850583" y="287655"/>
                  <a:pt x="860108" y="280988"/>
                  <a:pt x="870585" y="275272"/>
                </a:cubicBezTo>
                <a:lnTo>
                  <a:pt x="881062" y="292417"/>
                </a:lnTo>
                <a:cubicBezTo>
                  <a:pt x="870585" y="298132"/>
                  <a:pt x="860108" y="304800"/>
                  <a:pt x="850583" y="311467"/>
                </a:cubicBezTo>
                <a:close/>
                <a:moveTo>
                  <a:pt x="2842260" y="297180"/>
                </a:moveTo>
                <a:cubicBezTo>
                  <a:pt x="2831783" y="291465"/>
                  <a:pt x="2822258" y="284797"/>
                  <a:pt x="2811780" y="279082"/>
                </a:cubicBezTo>
                <a:lnTo>
                  <a:pt x="2821305" y="261938"/>
                </a:lnTo>
                <a:cubicBezTo>
                  <a:pt x="2831783" y="267652"/>
                  <a:pt x="2842260" y="274319"/>
                  <a:pt x="2852738" y="280034"/>
                </a:cubicBezTo>
                <a:lnTo>
                  <a:pt x="2842260" y="297180"/>
                </a:lnTo>
                <a:close/>
                <a:moveTo>
                  <a:pt x="910590" y="273367"/>
                </a:moveTo>
                <a:lnTo>
                  <a:pt x="900112" y="256222"/>
                </a:lnTo>
                <a:cubicBezTo>
                  <a:pt x="910590" y="250507"/>
                  <a:pt x="921068" y="243840"/>
                  <a:pt x="931545" y="238125"/>
                </a:cubicBezTo>
                <a:lnTo>
                  <a:pt x="941070" y="255269"/>
                </a:lnTo>
                <a:cubicBezTo>
                  <a:pt x="931545" y="260984"/>
                  <a:pt x="921068" y="267652"/>
                  <a:pt x="910590" y="273367"/>
                </a:cubicBezTo>
                <a:close/>
                <a:moveTo>
                  <a:pt x="2781300" y="260984"/>
                </a:moveTo>
                <a:cubicBezTo>
                  <a:pt x="2770823" y="255269"/>
                  <a:pt x="2760345" y="249555"/>
                  <a:pt x="2749868" y="243840"/>
                </a:cubicBezTo>
                <a:lnTo>
                  <a:pt x="2759393" y="226694"/>
                </a:lnTo>
                <a:cubicBezTo>
                  <a:pt x="2769870" y="232409"/>
                  <a:pt x="2780348" y="238125"/>
                  <a:pt x="2790825" y="243840"/>
                </a:cubicBezTo>
                <a:lnTo>
                  <a:pt x="2781300" y="260984"/>
                </a:lnTo>
                <a:close/>
                <a:moveTo>
                  <a:pt x="972503" y="238125"/>
                </a:moveTo>
                <a:lnTo>
                  <a:pt x="962978" y="220980"/>
                </a:lnTo>
                <a:cubicBezTo>
                  <a:pt x="973455" y="215265"/>
                  <a:pt x="983933" y="209550"/>
                  <a:pt x="994410" y="203834"/>
                </a:cubicBezTo>
                <a:lnTo>
                  <a:pt x="1003935" y="221932"/>
                </a:lnTo>
                <a:cubicBezTo>
                  <a:pt x="993458" y="226694"/>
                  <a:pt x="982980" y="232409"/>
                  <a:pt x="972503" y="238125"/>
                </a:cubicBezTo>
                <a:close/>
                <a:moveTo>
                  <a:pt x="2718435" y="227647"/>
                </a:moveTo>
                <a:cubicBezTo>
                  <a:pt x="2707958" y="221932"/>
                  <a:pt x="2697480" y="217169"/>
                  <a:pt x="2686050" y="211455"/>
                </a:cubicBezTo>
                <a:lnTo>
                  <a:pt x="2694623" y="193357"/>
                </a:lnTo>
                <a:cubicBezTo>
                  <a:pt x="2705100" y="198119"/>
                  <a:pt x="2716530" y="203834"/>
                  <a:pt x="2727008" y="209550"/>
                </a:cubicBezTo>
                <a:lnTo>
                  <a:pt x="2718435" y="227647"/>
                </a:lnTo>
                <a:close/>
                <a:moveTo>
                  <a:pt x="1036320" y="205740"/>
                </a:moveTo>
                <a:lnTo>
                  <a:pt x="1027748" y="187642"/>
                </a:lnTo>
                <a:cubicBezTo>
                  <a:pt x="1038225" y="181927"/>
                  <a:pt x="1049655" y="177165"/>
                  <a:pt x="1060133" y="172402"/>
                </a:cubicBezTo>
                <a:lnTo>
                  <a:pt x="1068705" y="190500"/>
                </a:lnTo>
                <a:cubicBezTo>
                  <a:pt x="1057275" y="195263"/>
                  <a:pt x="1046798" y="200025"/>
                  <a:pt x="1036320" y="205740"/>
                </a:cubicBezTo>
                <a:close/>
                <a:moveTo>
                  <a:pt x="2653665" y="197167"/>
                </a:moveTo>
                <a:cubicBezTo>
                  <a:pt x="2643188" y="192405"/>
                  <a:pt x="2631758" y="187642"/>
                  <a:pt x="2621280" y="182880"/>
                </a:cubicBezTo>
                <a:lnTo>
                  <a:pt x="2628900" y="164782"/>
                </a:lnTo>
                <a:cubicBezTo>
                  <a:pt x="2640330" y="169544"/>
                  <a:pt x="2650808" y="174307"/>
                  <a:pt x="2661285" y="179069"/>
                </a:cubicBezTo>
                <a:lnTo>
                  <a:pt x="2653665" y="197167"/>
                </a:lnTo>
                <a:close/>
                <a:moveTo>
                  <a:pt x="1100138" y="175259"/>
                </a:moveTo>
                <a:lnTo>
                  <a:pt x="1092517" y="157163"/>
                </a:lnTo>
                <a:cubicBezTo>
                  <a:pt x="1102995" y="152400"/>
                  <a:pt x="1114425" y="147638"/>
                  <a:pt x="1125855" y="142875"/>
                </a:cubicBezTo>
                <a:lnTo>
                  <a:pt x="1133475" y="160972"/>
                </a:lnTo>
                <a:cubicBezTo>
                  <a:pt x="1122045" y="165734"/>
                  <a:pt x="1110615" y="170497"/>
                  <a:pt x="1100138" y="175259"/>
                </a:cubicBezTo>
                <a:close/>
                <a:moveTo>
                  <a:pt x="2588895" y="168592"/>
                </a:moveTo>
                <a:cubicBezTo>
                  <a:pt x="2577465" y="163830"/>
                  <a:pt x="2566988" y="160019"/>
                  <a:pt x="2555558" y="155257"/>
                </a:cubicBezTo>
                <a:lnTo>
                  <a:pt x="2563178" y="137159"/>
                </a:lnTo>
                <a:cubicBezTo>
                  <a:pt x="2574608" y="141922"/>
                  <a:pt x="2585085" y="145732"/>
                  <a:pt x="2596515" y="150494"/>
                </a:cubicBezTo>
                <a:lnTo>
                  <a:pt x="2588895" y="168592"/>
                </a:lnTo>
                <a:close/>
                <a:moveTo>
                  <a:pt x="1165860" y="147638"/>
                </a:moveTo>
                <a:lnTo>
                  <a:pt x="1158240" y="129540"/>
                </a:lnTo>
                <a:cubicBezTo>
                  <a:pt x="1169670" y="124777"/>
                  <a:pt x="1180148" y="120967"/>
                  <a:pt x="1191578" y="116205"/>
                </a:cubicBezTo>
                <a:lnTo>
                  <a:pt x="1198245" y="135255"/>
                </a:lnTo>
                <a:cubicBezTo>
                  <a:pt x="1187767" y="139065"/>
                  <a:pt x="1176338" y="143827"/>
                  <a:pt x="1165860" y="147638"/>
                </a:cubicBezTo>
                <a:close/>
                <a:moveTo>
                  <a:pt x="2522220" y="142875"/>
                </a:moveTo>
                <a:cubicBezTo>
                  <a:pt x="2510790" y="139065"/>
                  <a:pt x="2500313" y="134302"/>
                  <a:pt x="2488883" y="130492"/>
                </a:cubicBezTo>
                <a:lnTo>
                  <a:pt x="2495550" y="111442"/>
                </a:lnTo>
                <a:cubicBezTo>
                  <a:pt x="2506980" y="115252"/>
                  <a:pt x="2518410" y="119063"/>
                  <a:pt x="2529840" y="123825"/>
                </a:cubicBezTo>
                <a:lnTo>
                  <a:pt x="2522220" y="142875"/>
                </a:lnTo>
                <a:close/>
                <a:moveTo>
                  <a:pt x="1231583" y="122872"/>
                </a:moveTo>
                <a:lnTo>
                  <a:pt x="1224915" y="103822"/>
                </a:lnTo>
                <a:cubicBezTo>
                  <a:pt x="1236345" y="100013"/>
                  <a:pt x="1247775" y="96202"/>
                  <a:pt x="1259205" y="92392"/>
                </a:cubicBezTo>
                <a:lnTo>
                  <a:pt x="1265873" y="111442"/>
                </a:lnTo>
                <a:cubicBezTo>
                  <a:pt x="1254442" y="115252"/>
                  <a:pt x="1243013" y="119063"/>
                  <a:pt x="1231583" y="122872"/>
                </a:cubicBezTo>
                <a:close/>
                <a:moveTo>
                  <a:pt x="2455545" y="119063"/>
                </a:moveTo>
                <a:cubicBezTo>
                  <a:pt x="2444115" y="115252"/>
                  <a:pt x="2432685" y="111442"/>
                  <a:pt x="2421255" y="108584"/>
                </a:cubicBezTo>
                <a:lnTo>
                  <a:pt x="2426970" y="89534"/>
                </a:lnTo>
                <a:cubicBezTo>
                  <a:pt x="2438400" y="93344"/>
                  <a:pt x="2449830" y="97155"/>
                  <a:pt x="2461260" y="100965"/>
                </a:cubicBezTo>
                <a:lnTo>
                  <a:pt x="2455545" y="119063"/>
                </a:lnTo>
                <a:close/>
                <a:moveTo>
                  <a:pt x="1299210" y="100965"/>
                </a:moveTo>
                <a:lnTo>
                  <a:pt x="1293495" y="81915"/>
                </a:lnTo>
                <a:cubicBezTo>
                  <a:pt x="1304925" y="78105"/>
                  <a:pt x="1316355" y="75247"/>
                  <a:pt x="1327785" y="71438"/>
                </a:cubicBezTo>
                <a:lnTo>
                  <a:pt x="1333500" y="90488"/>
                </a:lnTo>
                <a:cubicBezTo>
                  <a:pt x="1322070" y="94297"/>
                  <a:pt x="1310640" y="97155"/>
                  <a:pt x="1299210" y="100965"/>
                </a:cubicBezTo>
                <a:close/>
                <a:moveTo>
                  <a:pt x="2386965" y="98107"/>
                </a:moveTo>
                <a:cubicBezTo>
                  <a:pt x="2375535" y="95250"/>
                  <a:pt x="2364105" y="91440"/>
                  <a:pt x="2352675" y="88582"/>
                </a:cubicBezTo>
                <a:lnTo>
                  <a:pt x="2357438" y="69532"/>
                </a:lnTo>
                <a:cubicBezTo>
                  <a:pt x="2368868" y="72390"/>
                  <a:pt x="2380298" y="76200"/>
                  <a:pt x="2391728" y="79057"/>
                </a:cubicBezTo>
                <a:lnTo>
                  <a:pt x="2386965" y="98107"/>
                </a:lnTo>
                <a:close/>
                <a:moveTo>
                  <a:pt x="1367790" y="80963"/>
                </a:moveTo>
                <a:lnTo>
                  <a:pt x="1363028" y="61913"/>
                </a:lnTo>
                <a:cubicBezTo>
                  <a:pt x="1374458" y="59055"/>
                  <a:pt x="1385888" y="56197"/>
                  <a:pt x="1398270" y="53340"/>
                </a:cubicBezTo>
                <a:lnTo>
                  <a:pt x="1403033" y="72390"/>
                </a:lnTo>
                <a:cubicBezTo>
                  <a:pt x="1390650" y="75247"/>
                  <a:pt x="1379220" y="78105"/>
                  <a:pt x="1367790" y="80963"/>
                </a:cubicBezTo>
                <a:close/>
                <a:moveTo>
                  <a:pt x="2318385" y="79057"/>
                </a:moveTo>
                <a:cubicBezTo>
                  <a:pt x="2306955" y="76200"/>
                  <a:pt x="2295525" y="73342"/>
                  <a:pt x="2284095" y="70484"/>
                </a:cubicBezTo>
                <a:lnTo>
                  <a:pt x="2288858" y="51434"/>
                </a:lnTo>
                <a:cubicBezTo>
                  <a:pt x="2300288" y="54292"/>
                  <a:pt x="2312670" y="57150"/>
                  <a:pt x="2324100" y="60007"/>
                </a:cubicBezTo>
                <a:lnTo>
                  <a:pt x="2318385" y="79057"/>
                </a:lnTo>
                <a:close/>
                <a:moveTo>
                  <a:pt x="1437323" y="64769"/>
                </a:moveTo>
                <a:lnTo>
                  <a:pt x="1432560" y="45719"/>
                </a:lnTo>
                <a:cubicBezTo>
                  <a:pt x="1443990" y="42863"/>
                  <a:pt x="1456373" y="40957"/>
                  <a:pt x="1467803" y="38100"/>
                </a:cubicBezTo>
                <a:lnTo>
                  <a:pt x="1471613" y="58102"/>
                </a:lnTo>
                <a:cubicBezTo>
                  <a:pt x="1460183" y="59055"/>
                  <a:pt x="1448753" y="61913"/>
                  <a:pt x="1437323" y="64769"/>
                </a:cubicBezTo>
                <a:close/>
                <a:moveTo>
                  <a:pt x="2248853" y="62865"/>
                </a:moveTo>
                <a:cubicBezTo>
                  <a:pt x="2237423" y="60007"/>
                  <a:pt x="2225993" y="58102"/>
                  <a:pt x="2213610" y="56197"/>
                </a:cubicBezTo>
                <a:lnTo>
                  <a:pt x="2217420" y="36194"/>
                </a:lnTo>
                <a:cubicBezTo>
                  <a:pt x="2228850" y="38100"/>
                  <a:pt x="2241233" y="40957"/>
                  <a:pt x="2252663" y="43815"/>
                </a:cubicBezTo>
                <a:lnTo>
                  <a:pt x="2248853" y="62865"/>
                </a:lnTo>
                <a:close/>
                <a:moveTo>
                  <a:pt x="1506855" y="50482"/>
                </a:moveTo>
                <a:lnTo>
                  <a:pt x="1503045" y="30480"/>
                </a:lnTo>
                <a:cubicBezTo>
                  <a:pt x="1514475" y="28575"/>
                  <a:pt x="1526858" y="26669"/>
                  <a:pt x="1538288" y="24765"/>
                </a:cubicBezTo>
                <a:lnTo>
                  <a:pt x="1541145" y="44767"/>
                </a:lnTo>
                <a:cubicBezTo>
                  <a:pt x="1529715" y="46672"/>
                  <a:pt x="1518285" y="48577"/>
                  <a:pt x="1506855" y="50482"/>
                </a:cubicBezTo>
                <a:close/>
                <a:moveTo>
                  <a:pt x="2179320" y="49530"/>
                </a:moveTo>
                <a:cubicBezTo>
                  <a:pt x="2167890" y="47625"/>
                  <a:pt x="2155508" y="45719"/>
                  <a:pt x="2144078" y="43815"/>
                </a:cubicBezTo>
                <a:lnTo>
                  <a:pt x="2146935" y="23813"/>
                </a:lnTo>
                <a:cubicBezTo>
                  <a:pt x="2158365" y="25717"/>
                  <a:pt x="2170748" y="27622"/>
                  <a:pt x="2182178" y="29527"/>
                </a:cubicBezTo>
                <a:lnTo>
                  <a:pt x="2179320" y="49530"/>
                </a:lnTo>
                <a:close/>
                <a:moveTo>
                  <a:pt x="1576388" y="39052"/>
                </a:moveTo>
                <a:lnTo>
                  <a:pt x="1573530" y="19050"/>
                </a:lnTo>
                <a:cubicBezTo>
                  <a:pt x="1584960" y="17144"/>
                  <a:pt x="1597342" y="16192"/>
                  <a:pt x="1608773" y="14288"/>
                </a:cubicBezTo>
                <a:lnTo>
                  <a:pt x="1611630" y="34290"/>
                </a:lnTo>
                <a:cubicBezTo>
                  <a:pt x="1600200" y="35242"/>
                  <a:pt x="1588770" y="37147"/>
                  <a:pt x="1576388" y="39052"/>
                </a:cubicBezTo>
                <a:close/>
                <a:moveTo>
                  <a:pt x="2108835" y="38100"/>
                </a:moveTo>
                <a:cubicBezTo>
                  <a:pt x="2097405" y="36194"/>
                  <a:pt x="2085023" y="35242"/>
                  <a:pt x="2073592" y="33338"/>
                </a:cubicBezTo>
                <a:lnTo>
                  <a:pt x="2075498" y="13334"/>
                </a:lnTo>
                <a:cubicBezTo>
                  <a:pt x="2087880" y="14288"/>
                  <a:pt x="2099310" y="16192"/>
                  <a:pt x="2110740" y="18097"/>
                </a:cubicBezTo>
                <a:lnTo>
                  <a:pt x="2108835" y="38100"/>
                </a:lnTo>
                <a:close/>
                <a:moveTo>
                  <a:pt x="1647825" y="30480"/>
                </a:moveTo>
                <a:lnTo>
                  <a:pt x="1645920" y="10477"/>
                </a:lnTo>
                <a:cubicBezTo>
                  <a:pt x="1658303" y="9525"/>
                  <a:pt x="1669733" y="7619"/>
                  <a:pt x="1682115" y="6667"/>
                </a:cubicBezTo>
                <a:lnTo>
                  <a:pt x="1684020" y="26669"/>
                </a:lnTo>
                <a:cubicBezTo>
                  <a:pt x="1670685" y="27622"/>
                  <a:pt x="1659255" y="28575"/>
                  <a:pt x="1647825" y="30480"/>
                </a:cubicBezTo>
                <a:close/>
                <a:moveTo>
                  <a:pt x="2038350" y="29527"/>
                </a:moveTo>
                <a:cubicBezTo>
                  <a:pt x="2026920" y="28575"/>
                  <a:pt x="2014538" y="27622"/>
                  <a:pt x="2003108" y="26669"/>
                </a:cubicBezTo>
                <a:lnTo>
                  <a:pt x="2005013" y="6667"/>
                </a:lnTo>
                <a:cubicBezTo>
                  <a:pt x="2017395" y="7619"/>
                  <a:pt x="2028825" y="8572"/>
                  <a:pt x="2041208" y="9525"/>
                </a:cubicBezTo>
                <a:lnTo>
                  <a:pt x="2038350" y="29527"/>
                </a:lnTo>
                <a:close/>
                <a:moveTo>
                  <a:pt x="1718310" y="23813"/>
                </a:moveTo>
                <a:lnTo>
                  <a:pt x="1717358" y="3809"/>
                </a:lnTo>
                <a:cubicBezTo>
                  <a:pt x="1729740" y="2857"/>
                  <a:pt x="1741170" y="1905"/>
                  <a:pt x="1753553" y="1905"/>
                </a:cubicBezTo>
                <a:lnTo>
                  <a:pt x="1754505" y="21907"/>
                </a:lnTo>
                <a:cubicBezTo>
                  <a:pt x="1742123" y="22859"/>
                  <a:pt x="1729740" y="23813"/>
                  <a:pt x="1718310" y="23813"/>
                </a:cubicBezTo>
                <a:close/>
                <a:moveTo>
                  <a:pt x="1966913" y="23813"/>
                </a:moveTo>
                <a:cubicBezTo>
                  <a:pt x="1955483" y="22859"/>
                  <a:pt x="1943100" y="22859"/>
                  <a:pt x="1931670" y="21907"/>
                </a:cubicBezTo>
                <a:lnTo>
                  <a:pt x="1932623" y="1905"/>
                </a:lnTo>
                <a:cubicBezTo>
                  <a:pt x="1945005" y="2857"/>
                  <a:pt x="1956435" y="2857"/>
                  <a:pt x="1968817" y="3809"/>
                </a:cubicBezTo>
                <a:lnTo>
                  <a:pt x="1966913" y="23813"/>
                </a:lnTo>
                <a:close/>
                <a:moveTo>
                  <a:pt x="1789748" y="20955"/>
                </a:moveTo>
                <a:lnTo>
                  <a:pt x="1788795" y="952"/>
                </a:lnTo>
                <a:cubicBezTo>
                  <a:pt x="1801178" y="952"/>
                  <a:pt x="1812608" y="0"/>
                  <a:pt x="1824990" y="0"/>
                </a:cubicBezTo>
                <a:lnTo>
                  <a:pt x="1824990" y="20002"/>
                </a:lnTo>
                <a:cubicBezTo>
                  <a:pt x="1812608" y="20002"/>
                  <a:pt x="1801178" y="20002"/>
                  <a:pt x="1789748" y="20955"/>
                </a:cubicBezTo>
                <a:close/>
                <a:moveTo>
                  <a:pt x="1896428" y="20955"/>
                </a:moveTo>
                <a:cubicBezTo>
                  <a:pt x="1884998" y="20955"/>
                  <a:pt x="1872615" y="20002"/>
                  <a:pt x="1861185" y="20002"/>
                </a:cubicBezTo>
                <a:lnTo>
                  <a:pt x="1861185" y="0"/>
                </a:lnTo>
                <a:cubicBezTo>
                  <a:pt x="1873567" y="0"/>
                  <a:pt x="1884998" y="0"/>
                  <a:pt x="1897380" y="952"/>
                </a:cubicBezTo>
                <a:lnTo>
                  <a:pt x="1896428" y="20955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/>
          </a:p>
        </p:txBody>
      </p:sp>
      <p:grpSp>
        <p:nvGrpSpPr>
          <p:cNvPr id="11" name="Gruppo 10" descr="Illustrazione di uccello">
            <a:extLst>
              <a:ext uri="{FF2B5EF4-FFF2-40B4-BE49-F238E27FC236}">
                <a16:creationId xmlns:a16="http://schemas.microsoft.com/office/drawing/2014/main" id="{395912DC-B81E-490E-94CE-AA86389C149A}"/>
              </a:ext>
            </a:extLst>
          </p:cNvPr>
          <p:cNvGrpSpPr/>
          <p:nvPr/>
        </p:nvGrpSpPr>
        <p:grpSpPr>
          <a:xfrm>
            <a:off x="1581227" y="10791486"/>
            <a:ext cx="2675177" cy="2334621"/>
            <a:chOff x="1581227" y="10791486"/>
            <a:chExt cx="2675177" cy="2334621"/>
          </a:xfrm>
        </p:grpSpPr>
        <p:sp>
          <p:nvSpPr>
            <p:cNvPr id="2061" name="Figura a mano libera: Forma 2060">
              <a:extLst>
                <a:ext uri="{FF2B5EF4-FFF2-40B4-BE49-F238E27FC236}">
                  <a16:creationId xmlns:a16="http://schemas.microsoft.com/office/drawing/2014/main" id="{ECC15DAF-676E-4EF9-831E-18BDAB95EBD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062" name="Figura a mano libera: Forma 2061">
              <a:extLst>
                <a:ext uri="{FF2B5EF4-FFF2-40B4-BE49-F238E27FC236}">
                  <a16:creationId xmlns:a16="http://schemas.microsoft.com/office/drawing/2014/main" id="{36AC33AB-FC6E-44A1-9A8D-3F08BC781C55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063" name="Figura a mano libera: Forma 2062">
              <a:extLst>
                <a:ext uri="{FF2B5EF4-FFF2-40B4-BE49-F238E27FC236}">
                  <a16:creationId xmlns:a16="http://schemas.microsoft.com/office/drawing/2014/main" id="{F880973F-6742-42F0-9270-5E035BF89B9B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064" name="Figura a mano libera: Forma 2063">
              <a:extLst>
                <a:ext uri="{FF2B5EF4-FFF2-40B4-BE49-F238E27FC236}">
                  <a16:creationId xmlns:a16="http://schemas.microsoft.com/office/drawing/2014/main" id="{B1C720EB-06A3-4DD0-B3C2-81EE570524FA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065" name="Figura a mano libera: Forma 2064">
              <a:extLst>
                <a:ext uri="{FF2B5EF4-FFF2-40B4-BE49-F238E27FC236}">
                  <a16:creationId xmlns:a16="http://schemas.microsoft.com/office/drawing/2014/main" id="{AF4D091C-0FF8-4AE8-8E98-9A4C39EEA3D3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066" name="Figura a mano libera: Forma 2065">
              <a:extLst>
                <a:ext uri="{FF2B5EF4-FFF2-40B4-BE49-F238E27FC236}">
                  <a16:creationId xmlns:a16="http://schemas.microsoft.com/office/drawing/2014/main" id="{3E912B9D-6DD1-4EB5-AA14-7E687CC1D881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067" name="Figura a mano libera: Forma 2066">
              <a:extLst>
                <a:ext uri="{FF2B5EF4-FFF2-40B4-BE49-F238E27FC236}">
                  <a16:creationId xmlns:a16="http://schemas.microsoft.com/office/drawing/2014/main" id="{871EFF15-1731-493D-9408-66DA8CA4683B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2068" name="Figura a mano libera: Forma 2067">
              <a:extLst>
                <a:ext uri="{FF2B5EF4-FFF2-40B4-BE49-F238E27FC236}">
                  <a16:creationId xmlns:a16="http://schemas.microsoft.com/office/drawing/2014/main" id="{E9B39EE4-3F6B-4CB7-87CE-27953BD1FB1A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2069" name="Elemento grafico 20">
              <a:extLst>
                <a:ext uri="{FF2B5EF4-FFF2-40B4-BE49-F238E27FC236}">
                  <a16:creationId xmlns:a16="http://schemas.microsoft.com/office/drawing/2014/main" id="{D6EC2099-6A7C-43CF-A42D-C618AB67A3CC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070" name="Figura a mano libera: Forma 2069">
                <a:extLst>
                  <a:ext uri="{FF2B5EF4-FFF2-40B4-BE49-F238E27FC236}">
                    <a16:creationId xmlns:a16="http://schemas.microsoft.com/office/drawing/2014/main" id="{2DA4A748-DB4E-4B8B-BA57-A7202BF1EC2C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071" name="Figura a mano libera: Forma 2070">
                <a:extLst>
                  <a:ext uri="{FF2B5EF4-FFF2-40B4-BE49-F238E27FC236}">
                    <a16:creationId xmlns:a16="http://schemas.microsoft.com/office/drawing/2014/main" id="{BDEBA724-C1B6-4FB8-AB11-5A4E2B127209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2072" name="Elemento grafico 20">
              <a:extLst>
                <a:ext uri="{FF2B5EF4-FFF2-40B4-BE49-F238E27FC236}">
                  <a16:creationId xmlns:a16="http://schemas.microsoft.com/office/drawing/2014/main" id="{56A85247-20FB-44AA-AECB-47F925BAB803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073" name="Figura a mano libera: Forma 2072">
                <a:extLst>
                  <a:ext uri="{FF2B5EF4-FFF2-40B4-BE49-F238E27FC236}">
                    <a16:creationId xmlns:a16="http://schemas.microsoft.com/office/drawing/2014/main" id="{CDA51A90-9630-4B4C-B2B3-63BB56C64759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2074" name="Figura a mano libera: Forma 2073">
                <a:extLst>
                  <a:ext uri="{FF2B5EF4-FFF2-40B4-BE49-F238E27FC236}">
                    <a16:creationId xmlns:a16="http://schemas.microsoft.com/office/drawing/2014/main" id="{E3C1804E-0AFB-45A6-B5D3-D2C1F4C35F1A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sp>
        <p:nvSpPr>
          <p:cNvPr id="705" name="Figura a mano libera: Forma 704">
            <a:extLst>
              <a:ext uri="{FF2B5EF4-FFF2-40B4-BE49-F238E27FC236}">
                <a16:creationId xmlns:a16="http://schemas.microsoft.com/office/drawing/2014/main" id="{786111CC-763F-4250-944F-10C899F6C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4996" y="10030128"/>
            <a:ext cx="4114800" cy="4086225"/>
          </a:xfrm>
          <a:custGeom>
            <a:avLst/>
            <a:gdLst>
              <a:gd name="connsiteX0" fmla="*/ 183334 w 4114800"/>
              <a:gd name="connsiteY0" fmla="*/ 1185995 h 4086225"/>
              <a:gd name="connsiteX1" fmla="*/ 503374 w 4114800"/>
              <a:gd name="connsiteY1" fmla="*/ 3442468 h 4086225"/>
              <a:gd name="connsiteX2" fmla="*/ 2276929 w 4114800"/>
              <a:gd name="connsiteY2" fmla="*/ 4073975 h 4086225"/>
              <a:gd name="connsiteX3" fmla="*/ 3951424 w 4114800"/>
              <a:gd name="connsiteY3" fmla="*/ 2971932 h 4086225"/>
              <a:gd name="connsiteX4" fmla="*/ 3967616 w 4114800"/>
              <a:gd name="connsiteY4" fmla="*/ 1302200 h 4086225"/>
              <a:gd name="connsiteX5" fmla="*/ 183334 w 4114800"/>
              <a:gd name="connsiteY5" fmla="*/ 118599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4086225">
                <a:moveTo>
                  <a:pt x="183334" y="1185995"/>
                </a:moveTo>
                <a:cubicBezTo>
                  <a:pt x="-195761" y="1832743"/>
                  <a:pt x="63319" y="2886207"/>
                  <a:pt x="503374" y="3442468"/>
                </a:cubicBezTo>
                <a:cubicBezTo>
                  <a:pt x="943429" y="3998727"/>
                  <a:pt x="1633039" y="4155890"/>
                  <a:pt x="2276929" y="4073975"/>
                </a:cubicBezTo>
                <a:cubicBezTo>
                  <a:pt x="2929391" y="3992060"/>
                  <a:pt x="3654244" y="3642493"/>
                  <a:pt x="3951424" y="2971932"/>
                </a:cubicBezTo>
                <a:cubicBezTo>
                  <a:pt x="4186691" y="2442343"/>
                  <a:pt x="4163831" y="1833695"/>
                  <a:pt x="3967616" y="1302200"/>
                </a:cubicBezTo>
                <a:cubicBezTo>
                  <a:pt x="3395164" y="-247518"/>
                  <a:pt x="1032011" y="-567557"/>
                  <a:pt x="183334" y="118599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/>
          </a:p>
        </p:txBody>
      </p:sp>
      <p:sp>
        <p:nvSpPr>
          <p:cNvPr id="718" name="Figura a mano libera: Forma 717">
            <a:extLst>
              <a:ext uri="{FF2B5EF4-FFF2-40B4-BE49-F238E27FC236}">
                <a16:creationId xmlns:a16="http://schemas.microsoft.com/office/drawing/2014/main" id="{6EFB175D-E245-428B-A727-A4495E02E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8834" y="10253965"/>
            <a:ext cx="3667125" cy="3638550"/>
          </a:xfrm>
          <a:custGeom>
            <a:avLst/>
            <a:gdLst>
              <a:gd name="connsiteX0" fmla="*/ 1746885 w 3667125"/>
              <a:gd name="connsiteY0" fmla="*/ 3642360 h 3638550"/>
              <a:gd name="connsiteX1" fmla="*/ 1746885 w 3667125"/>
              <a:gd name="connsiteY1" fmla="*/ 3624263 h 3638550"/>
              <a:gd name="connsiteX2" fmla="*/ 1783080 w 3667125"/>
              <a:gd name="connsiteY2" fmla="*/ 3624263 h 3638550"/>
              <a:gd name="connsiteX3" fmla="*/ 1783080 w 3667125"/>
              <a:gd name="connsiteY3" fmla="*/ 3642360 h 3638550"/>
              <a:gd name="connsiteX4" fmla="*/ 1746885 w 3667125"/>
              <a:gd name="connsiteY4" fmla="*/ 3642360 h 3638550"/>
              <a:gd name="connsiteX5" fmla="*/ 1710690 w 3667125"/>
              <a:gd name="connsiteY5" fmla="*/ 3641408 h 3638550"/>
              <a:gd name="connsiteX6" fmla="*/ 1674495 w 3667125"/>
              <a:gd name="connsiteY6" fmla="*/ 3640455 h 3638550"/>
              <a:gd name="connsiteX7" fmla="*/ 1675448 w 3667125"/>
              <a:gd name="connsiteY7" fmla="*/ 3622358 h 3638550"/>
              <a:gd name="connsiteX8" fmla="*/ 1710690 w 3667125"/>
              <a:gd name="connsiteY8" fmla="*/ 3623310 h 3638550"/>
              <a:gd name="connsiteX9" fmla="*/ 1710690 w 3667125"/>
              <a:gd name="connsiteY9" fmla="*/ 3641408 h 3638550"/>
              <a:gd name="connsiteX10" fmla="*/ 1819275 w 3667125"/>
              <a:gd name="connsiteY10" fmla="*/ 3640455 h 3638550"/>
              <a:gd name="connsiteX11" fmla="*/ 1818323 w 3667125"/>
              <a:gd name="connsiteY11" fmla="*/ 3622358 h 3638550"/>
              <a:gd name="connsiteX12" fmla="*/ 1853565 w 3667125"/>
              <a:gd name="connsiteY12" fmla="*/ 3620453 h 3638550"/>
              <a:gd name="connsiteX13" fmla="*/ 1854518 w 3667125"/>
              <a:gd name="connsiteY13" fmla="*/ 3638550 h 3638550"/>
              <a:gd name="connsiteX14" fmla="*/ 1819275 w 3667125"/>
              <a:gd name="connsiteY14" fmla="*/ 3640455 h 3638550"/>
              <a:gd name="connsiteX15" fmla="*/ 1639252 w 3667125"/>
              <a:gd name="connsiteY15" fmla="*/ 3639503 h 3638550"/>
              <a:gd name="connsiteX16" fmla="*/ 1603057 w 3667125"/>
              <a:gd name="connsiteY16" fmla="*/ 3637598 h 3638550"/>
              <a:gd name="connsiteX17" fmla="*/ 1604010 w 3667125"/>
              <a:gd name="connsiteY17" fmla="*/ 3619500 h 3638550"/>
              <a:gd name="connsiteX18" fmla="*/ 1639252 w 3667125"/>
              <a:gd name="connsiteY18" fmla="*/ 3621405 h 3638550"/>
              <a:gd name="connsiteX19" fmla="*/ 1639252 w 3667125"/>
              <a:gd name="connsiteY19" fmla="*/ 3639503 h 3638550"/>
              <a:gd name="connsiteX20" fmla="*/ 1890713 w 3667125"/>
              <a:gd name="connsiteY20" fmla="*/ 3637598 h 3638550"/>
              <a:gd name="connsiteX21" fmla="*/ 1889760 w 3667125"/>
              <a:gd name="connsiteY21" fmla="*/ 3619500 h 3638550"/>
              <a:gd name="connsiteX22" fmla="*/ 1925002 w 3667125"/>
              <a:gd name="connsiteY22" fmla="*/ 3616643 h 3638550"/>
              <a:gd name="connsiteX23" fmla="*/ 1926907 w 3667125"/>
              <a:gd name="connsiteY23" fmla="*/ 3634740 h 3638550"/>
              <a:gd name="connsiteX24" fmla="*/ 1890713 w 3667125"/>
              <a:gd name="connsiteY24" fmla="*/ 3637598 h 3638550"/>
              <a:gd name="connsiteX25" fmla="*/ 1566863 w 3667125"/>
              <a:gd name="connsiteY25" fmla="*/ 3634740 h 3638550"/>
              <a:gd name="connsiteX26" fmla="*/ 1530668 w 3667125"/>
              <a:gd name="connsiteY26" fmla="*/ 3630930 h 3638550"/>
              <a:gd name="connsiteX27" fmla="*/ 1532573 w 3667125"/>
              <a:gd name="connsiteY27" fmla="*/ 3612833 h 3638550"/>
              <a:gd name="connsiteX28" fmla="*/ 1567815 w 3667125"/>
              <a:gd name="connsiteY28" fmla="*/ 3616643 h 3638550"/>
              <a:gd name="connsiteX29" fmla="*/ 1566863 w 3667125"/>
              <a:gd name="connsiteY29" fmla="*/ 3634740 h 3638550"/>
              <a:gd name="connsiteX30" fmla="*/ 1963102 w 3667125"/>
              <a:gd name="connsiteY30" fmla="*/ 3630930 h 3638550"/>
              <a:gd name="connsiteX31" fmla="*/ 1961198 w 3667125"/>
              <a:gd name="connsiteY31" fmla="*/ 3612833 h 3638550"/>
              <a:gd name="connsiteX32" fmla="*/ 1996440 w 3667125"/>
              <a:gd name="connsiteY32" fmla="*/ 3609023 h 3638550"/>
              <a:gd name="connsiteX33" fmla="*/ 1998345 w 3667125"/>
              <a:gd name="connsiteY33" fmla="*/ 3627120 h 3638550"/>
              <a:gd name="connsiteX34" fmla="*/ 1963102 w 3667125"/>
              <a:gd name="connsiteY34" fmla="*/ 3630930 h 3638550"/>
              <a:gd name="connsiteX35" fmla="*/ 1495425 w 3667125"/>
              <a:gd name="connsiteY35" fmla="*/ 3627120 h 3638550"/>
              <a:gd name="connsiteX36" fmla="*/ 1460182 w 3667125"/>
              <a:gd name="connsiteY36" fmla="*/ 3622358 h 3638550"/>
              <a:gd name="connsiteX37" fmla="*/ 1463040 w 3667125"/>
              <a:gd name="connsiteY37" fmla="*/ 3604260 h 3638550"/>
              <a:gd name="connsiteX38" fmla="*/ 1498282 w 3667125"/>
              <a:gd name="connsiteY38" fmla="*/ 3609023 h 3638550"/>
              <a:gd name="connsiteX39" fmla="*/ 1495425 w 3667125"/>
              <a:gd name="connsiteY39" fmla="*/ 3627120 h 3638550"/>
              <a:gd name="connsiteX40" fmla="*/ 2034540 w 3667125"/>
              <a:gd name="connsiteY40" fmla="*/ 3623310 h 3638550"/>
              <a:gd name="connsiteX41" fmla="*/ 2032635 w 3667125"/>
              <a:gd name="connsiteY41" fmla="*/ 3605213 h 3638550"/>
              <a:gd name="connsiteX42" fmla="*/ 2067877 w 3667125"/>
              <a:gd name="connsiteY42" fmla="*/ 3600450 h 3638550"/>
              <a:gd name="connsiteX43" fmla="*/ 2070735 w 3667125"/>
              <a:gd name="connsiteY43" fmla="*/ 3618548 h 3638550"/>
              <a:gd name="connsiteX44" fmla="*/ 2034540 w 3667125"/>
              <a:gd name="connsiteY44" fmla="*/ 3623310 h 3638550"/>
              <a:gd name="connsiteX45" fmla="*/ 1423988 w 3667125"/>
              <a:gd name="connsiteY45" fmla="*/ 3616643 h 3638550"/>
              <a:gd name="connsiteX46" fmla="*/ 1388745 w 3667125"/>
              <a:gd name="connsiteY46" fmla="*/ 3610928 h 3638550"/>
              <a:gd name="connsiteX47" fmla="*/ 1391602 w 3667125"/>
              <a:gd name="connsiteY47" fmla="*/ 3592830 h 3638550"/>
              <a:gd name="connsiteX48" fmla="*/ 1426845 w 3667125"/>
              <a:gd name="connsiteY48" fmla="*/ 3598545 h 3638550"/>
              <a:gd name="connsiteX49" fmla="*/ 1423988 w 3667125"/>
              <a:gd name="connsiteY49" fmla="*/ 3616643 h 3638550"/>
              <a:gd name="connsiteX50" fmla="*/ 2105977 w 3667125"/>
              <a:gd name="connsiteY50" fmla="*/ 3612833 h 3638550"/>
              <a:gd name="connsiteX51" fmla="*/ 2103120 w 3667125"/>
              <a:gd name="connsiteY51" fmla="*/ 3594735 h 3638550"/>
              <a:gd name="connsiteX52" fmla="*/ 2138363 w 3667125"/>
              <a:gd name="connsiteY52" fmla="*/ 3589020 h 3638550"/>
              <a:gd name="connsiteX53" fmla="*/ 2141220 w 3667125"/>
              <a:gd name="connsiteY53" fmla="*/ 3607118 h 3638550"/>
              <a:gd name="connsiteX54" fmla="*/ 2105977 w 3667125"/>
              <a:gd name="connsiteY54" fmla="*/ 3612833 h 3638550"/>
              <a:gd name="connsiteX55" fmla="*/ 1353502 w 3667125"/>
              <a:gd name="connsiteY55" fmla="*/ 3603308 h 3638550"/>
              <a:gd name="connsiteX56" fmla="*/ 1318260 w 3667125"/>
              <a:gd name="connsiteY56" fmla="*/ 3595688 h 3638550"/>
              <a:gd name="connsiteX57" fmla="*/ 1322070 w 3667125"/>
              <a:gd name="connsiteY57" fmla="*/ 3577590 h 3638550"/>
              <a:gd name="connsiteX58" fmla="*/ 1357313 w 3667125"/>
              <a:gd name="connsiteY58" fmla="*/ 3585210 h 3638550"/>
              <a:gd name="connsiteX59" fmla="*/ 1353502 w 3667125"/>
              <a:gd name="connsiteY59" fmla="*/ 3603308 h 3638550"/>
              <a:gd name="connsiteX60" fmla="*/ 2176463 w 3667125"/>
              <a:gd name="connsiteY60" fmla="*/ 3599498 h 3638550"/>
              <a:gd name="connsiteX61" fmla="*/ 2172652 w 3667125"/>
              <a:gd name="connsiteY61" fmla="*/ 3581400 h 3638550"/>
              <a:gd name="connsiteX62" fmla="*/ 2207895 w 3667125"/>
              <a:gd name="connsiteY62" fmla="*/ 3574733 h 3638550"/>
              <a:gd name="connsiteX63" fmla="*/ 2211705 w 3667125"/>
              <a:gd name="connsiteY63" fmla="*/ 3592830 h 3638550"/>
              <a:gd name="connsiteX64" fmla="*/ 2176463 w 3667125"/>
              <a:gd name="connsiteY64" fmla="*/ 3599498 h 3638550"/>
              <a:gd name="connsiteX65" fmla="*/ 1283018 w 3667125"/>
              <a:gd name="connsiteY65" fmla="*/ 3588068 h 3638550"/>
              <a:gd name="connsiteX66" fmla="*/ 1247775 w 3667125"/>
              <a:gd name="connsiteY66" fmla="*/ 3579495 h 3638550"/>
              <a:gd name="connsiteX67" fmla="*/ 1252538 w 3667125"/>
              <a:gd name="connsiteY67" fmla="*/ 3562350 h 3638550"/>
              <a:gd name="connsiteX68" fmla="*/ 1286827 w 3667125"/>
              <a:gd name="connsiteY68" fmla="*/ 3570923 h 3638550"/>
              <a:gd name="connsiteX69" fmla="*/ 1283018 w 3667125"/>
              <a:gd name="connsiteY69" fmla="*/ 3588068 h 3638550"/>
              <a:gd name="connsiteX70" fmla="*/ 2246948 w 3667125"/>
              <a:gd name="connsiteY70" fmla="*/ 3585210 h 3638550"/>
              <a:gd name="connsiteX71" fmla="*/ 2243138 w 3667125"/>
              <a:gd name="connsiteY71" fmla="*/ 3567113 h 3638550"/>
              <a:gd name="connsiteX72" fmla="*/ 2278380 w 3667125"/>
              <a:gd name="connsiteY72" fmla="*/ 3558540 h 3638550"/>
              <a:gd name="connsiteX73" fmla="*/ 2282190 w 3667125"/>
              <a:gd name="connsiteY73" fmla="*/ 3575685 h 3638550"/>
              <a:gd name="connsiteX74" fmla="*/ 2246948 w 3667125"/>
              <a:gd name="connsiteY74" fmla="*/ 3585210 h 3638550"/>
              <a:gd name="connsiteX75" fmla="*/ 1213485 w 3667125"/>
              <a:gd name="connsiteY75" fmla="*/ 3569018 h 3638550"/>
              <a:gd name="connsiteX76" fmla="*/ 1179195 w 3667125"/>
              <a:gd name="connsiteY76" fmla="*/ 3558540 h 3638550"/>
              <a:gd name="connsiteX77" fmla="*/ 1184910 w 3667125"/>
              <a:gd name="connsiteY77" fmla="*/ 3541395 h 3638550"/>
              <a:gd name="connsiteX78" fmla="*/ 1219200 w 3667125"/>
              <a:gd name="connsiteY78" fmla="*/ 3551873 h 3638550"/>
              <a:gd name="connsiteX79" fmla="*/ 1213485 w 3667125"/>
              <a:gd name="connsiteY79" fmla="*/ 3569018 h 3638550"/>
              <a:gd name="connsiteX80" fmla="*/ 2317433 w 3667125"/>
              <a:gd name="connsiteY80" fmla="*/ 3568065 h 3638550"/>
              <a:gd name="connsiteX81" fmla="*/ 2312670 w 3667125"/>
              <a:gd name="connsiteY81" fmla="*/ 3550920 h 3638550"/>
              <a:gd name="connsiteX82" fmla="*/ 2346960 w 3667125"/>
              <a:gd name="connsiteY82" fmla="*/ 3541395 h 3638550"/>
              <a:gd name="connsiteX83" fmla="*/ 2351723 w 3667125"/>
              <a:gd name="connsiteY83" fmla="*/ 3558540 h 3638550"/>
              <a:gd name="connsiteX84" fmla="*/ 2317433 w 3667125"/>
              <a:gd name="connsiteY84" fmla="*/ 3568065 h 3638550"/>
              <a:gd name="connsiteX85" fmla="*/ 2386013 w 3667125"/>
              <a:gd name="connsiteY85" fmla="*/ 3549015 h 3638550"/>
              <a:gd name="connsiteX86" fmla="*/ 2381250 w 3667125"/>
              <a:gd name="connsiteY86" fmla="*/ 3531870 h 3638550"/>
              <a:gd name="connsiteX87" fmla="*/ 2415540 w 3667125"/>
              <a:gd name="connsiteY87" fmla="*/ 3521393 h 3638550"/>
              <a:gd name="connsiteX88" fmla="*/ 2421255 w 3667125"/>
              <a:gd name="connsiteY88" fmla="*/ 3538538 h 3638550"/>
              <a:gd name="connsiteX89" fmla="*/ 2386013 w 3667125"/>
              <a:gd name="connsiteY89" fmla="*/ 3549015 h 3638550"/>
              <a:gd name="connsiteX90" fmla="*/ 1144905 w 3667125"/>
              <a:gd name="connsiteY90" fmla="*/ 3547110 h 3638550"/>
              <a:gd name="connsiteX91" fmla="*/ 1110615 w 3667125"/>
              <a:gd name="connsiteY91" fmla="*/ 3534728 h 3638550"/>
              <a:gd name="connsiteX92" fmla="*/ 1116330 w 3667125"/>
              <a:gd name="connsiteY92" fmla="*/ 3517583 h 3638550"/>
              <a:gd name="connsiteX93" fmla="*/ 1149668 w 3667125"/>
              <a:gd name="connsiteY93" fmla="*/ 3529013 h 3638550"/>
              <a:gd name="connsiteX94" fmla="*/ 1144905 w 3667125"/>
              <a:gd name="connsiteY94" fmla="*/ 3547110 h 3638550"/>
              <a:gd name="connsiteX95" fmla="*/ 2454593 w 3667125"/>
              <a:gd name="connsiteY95" fmla="*/ 3528060 h 3638550"/>
              <a:gd name="connsiteX96" fmla="*/ 2448877 w 3667125"/>
              <a:gd name="connsiteY96" fmla="*/ 3510915 h 3638550"/>
              <a:gd name="connsiteX97" fmla="*/ 2482215 w 3667125"/>
              <a:gd name="connsiteY97" fmla="*/ 3499485 h 3638550"/>
              <a:gd name="connsiteX98" fmla="*/ 2487930 w 3667125"/>
              <a:gd name="connsiteY98" fmla="*/ 3516630 h 3638550"/>
              <a:gd name="connsiteX99" fmla="*/ 2454593 w 3667125"/>
              <a:gd name="connsiteY99" fmla="*/ 3528060 h 3638550"/>
              <a:gd name="connsiteX100" fmla="*/ 1076325 w 3667125"/>
              <a:gd name="connsiteY100" fmla="*/ 3523298 h 3638550"/>
              <a:gd name="connsiteX101" fmla="*/ 1042988 w 3667125"/>
              <a:gd name="connsiteY101" fmla="*/ 3509963 h 3638550"/>
              <a:gd name="connsiteX102" fmla="*/ 1049655 w 3667125"/>
              <a:gd name="connsiteY102" fmla="*/ 3492818 h 3638550"/>
              <a:gd name="connsiteX103" fmla="*/ 1082993 w 3667125"/>
              <a:gd name="connsiteY103" fmla="*/ 3506153 h 3638550"/>
              <a:gd name="connsiteX104" fmla="*/ 1076325 w 3667125"/>
              <a:gd name="connsiteY104" fmla="*/ 3523298 h 3638550"/>
              <a:gd name="connsiteX105" fmla="*/ 2523173 w 3667125"/>
              <a:gd name="connsiteY105" fmla="*/ 3504248 h 3638550"/>
              <a:gd name="connsiteX106" fmla="*/ 2517458 w 3667125"/>
              <a:gd name="connsiteY106" fmla="*/ 3487103 h 3638550"/>
              <a:gd name="connsiteX107" fmla="*/ 2550795 w 3667125"/>
              <a:gd name="connsiteY107" fmla="*/ 3474720 h 3638550"/>
              <a:gd name="connsiteX108" fmla="*/ 2557463 w 3667125"/>
              <a:gd name="connsiteY108" fmla="*/ 3491865 h 3638550"/>
              <a:gd name="connsiteX109" fmla="*/ 2523173 w 3667125"/>
              <a:gd name="connsiteY109" fmla="*/ 3504248 h 3638550"/>
              <a:gd name="connsiteX110" fmla="*/ 1009650 w 3667125"/>
              <a:gd name="connsiteY110" fmla="*/ 3494723 h 3638550"/>
              <a:gd name="connsiteX111" fmla="*/ 977265 w 3667125"/>
              <a:gd name="connsiteY111" fmla="*/ 3479483 h 3638550"/>
              <a:gd name="connsiteX112" fmla="*/ 984885 w 3667125"/>
              <a:gd name="connsiteY112" fmla="*/ 3463290 h 3638550"/>
              <a:gd name="connsiteX113" fmla="*/ 1017270 w 3667125"/>
              <a:gd name="connsiteY113" fmla="*/ 3478530 h 3638550"/>
              <a:gd name="connsiteX114" fmla="*/ 1009650 w 3667125"/>
              <a:gd name="connsiteY114" fmla="*/ 3494723 h 3638550"/>
              <a:gd name="connsiteX115" fmla="*/ 2589848 w 3667125"/>
              <a:gd name="connsiteY115" fmla="*/ 3478530 h 3638550"/>
              <a:gd name="connsiteX116" fmla="*/ 2583180 w 3667125"/>
              <a:gd name="connsiteY116" fmla="*/ 3461385 h 3638550"/>
              <a:gd name="connsiteX117" fmla="*/ 2616518 w 3667125"/>
              <a:gd name="connsiteY117" fmla="*/ 3448050 h 3638550"/>
              <a:gd name="connsiteX118" fmla="*/ 2623185 w 3667125"/>
              <a:gd name="connsiteY118" fmla="*/ 3465195 h 3638550"/>
              <a:gd name="connsiteX119" fmla="*/ 2589848 w 3667125"/>
              <a:gd name="connsiteY119" fmla="*/ 3478530 h 3638550"/>
              <a:gd name="connsiteX120" fmla="*/ 944880 w 3667125"/>
              <a:gd name="connsiteY120" fmla="*/ 3464243 h 3638550"/>
              <a:gd name="connsiteX121" fmla="*/ 912495 w 3667125"/>
              <a:gd name="connsiteY121" fmla="*/ 3448050 h 3638550"/>
              <a:gd name="connsiteX122" fmla="*/ 921068 w 3667125"/>
              <a:gd name="connsiteY122" fmla="*/ 3431858 h 3638550"/>
              <a:gd name="connsiteX123" fmla="*/ 952500 w 3667125"/>
              <a:gd name="connsiteY123" fmla="*/ 3448050 h 3638550"/>
              <a:gd name="connsiteX124" fmla="*/ 944880 w 3667125"/>
              <a:gd name="connsiteY124" fmla="*/ 3464243 h 3638550"/>
              <a:gd name="connsiteX125" fmla="*/ 2656523 w 3667125"/>
              <a:gd name="connsiteY125" fmla="*/ 3450908 h 3638550"/>
              <a:gd name="connsiteX126" fmla="*/ 2648902 w 3667125"/>
              <a:gd name="connsiteY126" fmla="*/ 3434715 h 3638550"/>
              <a:gd name="connsiteX127" fmla="*/ 2681288 w 3667125"/>
              <a:gd name="connsiteY127" fmla="*/ 3420428 h 3638550"/>
              <a:gd name="connsiteX128" fmla="*/ 2688908 w 3667125"/>
              <a:gd name="connsiteY128" fmla="*/ 3436620 h 3638550"/>
              <a:gd name="connsiteX129" fmla="*/ 2656523 w 3667125"/>
              <a:gd name="connsiteY129" fmla="*/ 3450908 h 3638550"/>
              <a:gd name="connsiteX130" fmla="*/ 881063 w 3667125"/>
              <a:gd name="connsiteY130" fmla="*/ 3430905 h 3638550"/>
              <a:gd name="connsiteX131" fmla="*/ 849630 w 3667125"/>
              <a:gd name="connsiteY131" fmla="*/ 3412808 h 3638550"/>
              <a:gd name="connsiteX132" fmla="*/ 859155 w 3667125"/>
              <a:gd name="connsiteY132" fmla="*/ 3397568 h 3638550"/>
              <a:gd name="connsiteX133" fmla="*/ 889635 w 3667125"/>
              <a:gd name="connsiteY133" fmla="*/ 3415665 h 3638550"/>
              <a:gd name="connsiteX134" fmla="*/ 881063 w 3667125"/>
              <a:gd name="connsiteY134" fmla="*/ 3430905 h 3638550"/>
              <a:gd name="connsiteX135" fmla="*/ 2722245 w 3667125"/>
              <a:gd name="connsiteY135" fmla="*/ 3420428 h 3638550"/>
              <a:gd name="connsiteX136" fmla="*/ 2714625 w 3667125"/>
              <a:gd name="connsiteY136" fmla="*/ 3404235 h 3638550"/>
              <a:gd name="connsiteX137" fmla="*/ 2747010 w 3667125"/>
              <a:gd name="connsiteY137" fmla="*/ 3388043 h 3638550"/>
              <a:gd name="connsiteX138" fmla="*/ 2755583 w 3667125"/>
              <a:gd name="connsiteY138" fmla="*/ 3404235 h 3638550"/>
              <a:gd name="connsiteX139" fmla="*/ 2722245 w 3667125"/>
              <a:gd name="connsiteY139" fmla="*/ 3420428 h 3638550"/>
              <a:gd name="connsiteX140" fmla="*/ 819150 w 3667125"/>
              <a:gd name="connsiteY140" fmla="*/ 3393758 h 3638550"/>
              <a:gd name="connsiteX141" fmla="*/ 788670 w 3667125"/>
              <a:gd name="connsiteY141" fmla="*/ 3373755 h 3638550"/>
              <a:gd name="connsiteX142" fmla="*/ 798195 w 3667125"/>
              <a:gd name="connsiteY142" fmla="*/ 3358515 h 3638550"/>
              <a:gd name="connsiteX143" fmla="*/ 828675 w 3667125"/>
              <a:gd name="connsiteY143" fmla="*/ 3377565 h 3638550"/>
              <a:gd name="connsiteX144" fmla="*/ 819150 w 3667125"/>
              <a:gd name="connsiteY144" fmla="*/ 3393758 h 3638550"/>
              <a:gd name="connsiteX145" fmla="*/ 2786063 w 3667125"/>
              <a:gd name="connsiteY145" fmla="*/ 3388043 h 3638550"/>
              <a:gd name="connsiteX146" fmla="*/ 2777490 w 3667125"/>
              <a:gd name="connsiteY146" fmla="*/ 3371850 h 3638550"/>
              <a:gd name="connsiteX147" fmla="*/ 2808923 w 3667125"/>
              <a:gd name="connsiteY147" fmla="*/ 3354705 h 3638550"/>
              <a:gd name="connsiteX148" fmla="*/ 2817495 w 3667125"/>
              <a:gd name="connsiteY148" fmla="*/ 3370898 h 3638550"/>
              <a:gd name="connsiteX149" fmla="*/ 2786063 w 3667125"/>
              <a:gd name="connsiteY149" fmla="*/ 3388043 h 3638550"/>
              <a:gd name="connsiteX150" fmla="*/ 758190 w 3667125"/>
              <a:gd name="connsiteY150" fmla="*/ 3353753 h 3638550"/>
              <a:gd name="connsiteX151" fmla="*/ 728663 w 3667125"/>
              <a:gd name="connsiteY151" fmla="*/ 3332798 h 3638550"/>
              <a:gd name="connsiteX152" fmla="*/ 739140 w 3667125"/>
              <a:gd name="connsiteY152" fmla="*/ 3318510 h 3638550"/>
              <a:gd name="connsiteX153" fmla="*/ 768668 w 3667125"/>
              <a:gd name="connsiteY153" fmla="*/ 3339465 h 3638550"/>
              <a:gd name="connsiteX154" fmla="*/ 758190 w 3667125"/>
              <a:gd name="connsiteY154" fmla="*/ 3353753 h 3638550"/>
              <a:gd name="connsiteX155" fmla="*/ 2849880 w 3667125"/>
              <a:gd name="connsiteY155" fmla="*/ 3353753 h 3638550"/>
              <a:gd name="connsiteX156" fmla="*/ 2841308 w 3667125"/>
              <a:gd name="connsiteY156" fmla="*/ 3338513 h 3638550"/>
              <a:gd name="connsiteX157" fmla="*/ 2871788 w 3667125"/>
              <a:gd name="connsiteY157" fmla="*/ 3320415 h 3638550"/>
              <a:gd name="connsiteX158" fmla="*/ 2881313 w 3667125"/>
              <a:gd name="connsiteY158" fmla="*/ 3335655 h 3638550"/>
              <a:gd name="connsiteX159" fmla="*/ 2849880 w 3667125"/>
              <a:gd name="connsiteY159" fmla="*/ 3353753 h 3638550"/>
              <a:gd name="connsiteX160" fmla="*/ 2911793 w 3667125"/>
              <a:gd name="connsiteY160" fmla="*/ 3316605 h 3638550"/>
              <a:gd name="connsiteX161" fmla="*/ 2902268 w 3667125"/>
              <a:gd name="connsiteY161" fmla="*/ 3301365 h 3638550"/>
              <a:gd name="connsiteX162" fmla="*/ 2932748 w 3667125"/>
              <a:gd name="connsiteY162" fmla="*/ 3282315 h 3638550"/>
              <a:gd name="connsiteX163" fmla="*/ 2942273 w 3667125"/>
              <a:gd name="connsiteY163" fmla="*/ 3297555 h 3638550"/>
              <a:gd name="connsiteX164" fmla="*/ 2911793 w 3667125"/>
              <a:gd name="connsiteY164" fmla="*/ 3316605 h 3638550"/>
              <a:gd name="connsiteX165" fmla="*/ 700088 w 3667125"/>
              <a:gd name="connsiteY165" fmla="*/ 3310890 h 3638550"/>
              <a:gd name="connsiteX166" fmla="*/ 671513 w 3667125"/>
              <a:gd name="connsiteY166" fmla="*/ 3288030 h 3638550"/>
              <a:gd name="connsiteX167" fmla="*/ 682943 w 3667125"/>
              <a:gd name="connsiteY167" fmla="*/ 3273743 h 3638550"/>
              <a:gd name="connsiteX168" fmla="*/ 710565 w 3667125"/>
              <a:gd name="connsiteY168" fmla="*/ 3295650 h 3638550"/>
              <a:gd name="connsiteX169" fmla="*/ 700088 w 3667125"/>
              <a:gd name="connsiteY169" fmla="*/ 3310890 h 3638550"/>
              <a:gd name="connsiteX170" fmla="*/ 2971800 w 3667125"/>
              <a:gd name="connsiteY170" fmla="*/ 3277553 h 3638550"/>
              <a:gd name="connsiteX171" fmla="*/ 2961323 w 3667125"/>
              <a:gd name="connsiteY171" fmla="*/ 3262313 h 3638550"/>
              <a:gd name="connsiteX172" fmla="*/ 2990850 w 3667125"/>
              <a:gd name="connsiteY172" fmla="*/ 3242310 h 3638550"/>
              <a:gd name="connsiteX173" fmla="*/ 3001327 w 3667125"/>
              <a:gd name="connsiteY173" fmla="*/ 3256598 h 3638550"/>
              <a:gd name="connsiteX174" fmla="*/ 2971800 w 3667125"/>
              <a:gd name="connsiteY174" fmla="*/ 3277553 h 3638550"/>
              <a:gd name="connsiteX175" fmla="*/ 643890 w 3667125"/>
              <a:gd name="connsiteY175" fmla="*/ 3265170 h 3638550"/>
              <a:gd name="connsiteX176" fmla="*/ 617220 w 3667125"/>
              <a:gd name="connsiteY176" fmla="*/ 3241358 h 3638550"/>
              <a:gd name="connsiteX177" fmla="*/ 629602 w 3667125"/>
              <a:gd name="connsiteY177" fmla="*/ 3228023 h 3638550"/>
              <a:gd name="connsiteX178" fmla="*/ 656273 w 3667125"/>
              <a:gd name="connsiteY178" fmla="*/ 3251835 h 3638550"/>
              <a:gd name="connsiteX179" fmla="*/ 643890 w 3667125"/>
              <a:gd name="connsiteY179" fmla="*/ 3265170 h 3638550"/>
              <a:gd name="connsiteX180" fmla="*/ 3030855 w 3667125"/>
              <a:gd name="connsiteY180" fmla="*/ 3235643 h 3638550"/>
              <a:gd name="connsiteX181" fmla="*/ 3019425 w 3667125"/>
              <a:gd name="connsiteY181" fmla="*/ 3221355 h 3638550"/>
              <a:gd name="connsiteX182" fmla="*/ 3048000 w 3667125"/>
              <a:gd name="connsiteY182" fmla="*/ 3199448 h 3638550"/>
              <a:gd name="connsiteX183" fmla="*/ 3059430 w 3667125"/>
              <a:gd name="connsiteY183" fmla="*/ 3213735 h 3638550"/>
              <a:gd name="connsiteX184" fmla="*/ 3030855 w 3667125"/>
              <a:gd name="connsiteY184" fmla="*/ 3235643 h 3638550"/>
              <a:gd name="connsiteX185" fmla="*/ 590550 w 3667125"/>
              <a:gd name="connsiteY185" fmla="*/ 3216593 h 3638550"/>
              <a:gd name="connsiteX186" fmla="*/ 564832 w 3667125"/>
              <a:gd name="connsiteY186" fmla="*/ 3191828 h 3638550"/>
              <a:gd name="connsiteX187" fmla="*/ 577215 w 3667125"/>
              <a:gd name="connsiteY187" fmla="*/ 3179445 h 3638550"/>
              <a:gd name="connsiteX188" fmla="*/ 602932 w 3667125"/>
              <a:gd name="connsiteY188" fmla="*/ 3204210 h 3638550"/>
              <a:gd name="connsiteX189" fmla="*/ 590550 w 3667125"/>
              <a:gd name="connsiteY189" fmla="*/ 3216593 h 3638550"/>
              <a:gd name="connsiteX190" fmla="*/ 3088005 w 3667125"/>
              <a:gd name="connsiteY190" fmla="*/ 3191828 h 3638550"/>
              <a:gd name="connsiteX191" fmla="*/ 3076575 w 3667125"/>
              <a:gd name="connsiteY191" fmla="*/ 3177540 h 3638550"/>
              <a:gd name="connsiteX192" fmla="*/ 3104198 w 3667125"/>
              <a:gd name="connsiteY192" fmla="*/ 3154680 h 3638550"/>
              <a:gd name="connsiteX193" fmla="*/ 3115627 w 3667125"/>
              <a:gd name="connsiteY193" fmla="*/ 3168968 h 3638550"/>
              <a:gd name="connsiteX194" fmla="*/ 3088005 w 3667125"/>
              <a:gd name="connsiteY194" fmla="*/ 3191828 h 3638550"/>
              <a:gd name="connsiteX195" fmla="*/ 539115 w 3667125"/>
              <a:gd name="connsiteY195" fmla="*/ 3166110 h 3638550"/>
              <a:gd name="connsiteX196" fmla="*/ 514350 w 3667125"/>
              <a:gd name="connsiteY196" fmla="*/ 3139440 h 3638550"/>
              <a:gd name="connsiteX197" fmla="*/ 527685 w 3667125"/>
              <a:gd name="connsiteY197" fmla="*/ 3127058 h 3638550"/>
              <a:gd name="connsiteX198" fmla="*/ 552450 w 3667125"/>
              <a:gd name="connsiteY198" fmla="*/ 3152775 h 3638550"/>
              <a:gd name="connsiteX199" fmla="*/ 539115 w 3667125"/>
              <a:gd name="connsiteY199" fmla="*/ 3166110 h 3638550"/>
              <a:gd name="connsiteX200" fmla="*/ 3143250 w 3667125"/>
              <a:gd name="connsiteY200" fmla="*/ 3145155 h 3638550"/>
              <a:gd name="connsiteX201" fmla="*/ 3130868 w 3667125"/>
              <a:gd name="connsiteY201" fmla="*/ 3131820 h 3638550"/>
              <a:gd name="connsiteX202" fmla="*/ 3157538 w 3667125"/>
              <a:gd name="connsiteY202" fmla="*/ 3108008 h 3638550"/>
              <a:gd name="connsiteX203" fmla="*/ 3169920 w 3667125"/>
              <a:gd name="connsiteY203" fmla="*/ 3121343 h 3638550"/>
              <a:gd name="connsiteX204" fmla="*/ 3143250 w 3667125"/>
              <a:gd name="connsiteY204" fmla="*/ 3145155 h 3638550"/>
              <a:gd name="connsiteX205" fmla="*/ 490538 w 3667125"/>
              <a:gd name="connsiteY205" fmla="*/ 3112770 h 3638550"/>
              <a:gd name="connsiteX206" fmla="*/ 467677 w 3667125"/>
              <a:gd name="connsiteY206" fmla="*/ 3085148 h 3638550"/>
              <a:gd name="connsiteX207" fmla="*/ 481965 w 3667125"/>
              <a:gd name="connsiteY207" fmla="*/ 3073718 h 3638550"/>
              <a:gd name="connsiteX208" fmla="*/ 504825 w 3667125"/>
              <a:gd name="connsiteY208" fmla="*/ 3101340 h 3638550"/>
              <a:gd name="connsiteX209" fmla="*/ 490538 w 3667125"/>
              <a:gd name="connsiteY209" fmla="*/ 3112770 h 3638550"/>
              <a:gd name="connsiteX210" fmla="*/ 3195638 w 3667125"/>
              <a:gd name="connsiteY210" fmla="*/ 3096578 h 3638550"/>
              <a:gd name="connsiteX211" fmla="*/ 3183255 w 3667125"/>
              <a:gd name="connsiteY211" fmla="*/ 3083243 h 3638550"/>
              <a:gd name="connsiteX212" fmla="*/ 3208973 w 3667125"/>
              <a:gd name="connsiteY212" fmla="*/ 3058478 h 3638550"/>
              <a:gd name="connsiteX213" fmla="*/ 3221355 w 3667125"/>
              <a:gd name="connsiteY213" fmla="*/ 3070860 h 3638550"/>
              <a:gd name="connsiteX214" fmla="*/ 3195638 w 3667125"/>
              <a:gd name="connsiteY214" fmla="*/ 3096578 h 3638550"/>
              <a:gd name="connsiteX215" fmla="*/ 444818 w 3667125"/>
              <a:gd name="connsiteY215" fmla="*/ 3056573 h 3638550"/>
              <a:gd name="connsiteX216" fmla="*/ 422910 w 3667125"/>
              <a:gd name="connsiteY216" fmla="*/ 3027998 h 3638550"/>
              <a:gd name="connsiteX217" fmla="*/ 437198 w 3667125"/>
              <a:gd name="connsiteY217" fmla="*/ 3017520 h 3638550"/>
              <a:gd name="connsiteX218" fmla="*/ 459105 w 3667125"/>
              <a:gd name="connsiteY218" fmla="*/ 3046095 h 3638550"/>
              <a:gd name="connsiteX219" fmla="*/ 444818 w 3667125"/>
              <a:gd name="connsiteY219" fmla="*/ 3056573 h 3638550"/>
              <a:gd name="connsiteX220" fmla="*/ 3247073 w 3667125"/>
              <a:gd name="connsiteY220" fmla="*/ 3045143 h 3638550"/>
              <a:gd name="connsiteX221" fmla="*/ 3233738 w 3667125"/>
              <a:gd name="connsiteY221" fmla="*/ 3032760 h 3638550"/>
              <a:gd name="connsiteX222" fmla="*/ 3257550 w 3667125"/>
              <a:gd name="connsiteY222" fmla="*/ 3007043 h 3638550"/>
              <a:gd name="connsiteX223" fmla="*/ 3270885 w 3667125"/>
              <a:gd name="connsiteY223" fmla="*/ 3019425 h 3638550"/>
              <a:gd name="connsiteX224" fmla="*/ 3247073 w 3667125"/>
              <a:gd name="connsiteY224" fmla="*/ 3045143 h 3638550"/>
              <a:gd name="connsiteX225" fmla="*/ 401955 w 3667125"/>
              <a:gd name="connsiteY225" fmla="*/ 2999423 h 3638550"/>
              <a:gd name="connsiteX226" fmla="*/ 381000 w 3667125"/>
              <a:gd name="connsiteY226" fmla="*/ 2969895 h 3638550"/>
              <a:gd name="connsiteX227" fmla="*/ 396240 w 3667125"/>
              <a:gd name="connsiteY227" fmla="*/ 2959418 h 3638550"/>
              <a:gd name="connsiteX228" fmla="*/ 416243 w 3667125"/>
              <a:gd name="connsiteY228" fmla="*/ 2988945 h 3638550"/>
              <a:gd name="connsiteX229" fmla="*/ 401955 w 3667125"/>
              <a:gd name="connsiteY229" fmla="*/ 2999423 h 3638550"/>
              <a:gd name="connsiteX230" fmla="*/ 3294698 w 3667125"/>
              <a:gd name="connsiteY230" fmla="*/ 2991803 h 3638550"/>
              <a:gd name="connsiteX231" fmla="*/ 3281363 w 3667125"/>
              <a:gd name="connsiteY231" fmla="*/ 2980373 h 3638550"/>
              <a:gd name="connsiteX232" fmla="*/ 3304223 w 3667125"/>
              <a:gd name="connsiteY232" fmla="*/ 2952750 h 3638550"/>
              <a:gd name="connsiteX233" fmla="*/ 3318510 w 3667125"/>
              <a:gd name="connsiteY233" fmla="*/ 2964180 h 3638550"/>
              <a:gd name="connsiteX234" fmla="*/ 3294698 w 3667125"/>
              <a:gd name="connsiteY234" fmla="*/ 2991803 h 3638550"/>
              <a:gd name="connsiteX235" fmla="*/ 360998 w 3667125"/>
              <a:gd name="connsiteY235" fmla="*/ 2939415 h 3638550"/>
              <a:gd name="connsiteX236" fmla="*/ 341948 w 3667125"/>
              <a:gd name="connsiteY236" fmla="*/ 2908935 h 3638550"/>
              <a:gd name="connsiteX237" fmla="*/ 357188 w 3667125"/>
              <a:gd name="connsiteY237" fmla="*/ 2899410 h 3638550"/>
              <a:gd name="connsiteX238" fmla="*/ 376238 w 3667125"/>
              <a:gd name="connsiteY238" fmla="*/ 2929890 h 3638550"/>
              <a:gd name="connsiteX239" fmla="*/ 360998 w 3667125"/>
              <a:gd name="connsiteY239" fmla="*/ 2939415 h 3638550"/>
              <a:gd name="connsiteX240" fmla="*/ 3340418 w 3667125"/>
              <a:gd name="connsiteY240" fmla="*/ 2935605 h 3638550"/>
              <a:gd name="connsiteX241" fmla="*/ 3326130 w 3667125"/>
              <a:gd name="connsiteY241" fmla="*/ 2924175 h 3638550"/>
              <a:gd name="connsiteX242" fmla="*/ 3348038 w 3667125"/>
              <a:gd name="connsiteY242" fmla="*/ 2895600 h 3638550"/>
              <a:gd name="connsiteX243" fmla="*/ 3362325 w 3667125"/>
              <a:gd name="connsiteY243" fmla="*/ 2906078 h 3638550"/>
              <a:gd name="connsiteX244" fmla="*/ 3340418 w 3667125"/>
              <a:gd name="connsiteY244" fmla="*/ 2935605 h 3638550"/>
              <a:gd name="connsiteX245" fmla="*/ 322898 w 3667125"/>
              <a:gd name="connsiteY245" fmla="*/ 2878455 h 3638550"/>
              <a:gd name="connsiteX246" fmla="*/ 304800 w 3667125"/>
              <a:gd name="connsiteY246" fmla="*/ 2847023 h 3638550"/>
              <a:gd name="connsiteX247" fmla="*/ 320040 w 3667125"/>
              <a:gd name="connsiteY247" fmla="*/ 2838450 h 3638550"/>
              <a:gd name="connsiteX248" fmla="*/ 338138 w 3667125"/>
              <a:gd name="connsiteY248" fmla="*/ 2868930 h 3638550"/>
              <a:gd name="connsiteX249" fmla="*/ 322898 w 3667125"/>
              <a:gd name="connsiteY249" fmla="*/ 2878455 h 3638550"/>
              <a:gd name="connsiteX250" fmla="*/ 3383280 w 3667125"/>
              <a:gd name="connsiteY250" fmla="*/ 2878455 h 3638550"/>
              <a:gd name="connsiteX251" fmla="*/ 3368040 w 3667125"/>
              <a:gd name="connsiteY251" fmla="*/ 2867978 h 3638550"/>
              <a:gd name="connsiteX252" fmla="*/ 3388043 w 3667125"/>
              <a:gd name="connsiteY252" fmla="*/ 2838450 h 3638550"/>
              <a:gd name="connsiteX253" fmla="*/ 3403283 w 3667125"/>
              <a:gd name="connsiteY253" fmla="*/ 2848928 h 3638550"/>
              <a:gd name="connsiteX254" fmla="*/ 3383280 w 3667125"/>
              <a:gd name="connsiteY254" fmla="*/ 2878455 h 3638550"/>
              <a:gd name="connsiteX255" fmla="*/ 3423285 w 3667125"/>
              <a:gd name="connsiteY255" fmla="*/ 2818448 h 3638550"/>
              <a:gd name="connsiteX256" fmla="*/ 3408045 w 3667125"/>
              <a:gd name="connsiteY256" fmla="*/ 2808923 h 3638550"/>
              <a:gd name="connsiteX257" fmla="*/ 3427095 w 3667125"/>
              <a:gd name="connsiteY257" fmla="*/ 2778443 h 3638550"/>
              <a:gd name="connsiteX258" fmla="*/ 3442335 w 3667125"/>
              <a:gd name="connsiteY258" fmla="*/ 2787968 h 3638550"/>
              <a:gd name="connsiteX259" fmla="*/ 3423285 w 3667125"/>
              <a:gd name="connsiteY259" fmla="*/ 2818448 h 3638550"/>
              <a:gd name="connsiteX260" fmla="*/ 286702 w 3667125"/>
              <a:gd name="connsiteY260" fmla="*/ 2816543 h 3638550"/>
              <a:gd name="connsiteX261" fmla="*/ 269557 w 3667125"/>
              <a:gd name="connsiteY261" fmla="*/ 2785110 h 3638550"/>
              <a:gd name="connsiteX262" fmla="*/ 285750 w 3667125"/>
              <a:gd name="connsiteY262" fmla="*/ 2776538 h 3638550"/>
              <a:gd name="connsiteX263" fmla="*/ 302895 w 3667125"/>
              <a:gd name="connsiteY263" fmla="*/ 2807970 h 3638550"/>
              <a:gd name="connsiteX264" fmla="*/ 286702 w 3667125"/>
              <a:gd name="connsiteY264" fmla="*/ 2816543 h 3638550"/>
              <a:gd name="connsiteX265" fmla="*/ 3460433 w 3667125"/>
              <a:gd name="connsiteY265" fmla="*/ 2755583 h 3638550"/>
              <a:gd name="connsiteX266" fmla="*/ 3444240 w 3667125"/>
              <a:gd name="connsiteY266" fmla="*/ 2747010 h 3638550"/>
              <a:gd name="connsiteX267" fmla="*/ 3461385 w 3667125"/>
              <a:gd name="connsiteY267" fmla="*/ 2715578 h 3638550"/>
              <a:gd name="connsiteX268" fmla="*/ 3477577 w 3667125"/>
              <a:gd name="connsiteY268" fmla="*/ 2724150 h 3638550"/>
              <a:gd name="connsiteX269" fmla="*/ 3460433 w 3667125"/>
              <a:gd name="connsiteY269" fmla="*/ 2755583 h 3638550"/>
              <a:gd name="connsiteX270" fmla="*/ 253365 w 3667125"/>
              <a:gd name="connsiteY270" fmla="*/ 2752725 h 3638550"/>
              <a:gd name="connsiteX271" fmla="*/ 237173 w 3667125"/>
              <a:gd name="connsiteY271" fmla="*/ 2720340 h 3638550"/>
              <a:gd name="connsiteX272" fmla="*/ 253365 w 3667125"/>
              <a:gd name="connsiteY272" fmla="*/ 2712720 h 3638550"/>
              <a:gd name="connsiteX273" fmla="*/ 269557 w 3667125"/>
              <a:gd name="connsiteY273" fmla="*/ 2745105 h 3638550"/>
              <a:gd name="connsiteX274" fmla="*/ 253365 w 3667125"/>
              <a:gd name="connsiteY274" fmla="*/ 2752725 h 3638550"/>
              <a:gd name="connsiteX275" fmla="*/ 3493770 w 3667125"/>
              <a:gd name="connsiteY275" fmla="*/ 2691765 h 3638550"/>
              <a:gd name="connsiteX276" fmla="*/ 3477577 w 3667125"/>
              <a:gd name="connsiteY276" fmla="*/ 2684145 h 3638550"/>
              <a:gd name="connsiteX277" fmla="*/ 3492818 w 3667125"/>
              <a:gd name="connsiteY277" fmla="*/ 2651760 h 3638550"/>
              <a:gd name="connsiteX278" fmla="*/ 3509010 w 3667125"/>
              <a:gd name="connsiteY278" fmla="*/ 2659380 h 3638550"/>
              <a:gd name="connsiteX279" fmla="*/ 3493770 w 3667125"/>
              <a:gd name="connsiteY279" fmla="*/ 2691765 h 3638550"/>
              <a:gd name="connsiteX280" fmla="*/ 221932 w 3667125"/>
              <a:gd name="connsiteY280" fmla="*/ 2687955 h 3638550"/>
              <a:gd name="connsiteX281" fmla="*/ 206693 w 3667125"/>
              <a:gd name="connsiteY281" fmla="*/ 2655570 h 3638550"/>
              <a:gd name="connsiteX282" fmla="*/ 222885 w 3667125"/>
              <a:gd name="connsiteY282" fmla="*/ 2647950 h 3638550"/>
              <a:gd name="connsiteX283" fmla="*/ 238125 w 3667125"/>
              <a:gd name="connsiteY283" fmla="*/ 2680335 h 3638550"/>
              <a:gd name="connsiteX284" fmla="*/ 221932 w 3667125"/>
              <a:gd name="connsiteY284" fmla="*/ 2687955 h 3638550"/>
              <a:gd name="connsiteX285" fmla="*/ 3524250 w 3667125"/>
              <a:gd name="connsiteY285" fmla="*/ 2626995 h 3638550"/>
              <a:gd name="connsiteX286" fmla="*/ 3508058 w 3667125"/>
              <a:gd name="connsiteY286" fmla="*/ 2619375 h 3638550"/>
              <a:gd name="connsiteX287" fmla="*/ 3521393 w 3667125"/>
              <a:gd name="connsiteY287" fmla="*/ 2586038 h 3638550"/>
              <a:gd name="connsiteX288" fmla="*/ 3538538 w 3667125"/>
              <a:gd name="connsiteY288" fmla="*/ 2592705 h 3638550"/>
              <a:gd name="connsiteX289" fmla="*/ 3524250 w 3667125"/>
              <a:gd name="connsiteY289" fmla="*/ 2626995 h 3638550"/>
              <a:gd name="connsiteX290" fmla="*/ 192405 w 3667125"/>
              <a:gd name="connsiteY290" fmla="*/ 2622233 h 3638550"/>
              <a:gd name="connsiteX291" fmla="*/ 178118 w 3667125"/>
              <a:gd name="connsiteY291" fmla="*/ 2588895 h 3638550"/>
              <a:gd name="connsiteX292" fmla="*/ 195263 w 3667125"/>
              <a:gd name="connsiteY292" fmla="*/ 2582228 h 3638550"/>
              <a:gd name="connsiteX293" fmla="*/ 209550 w 3667125"/>
              <a:gd name="connsiteY293" fmla="*/ 2615565 h 3638550"/>
              <a:gd name="connsiteX294" fmla="*/ 192405 w 3667125"/>
              <a:gd name="connsiteY294" fmla="*/ 2622233 h 3638550"/>
              <a:gd name="connsiteX295" fmla="*/ 3550920 w 3667125"/>
              <a:gd name="connsiteY295" fmla="*/ 2559368 h 3638550"/>
              <a:gd name="connsiteX296" fmla="*/ 3533775 w 3667125"/>
              <a:gd name="connsiteY296" fmla="*/ 2552700 h 3638550"/>
              <a:gd name="connsiteX297" fmla="*/ 3546158 w 3667125"/>
              <a:gd name="connsiteY297" fmla="*/ 2519363 h 3638550"/>
              <a:gd name="connsiteX298" fmla="*/ 3563302 w 3667125"/>
              <a:gd name="connsiteY298" fmla="*/ 2525078 h 3638550"/>
              <a:gd name="connsiteX299" fmla="*/ 3550920 w 3667125"/>
              <a:gd name="connsiteY299" fmla="*/ 2559368 h 3638550"/>
              <a:gd name="connsiteX300" fmla="*/ 164782 w 3667125"/>
              <a:gd name="connsiteY300" fmla="*/ 2555558 h 3638550"/>
              <a:gd name="connsiteX301" fmla="*/ 151448 w 3667125"/>
              <a:gd name="connsiteY301" fmla="*/ 2522220 h 3638550"/>
              <a:gd name="connsiteX302" fmla="*/ 168593 w 3667125"/>
              <a:gd name="connsiteY302" fmla="*/ 2515553 h 3638550"/>
              <a:gd name="connsiteX303" fmla="*/ 181927 w 3667125"/>
              <a:gd name="connsiteY303" fmla="*/ 2548890 h 3638550"/>
              <a:gd name="connsiteX304" fmla="*/ 164782 w 3667125"/>
              <a:gd name="connsiteY304" fmla="*/ 2555558 h 3638550"/>
              <a:gd name="connsiteX305" fmla="*/ 3575685 w 3667125"/>
              <a:gd name="connsiteY305" fmla="*/ 2491740 h 3638550"/>
              <a:gd name="connsiteX306" fmla="*/ 3558540 w 3667125"/>
              <a:gd name="connsiteY306" fmla="*/ 2486025 h 3638550"/>
              <a:gd name="connsiteX307" fmla="*/ 3569018 w 3667125"/>
              <a:gd name="connsiteY307" fmla="*/ 2451735 h 3638550"/>
              <a:gd name="connsiteX308" fmla="*/ 3586163 w 3667125"/>
              <a:gd name="connsiteY308" fmla="*/ 2457450 h 3638550"/>
              <a:gd name="connsiteX309" fmla="*/ 3575685 w 3667125"/>
              <a:gd name="connsiteY309" fmla="*/ 2491740 h 3638550"/>
              <a:gd name="connsiteX310" fmla="*/ 139065 w 3667125"/>
              <a:gd name="connsiteY310" fmla="*/ 2487930 h 3638550"/>
              <a:gd name="connsiteX311" fmla="*/ 126682 w 3667125"/>
              <a:gd name="connsiteY311" fmla="*/ 2453640 h 3638550"/>
              <a:gd name="connsiteX312" fmla="*/ 143827 w 3667125"/>
              <a:gd name="connsiteY312" fmla="*/ 2447925 h 3638550"/>
              <a:gd name="connsiteX313" fmla="*/ 156210 w 3667125"/>
              <a:gd name="connsiteY313" fmla="*/ 2481263 h 3638550"/>
              <a:gd name="connsiteX314" fmla="*/ 139065 w 3667125"/>
              <a:gd name="connsiteY314" fmla="*/ 2487930 h 3638550"/>
              <a:gd name="connsiteX315" fmla="*/ 3596640 w 3667125"/>
              <a:gd name="connsiteY315" fmla="*/ 2423160 h 3638550"/>
              <a:gd name="connsiteX316" fmla="*/ 3579495 w 3667125"/>
              <a:gd name="connsiteY316" fmla="*/ 2418398 h 3638550"/>
              <a:gd name="connsiteX317" fmla="*/ 3589020 w 3667125"/>
              <a:gd name="connsiteY317" fmla="*/ 2384108 h 3638550"/>
              <a:gd name="connsiteX318" fmla="*/ 3606165 w 3667125"/>
              <a:gd name="connsiteY318" fmla="*/ 2388870 h 3638550"/>
              <a:gd name="connsiteX319" fmla="*/ 3596640 w 3667125"/>
              <a:gd name="connsiteY319" fmla="*/ 2423160 h 3638550"/>
              <a:gd name="connsiteX320" fmla="*/ 115252 w 3667125"/>
              <a:gd name="connsiteY320" fmla="*/ 2419350 h 3638550"/>
              <a:gd name="connsiteX321" fmla="*/ 103823 w 3667125"/>
              <a:gd name="connsiteY321" fmla="*/ 2385060 h 3638550"/>
              <a:gd name="connsiteX322" fmla="*/ 120968 w 3667125"/>
              <a:gd name="connsiteY322" fmla="*/ 2379345 h 3638550"/>
              <a:gd name="connsiteX323" fmla="*/ 131445 w 3667125"/>
              <a:gd name="connsiteY323" fmla="*/ 2413635 h 3638550"/>
              <a:gd name="connsiteX324" fmla="*/ 115252 w 3667125"/>
              <a:gd name="connsiteY324" fmla="*/ 2419350 h 3638550"/>
              <a:gd name="connsiteX325" fmla="*/ 3615690 w 3667125"/>
              <a:gd name="connsiteY325" fmla="*/ 2353628 h 3638550"/>
              <a:gd name="connsiteX326" fmla="*/ 3598545 w 3667125"/>
              <a:gd name="connsiteY326" fmla="*/ 2348865 h 3638550"/>
              <a:gd name="connsiteX327" fmla="*/ 3607118 w 3667125"/>
              <a:gd name="connsiteY327" fmla="*/ 2314575 h 3638550"/>
              <a:gd name="connsiteX328" fmla="*/ 3625215 w 3667125"/>
              <a:gd name="connsiteY328" fmla="*/ 2318385 h 3638550"/>
              <a:gd name="connsiteX329" fmla="*/ 3615690 w 3667125"/>
              <a:gd name="connsiteY329" fmla="*/ 2353628 h 3638550"/>
              <a:gd name="connsiteX330" fmla="*/ 94298 w 3667125"/>
              <a:gd name="connsiteY330" fmla="*/ 2350770 h 3638550"/>
              <a:gd name="connsiteX331" fmla="*/ 84773 w 3667125"/>
              <a:gd name="connsiteY331" fmla="*/ 2316480 h 3638550"/>
              <a:gd name="connsiteX332" fmla="*/ 101918 w 3667125"/>
              <a:gd name="connsiteY332" fmla="*/ 2311718 h 3638550"/>
              <a:gd name="connsiteX333" fmla="*/ 111443 w 3667125"/>
              <a:gd name="connsiteY333" fmla="*/ 2346008 h 3638550"/>
              <a:gd name="connsiteX334" fmla="*/ 94298 w 3667125"/>
              <a:gd name="connsiteY334" fmla="*/ 2350770 h 3638550"/>
              <a:gd name="connsiteX335" fmla="*/ 3630930 w 3667125"/>
              <a:gd name="connsiteY335" fmla="*/ 2283143 h 3638550"/>
              <a:gd name="connsiteX336" fmla="*/ 3612833 w 3667125"/>
              <a:gd name="connsiteY336" fmla="*/ 2279333 h 3638550"/>
              <a:gd name="connsiteX337" fmla="*/ 3619500 w 3667125"/>
              <a:gd name="connsiteY337" fmla="*/ 2244090 h 3638550"/>
              <a:gd name="connsiteX338" fmla="*/ 3637598 w 3667125"/>
              <a:gd name="connsiteY338" fmla="*/ 2246948 h 3638550"/>
              <a:gd name="connsiteX339" fmla="*/ 3630930 w 3667125"/>
              <a:gd name="connsiteY339" fmla="*/ 2283143 h 3638550"/>
              <a:gd name="connsiteX340" fmla="*/ 75248 w 3667125"/>
              <a:gd name="connsiteY340" fmla="*/ 2281238 h 3638550"/>
              <a:gd name="connsiteX341" fmla="*/ 66675 w 3667125"/>
              <a:gd name="connsiteY341" fmla="*/ 2245995 h 3638550"/>
              <a:gd name="connsiteX342" fmla="*/ 83820 w 3667125"/>
              <a:gd name="connsiteY342" fmla="*/ 2241233 h 3638550"/>
              <a:gd name="connsiteX343" fmla="*/ 92393 w 3667125"/>
              <a:gd name="connsiteY343" fmla="*/ 2275523 h 3638550"/>
              <a:gd name="connsiteX344" fmla="*/ 75248 w 3667125"/>
              <a:gd name="connsiteY344" fmla="*/ 2281238 h 3638550"/>
              <a:gd name="connsiteX345" fmla="*/ 3644265 w 3667125"/>
              <a:gd name="connsiteY345" fmla="*/ 2211705 h 3638550"/>
              <a:gd name="connsiteX346" fmla="*/ 3626168 w 3667125"/>
              <a:gd name="connsiteY346" fmla="*/ 2208848 h 3638550"/>
              <a:gd name="connsiteX347" fmla="*/ 3631883 w 3667125"/>
              <a:gd name="connsiteY347" fmla="*/ 2173605 h 3638550"/>
              <a:gd name="connsiteX348" fmla="*/ 3649980 w 3667125"/>
              <a:gd name="connsiteY348" fmla="*/ 2176463 h 3638550"/>
              <a:gd name="connsiteX349" fmla="*/ 3644265 w 3667125"/>
              <a:gd name="connsiteY349" fmla="*/ 2211705 h 3638550"/>
              <a:gd name="connsiteX350" fmla="*/ 57150 w 3667125"/>
              <a:gd name="connsiteY350" fmla="*/ 2211705 h 3638550"/>
              <a:gd name="connsiteX351" fmla="*/ 49530 w 3667125"/>
              <a:gd name="connsiteY351" fmla="*/ 2176463 h 3638550"/>
              <a:gd name="connsiteX352" fmla="*/ 67627 w 3667125"/>
              <a:gd name="connsiteY352" fmla="*/ 2172653 h 3638550"/>
              <a:gd name="connsiteX353" fmla="*/ 75248 w 3667125"/>
              <a:gd name="connsiteY353" fmla="*/ 2207895 h 3638550"/>
              <a:gd name="connsiteX354" fmla="*/ 57150 w 3667125"/>
              <a:gd name="connsiteY354" fmla="*/ 2211705 h 3638550"/>
              <a:gd name="connsiteX355" fmla="*/ 42863 w 3667125"/>
              <a:gd name="connsiteY355" fmla="*/ 2141220 h 3638550"/>
              <a:gd name="connsiteX356" fmla="*/ 36195 w 3667125"/>
              <a:gd name="connsiteY356" fmla="*/ 2105978 h 3638550"/>
              <a:gd name="connsiteX357" fmla="*/ 54293 w 3667125"/>
              <a:gd name="connsiteY357" fmla="*/ 2103120 h 3638550"/>
              <a:gd name="connsiteX358" fmla="*/ 60960 w 3667125"/>
              <a:gd name="connsiteY358" fmla="*/ 2138363 h 3638550"/>
              <a:gd name="connsiteX359" fmla="*/ 42863 w 3667125"/>
              <a:gd name="connsiteY359" fmla="*/ 2141220 h 3638550"/>
              <a:gd name="connsiteX360" fmla="*/ 3653790 w 3667125"/>
              <a:gd name="connsiteY360" fmla="*/ 2140268 h 3638550"/>
              <a:gd name="connsiteX361" fmla="*/ 3635693 w 3667125"/>
              <a:gd name="connsiteY361" fmla="*/ 2138363 h 3638550"/>
              <a:gd name="connsiteX362" fmla="*/ 3639502 w 3667125"/>
              <a:gd name="connsiteY362" fmla="*/ 2103120 h 3638550"/>
              <a:gd name="connsiteX363" fmla="*/ 3657600 w 3667125"/>
              <a:gd name="connsiteY363" fmla="*/ 2105025 h 3638550"/>
              <a:gd name="connsiteX364" fmla="*/ 3653790 w 3667125"/>
              <a:gd name="connsiteY364" fmla="*/ 2140268 h 3638550"/>
              <a:gd name="connsiteX365" fmla="*/ 29527 w 3667125"/>
              <a:gd name="connsiteY365" fmla="*/ 2069782 h 3638550"/>
              <a:gd name="connsiteX366" fmla="*/ 23813 w 3667125"/>
              <a:gd name="connsiteY366" fmla="*/ 2034540 h 3638550"/>
              <a:gd name="connsiteX367" fmla="*/ 41910 w 3667125"/>
              <a:gd name="connsiteY367" fmla="*/ 2031682 h 3638550"/>
              <a:gd name="connsiteX368" fmla="*/ 47625 w 3667125"/>
              <a:gd name="connsiteY368" fmla="*/ 2066925 h 3638550"/>
              <a:gd name="connsiteX369" fmla="*/ 29527 w 3667125"/>
              <a:gd name="connsiteY369" fmla="*/ 2069782 h 3638550"/>
              <a:gd name="connsiteX370" fmla="*/ 3661410 w 3667125"/>
              <a:gd name="connsiteY370" fmla="*/ 2068830 h 3638550"/>
              <a:gd name="connsiteX371" fmla="*/ 3643313 w 3667125"/>
              <a:gd name="connsiteY371" fmla="*/ 2066925 h 3638550"/>
              <a:gd name="connsiteX372" fmla="*/ 3646170 w 3667125"/>
              <a:gd name="connsiteY372" fmla="*/ 2031682 h 3638550"/>
              <a:gd name="connsiteX373" fmla="*/ 3664268 w 3667125"/>
              <a:gd name="connsiteY373" fmla="*/ 2032635 h 3638550"/>
              <a:gd name="connsiteX374" fmla="*/ 3661410 w 3667125"/>
              <a:gd name="connsiteY374" fmla="*/ 2068830 h 3638550"/>
              <a:gd name="connsiteX375" fmla="*/ 19050 w 3667125"/>
              <a:gd name="connsiteY375" fmla="*/ 1999298 h 3638550"/>
              <a:gd name="connsiteX376" fmla="*/ 14288 w 3667125"/>
              <a:gd name="connsiteY376" fmla="*/ 1964055 h 3638550"/>
              <a:gd name="connsiteX377" fmla="*/ 32385 w 3667125"/>
              <a:gd name="connsiteY377" fmla="*/ 1962150 h 3638550"/>
              <a:gd name="connsiteX378" fmla="*/ 37148 w 3667125"/>
              <a:gd name="connsiteY378" fmla="*/ 1997393 h 3638550"/>
              <a:gd name="connsiteX379" fmla="*/ 19050 w 3667125"/>
              <a:gd name="connsiteY379" fmla="*/ 1999298 h 3638550"/>
              <a:gd name="connsiteX380" fmla="*/ 3666173 w 3667125"/>
              <a:gd name="connsiteY380" fmla="*/ 1996440 h 3638550"/>
              <a:gd name="connsiteX381" fmla="*/ 3648075 w 3667125"/>
              <a:gd name="connsiteY381" fmla="*/ 1995488 h 3638550"/>
              <a:gd name="connsiteX382" fmla="*/ 3649027 w 3667125"/>
              <a:gd name="connsiteY382" fmla="*/ 1960245 h 3638550"/>
              <a:gd name="connsiteX383" fmla="*/ 3667125 w 3667125"/>
              <a:gd name="connsiteY383" fmla="*/ 1960245 h 3638550"/>
              <a:gd name="connsiteX384" fmla="*/ 3666173 w 3667125"/>
              <a:gd name="connsiteY384" fmla="*/ 1996440 h 3638550"/>
              <a:gd name="connsiteX385" fmla="*/ 10477 w 3667125"/>
              <a:gd name="connsiteY385" fmla="*/ 1927860 h 3638550"/>
              <a:gd name="connsiteX386" fmla="*/ 7620 w 3667125"/>
              <a:gd name="connsiteY386" fmla="*/ 1891665 h 3638550"/>
              <a:gd name="connsiteX387" fmla="*/ 25718 w 3667125"/>
              <a:gd name="connsiteY387" fmla="*/ 1889760 h 3638550"/>
              <a:gd name="connsiteX388" fmla="*/ 28575 w 3667125"/>
              <a:gd name="connsiteY388" fmla="*/ 1925003 h 3638550"/>
              <a:gd name="connsiteX389" fmla="*/ 10477 w 3667125"/>
              <a:gd name="connsiteY389" fmla="*/ 1927860 h 3638550"/>
              <a:gd name="connsiteX390" fmla="*/ 3668077 w 3667125"/>
              <a:gd name="connsiteY390" fmla="*/ 1925003 h 3638550"/>
              <a:gd name="connsiteX391" fmla="*/ 3649980 w 3667125"/>
              <a:gd name="connsiteY391" fmla="*/ 1925003 h 3638550"/>
              <a:gd name="connsiteX392" fmla="*/ 3649980 w 3667125"/>
              <a:gd name="connsiteY392" fmla="*/ 1907857 h 3638550"/>
              <a:gd name="connsiteX393" fmla="*/ 3649980 w 3667125"/>
              <a:gd name="connsiteY393" fmla="*/ 1888807 h 3638550"/>
              <a:gd name="connsiteX394" fmla="*/ 3668077 w 3667125"/>
              <a:gd name="connsiteY394" fmla="*/ 1888807 h 3638550"/>
              <a:gd name="connsiteX395" fmla="*/ 3668077 w 3667125"/>
              <a:gd name="connsiteY395" fmla="*/ 1907857 h 3638550"/>
              <a:gd name="connsiteX396" fmla="*/ 3668077 w 3667125"/>
              <a:gd name="connsiteY396" fmla="*/ 1925003 h 3638550"/>
              <a:gd name="connsiteX397" fmla="*/ 4763 w 3667125"/>
              <a:gd name="connsiteY397" fmla="*/ 1855470 h 3638550"/>
              <a:gd name="connsiteX398" fmla="*/ 2857 w 3667125"/>
              <a:gd name="connsiteY398" fmla="*/ 1819275 h 3638550"/>
              <a:gd name="connsiteX399" fmla="*/ 20955 w 3667125"/>
              <a:gd name="connsiteY399" fmla="*/ 1818323 h 3638550"/>
              <a:gd name="connsiteX400" fmla="*/ 22860 w 3667125"/>
              <a:gd name="connsiteY400" fmla="*/ 1853565 h 3638550"/>
              <a:gd name="connsiteX401" fmla="*/ 4763 w 3667125"/>
              <a:gd name="connsiteY401" fmla="*/ 1855470 h 3638550"/>
              <a:gd name="connsiteX402" fmla="*/ 3649027 w 3667125"/>
              <a:gd name="connsiteY402" fmla="*/ 1853565 h 3638550"/>
              <a:gd name="connsiteX403" fmla="*/ 3648075 w 3667125"/>
              <a:gd name="connsiteY403" fmla="*/ 1818323 h 3638550"/>
              <a:gd name="connsiteX404" fmla="*/ 3666173 w 3667125"/>
              <a:gd name="connsiteY404" fmla="*/ 1817370 h 3638550"/>
              <a:gd name="connsiteX405" fmla="*/ 3667125 w 3667125"/>
              <a:gd name="connsiteY405" fmla="*/ 1853565 h 3638550"/>
              <a:gd name="connsiteX406" fmla="*/ 3649027 w 3667125"/>
              <a:gd name="connsiteY406" fmla="*/ 1853565 h 3638550"/>
              <a:gd name="connsiteX407" fmla="*/ 952 w 3667125"/>
              <a:gd name="connsiteY407" fmla="*/ 1784032 h 3638550"/>
              <a:gd name="connsiteX408" fmla="*/ 0 w 3667125"/>
              <a:gd name="connsiteY408" fmla="*/ 1747838 h 3638550"/>
              <a:gd name="connsiteX409" fmla="*/ 18098 w 3667125"/>
              <a:gd name="connsiteY409" fmla="*/ 1747838 h 3638550"/>
              <a:gd name="connsiteX410" fmla="*/ 19050 w 3667125"/>
              <a:gd name="connsiteY410" fmla="*/ 1783080 h 3638550"/>
              <a:gd name="connsiteX411" fmla="*/ 952 w 3667125"/>
              <a:gd name="connsiteY411" fmla="*/ 1784032 h 3638550"/>
              <a:gd name="connsiteX412" fmla="*/ 3646170 w 3667125"/>
              <a:gd name="connsiteY412" fmla="*/ 1782128 h 3638550"/>
              <a:gd name="connsiteX413" fmla="*/ 3643313 w 3667125"/>
              <a:gd name="connsiteY413" fmla="*/ 1746885 h 3638550"/>
              <a:gd name="connsiteX414" fmla="*/ 3661410 w 3667125"/>
              <a:gd name="connsiteY414" fmla="*/ 1744980 h 3638550"/>
              <a:gd name="connsiteX415" fmla="*/ 3664268 w 3667125"/>
              <a:gd name="connsiteY415" fmla="*/ 1781175 h 3638550"/>
              <a:gd name="connsiteX416" fmla="*/ 3646170 w 3667125"/>
              <a:gd name="connsiteY416" fmla="*/ 1782128 h 3638550"/>
              <a:gd name="connsiteX417" fmla="*/ 19050 w 3667125"/>
              <a:gd name="connsiteY417" fmla="*/ 1712595 h 3638550"/>
              <a:gd name="connsiteX418" fmla="*/ 952 w 3667125"/>
              <a:gd name="connsiteY418" fmla="*/ 1712595 h 3638550"/>
              <a:gd name="connsiteX419" fmla="*/ 1905 w 3667125"/>
              <a:gd name="connsiteY419" fmla="*/ 1676400 h 3638550"/>
              <a:gd name="connsiteX420" fmla="*/ 20002 w 3667125"/>
              <a:gd name="connsiteY420" fmla="*/ 1677353 h 3638550"/>
              <a:gd name="connsiteX421" fmla="*/ 19050 w 3667125"/>
              <a:gd name="connsiteY421" fmla="*/ 1712595 h 3638550"/>
              <a:gd name="connsiteX422" fmla="*/ 3640455 w 3667125"/>
              <a:gd name="connsiteY422" fmla="*/ 1710690 h 3638550"/>
              <a:gd name="connsiteX423" fmla="*/ 3636645 w 3667125"/>
              <a:gd name="connsiteY423" fmla="*/ 1675448 h 3638550"/>
              <a:gd name="connsiteX424" fmla="*/ 3654743 w 3667125"/>
              <a:gd name="connsiteY424" fmla="*/ 1673543 h 3638550"/>
              <a:gd name="connsiteX425" fmla="*/ 3658552 w 3667125"/>
              <a:gd name="connsiteY425" fmla="*/ 1709738 h 3638550"/>
              <a:gd name="connsiteX426" fmla="*/ 3640455 w 3667125"/>
              <a:gd name="connsiteY426" fmla="*/ 1710690 h 3638550"/>
              <a:gd name="connsiteX427" fmla="*/ 20955 w 3667125"/>
              <a:gd name="connsiteY427" fmla="*/ 1641157 h 3638550"/>
              <a:gd name="connsiteX428" fmla="*/ 2857 w 3667125"/>
              <a:gd name="connsiteY428" fmla="*/ 1640205 h 3638550"/>
              <a:gd name="connsiteX429" fmla="*/ 4763 w 3667125"/>
              <a:gd name="connsiteY429" fmla="*/ 1604010 h 3638550"/>
              <a:gd name="connsiteX430" fmla="*/ 22860 w 3667125"/>
              <a:gd name="connsiteY430" fmla="*/ 1604963 h 3638550"/>
              <a:gd name="connsiteX431" fmla="*/ 20955 w 3667125"/>
              <a:gd name="connsiteY431" fmla="*/ 1641157 h 3638550"/>
              <a:gd name="connsiteX432" fmla="*/ 3631883 w 3667125"/>
              <a:gd name="connsiteY432" fmla="*/ 1639253 h 3638550"/>
              <a:gd name="connsiteX433" fmla="*/ 3627120 w 3667125"/>
              <a:gd name="connsiteY433" fmla="*/ 1604010 h 3638550"/>
              <a:gd name="connsiteX434" fmla="*/ 3645218 w 3667125"/>
              <a:gd name="connsiteY434" fmla="*/ 1601153 h 3638550"/>
              <a:gd name="connsiteX435" fmla="*/ 3649980 w 3667125"/>
              <a:gd name="connsiteY435" fmla="*/ 1636395 h 3638550"/>
              <a:gd name="connsiteX436" fmla="*/ 3631883 w 3667125"/>
              <a:gd name="connsiteY436" fmla="*/ 1639253 h 3638550"/>
              <a:gd name="connsiteX437" fmla="*/ 25718 w 3667125"/>
              <a:gd name="connsiteY437" fmla="*/ 1569720 h 3638550"/>
              <a:gd name="connsiteX438" fmla="*/ 7620 w 3667125"/>
              <a:gd name="connsiteY438" fmla="*/ 1567815 h 3638550"/>
              <a:gd name="connsiteX439" fmla="*/ 11430 w 3667125"/>
              <a:gd name="connsiteY439" fmla="*/ 1531620 h 3638550"/>
              <a:gd name="connsiteX440" fmla="*/ 29527 w 3667125"/>
              <a:gd name="connsiteY440" fmla="*/ 1533525 h 3638550"/>
              <a:gd name="connsiteX441" fmla="*/ 25718 w 3667125"/>
              <a:gd name="connsiteY441" fmla="*/ 1569720 h 3638550"/>
              <a:gd name="connsiteX442" fmla="*/ 3621405 w 3667125"/>
              <a:gd name="connsiteY442" fmla="*/ 1568768 h 3638550"/>
              <a:gd name="connsiteX443" fmla="*/ 3615690 w 3667125"/>
              <a:gd name="connsiteY443" fmla="*/ 1533525 h 3638550"/>
              <a:gd name="connsiteX444" fmla="*/ 3633788 w 3667125"/>
              <a:gd name="connsiteY444" fmla="*/ 1530668 h 3638550"/>
              <a:gd name="connsiteX445" fmla="*/ 3640455 w 3667125"/>
              <a:gd name="connsiteY445" fmla="*/ 1565910 h 3638550"/>
              <a:gd name="connsiteX446" fmla="*/ 3621405 w 3667125"/>
              <a:gd name="connsiteY446" fmla="*/ 1568768 h 3638550"/>
              <a:gd name="connsiteX447" fmla="*/ 34290 w 3667125"/>
              <a:gd name="connsiteY447" fmla="*/ 1499235 h 3638550"/>
              <a:gd name="connsiteX448" fmla="*/ 16193 w 3667125"/>
              <a:gd name="connsiteY448" fmla="*/ 1496378 h 3638550"/>
              <a:gd name="connsiteX449" fmla="*/ 21907 w 3667125"/>
              <a:gd name="connsiteY449" fmla="*/ 1461135 h 3638550"/>
              <a:gd name="connsiteX450" fmla="*/ 40005 w 3667125"/>
              <a:gd name="connsiteY450" fmla="*/ 1463993 h 3638550"/>
              <a:gd name="connsiteX451" fmla="*/ 34290 w 3667125"/>
              <a:gd name="connsiteY451" fmla="*/ 1499235 h 3638550"/>
              <a:gd name="connsiteX452" fmla="*/ 3609023 w 3667125"/>
              <a:gd name="connsiteY452" fmla="*/ 1498282 h 3638550"/>
              <a:gd name="connsiteX453" fmla="*/ 3601402 w 3667125"/>
              <a:gd name="connsiteY453" fmla="*/ 1463040 h 3638550"/>
              <a:gd name="connsiteX454" fmla="*/ 3619500 w 3667125"/>
              <a:gd name="connsiteY454" fmla="*/ 1459230 h 3638550"/>
              <a:gd name="connsiteX455" fmla="*/ 3627120 w 3667125"/>
              <a:gd name="connsiteY455" fmla="*/ 1494473 h 3638550"/>
              <a:gd name="connsiteX456" fmla="*/ 3609023 w 3667125"/>
              <a:gd name="connsiteY456" fmla="*/ 1498282 h 3638550"/>
              <a:gd name="connsiteX457" fmla="*/ 3593783 w 3667125"/>
              <a:gd name="connsiteY457" fmla="*/ 1428750 h 3638550"/>
              <a:gd name="connsiteX458" fmla="*/ 3585210 w 3667125"/>
              <a:gd name="connsiteY458" fmla="*/ 1394460 h 3638550"/>
              <a:gd name="connsiteX459" fmla="*/ 3602355 w 3667125"/>
              <a:gd name="connsiteY459" fmla="*/ 1389698 h 3638550"/>
              <a:gd name="connsiteX460" fmla="*/ 3610927 w 3667125"/>
              <a:gd name="connsiteY460" fmla="*/ 1424940 h 3638550"/>
              <a:gd name="connsiteX461" fmla="*/ 3593783 w 3667125"/>
              <a:gd name="connsiteY461" fmla="*/ 1428750 h 3638550"/>
              <a:gd name="connsiteX462" fmla="*/ 45720 w 3667125"/>
              <a:gd name="connsiteY462" fmla="*/ 1428750 h 3638550"/>
              <a:gd name="connsiteX463" fmla="*/ 27623 w 3667125"/>
              <a:gd name="connsiteY463" fmla="*/ 1424940 h 3638550"/>
              <a:gd name="connsiteX464" fmla="*/ 35243 w 3667125"/>
              <a:gd name="connsiteY464" fmla="*/ 1389698 h 3638550"/>
              <a:gd name="connsiteX465" fmla="*/ 53340 w 3667125"/>
              <a:gd name="connsiteY465" fmla="*/ 1393507 h 3638550"/>
              <a:gd name="connsiteX466" fmla="*/ 45720 w 3667125"/>
              <a:gd name="connsiteY466" fmla="*/ 1428750 h 3638550"/>
              <a:gd name="connsiteX467" fmla="*/ 3575685 w 3667125"/>
              <a:gd name="connsiteY467" fmla="*/ 1359218 h 3638550"/>
              <a:gd name="connsiteX468" fmla="*/ 3566160 w 3667125"/>
              <a:gd name="connsiteY468" fmla="*/ 1324928 h 3638550"/>
              <a:gd name="connsiteX469" fmla="*/ 3583305 w 3667125"/>
              <a:gd name="connsiteY469" fmla="*/ 1320165 h 3638550"/>
              <a:gd name="connsiteX470" fmla="*/ 3592830 w 3667125"/>
              <a:gd name="connsiteY470" fmla="*/ 1354455 h 3638550"/>
              <a:gd name="connsiteX471" fmla="*/ 3575685 w 3667125"/>
              <a:gd name="connsiteY471" fmla="*/ 1359218 h 3638550"/>
              <a:gd name="connsiteX472" fmla="*/ 60960 w 3667125"/>
              <a:gd name="connsiteY472" fmla="*/ 1359218 h 3638550"/>
              <a:gd name="connsiteX473" fmla="*/ 43815 w 3667125"/>
              <a:gd name="connsiteY473" fmla="*/ 1354455 h 3638550"/>
              <a:gd name="connsiteX474" fmla="*/ 53340 w 3667125"/>
              <a:gd name="connsiteY474" fmla="*/ 1319213 h 3638550"/>
              <a:gd name="connsiteX475" fmla="*/ 70485 w 3667125"/>
              <a:gd name="connsiteY475" fmla="*/ 1323975 h 3638550"/>
              <a:gd name="connsiteX476" fmla="*/ 60960 w 3667125"/>
              <a:gd name="connsiteY476" fmla="*/ 1359218 h 3638550"/>
              <a:gd name="connsiteX477" fmla="*/ 3556635 w 3667125"/>
              <a:gd name="connsiteY477" fmla="*/ 1290638 h 3638550"/>
              <a:gd name="connsiteX478" fmla="*/ 3546158 w 3667125"/>
              <a:gd name="connsiteY478" fmla="*/ 1256348 h 3638550"/>
              <a:gd name="connsiteX479" fmla="*/ 3563302 w 3667125"/>
              <a:gd name="connsiteY479" fmla="*/ 1250632 h 3638550"/>
              <a:gd name="connsiteX480" fmla="*/ 3573780 w 3667125"/>
              <a:gd name="connsiteY480" fmla="*/ 1284923 h 3638550"/>
              <a:gd name="connsiteX481" fmla="*/ 3556635 w 3667125"/>
              <a:gd name="connsiteY481" fmla="*/ 1290638 h 3638550"/>
              <a:gd name="connsiteX482" fmla="*/ 80010 w 3667125"/>
              <a:gd name="connsiteY482" fmla="*/ 1290638 h 3638550"/>
              <a:gd name="connsiteX483" fmla="*/ 62865 w 3667125"/>
              <a:gd name="connsiteY483" fmla="*/ 1284923 h 3638550"/>
              <a:gd name="connsiteX484" fmla="*/ 74295 w 3667125"/>
              <a:gd name="connsiteY484" fmla="*/ 1250632 h 3638550"/>
              <a:gd name="connsiteX485" fmla="*/ 91440 w 3667125"/>
              <a:gd name="connsiteY485" fmla="*/ 1256348 h 3638550"/>
              <a:gd name="connsiteX486" fmla="*/ 80010 w 3667125"/>
              <a:gd name="connsiteY486" fmla="*/ 1290638 h 3638550"/>
              <a:gd name="connsiteX487" fmla="*/ 103823 w 3667125"/>
              <a:gd name="connsiteY487" fmla="*/ 1223010 h 3638550"/>
              <a:gd name="connsiteX488" fmla="*/ 86677 w 3667125"/>
              <a:gd name="connsiteY488" fmla="*/ 1216343 h 3638550"/>
              <a:gd name="connsiteX489" fmla="*/ 100013 w 3667125"/>
              <a:gd name="connsiteY489" fmla="*/ 1183005 h 3638550"/>
              <a:gd name="connsiteX490" fmla="*/ 117157 w 3667125"/>
              <a:gd name="connsiteY490" fmla="*/ 1189673 h 3638550"/>
              <a:gd name="connsiteX491" fmla="*/ 103823 w 3667125"/>
              <a:gd name="connsiteY491" fmla="*/ 1223010 h 3638550"/>
              <a:gd name="connsiteX492" fmla="*/ 3534727 w 3667125"/>
              <a:gd name="connsiteY492" fmla="*/ 1223010 h 3638550"/>
              <a:gd name="connsiteX493" fmla="*/ 3523298 w 3667125"/>
              <a:gd name="connsiteY493" fmla="*/ 1189673 h 3638550"/>
              <a:gd name="connsiteX494" fmla="*/ 3540443 w 3667125"/>
              <a:gd name="connsiteY494" fmla="*/ 1183957 h 3638550"/>
              <a:gd name="connsiteX495" fmla="*/ 3551873 w 3667125"/>
              <a:gd name="connsiteY495" fmla="*/ 1218248 h 3638550"/>
              <a:gd name="connsiteX496" fmla="*/ 3534727 w 3667125"/>
              <a:gd name="connsiteY496" fmla="*/ 1223010 h 3638550"/>
              <a:gd name="connsiteX497" fmla="*/ 130493 w 3667125"/>
              <a:gd name="connsiteY497" fmla="*/ 1157288 h 3638550"/>
              <a:gd name="connsiteX498" fmla="*/ 114300 w 3667125"/>
              <a:gd name="connsiteY498" fmla="*/ 1149668 h 3638550"/>
              <a:gd name="connsiteX499" fmla="*/ 129540 w 3667125"/>
              <a:gd name="connsiteY499" fmla="*/ 1117282 h 3638550"/>
              <a:gd name="connsiteX500" fmla="*/ 145732 w 3667125"/>
              <a:gd name="connsiteY500" fmla="*/ 1124903 h 3638550"/>
              <a:gd name="connsiteX501" fmla="*/ 130493 w 3667125"/>
              <a:gd name="connsiteY501" fmla="*/ 1157288 h 3638550"/>
              <a:gd name="connsiteX502" fmla="*/ 3510915 w 3667125"/>
              <a:gd name="connsiteY502" fmla="*/ 1155382 h 3638550"/>
              <a:gd name="connsiteX503" fmla="*/ 3497580 w 3667125"/>
              <a:gd name="connsiteY503" fmla="*/ 1122045 h 3638550"/>
              <a:gd name="connsiteX504" fmla="*/ 3514725 w 3667125"/>
              <a:gd name="connsiteY504" fmla="*/ 1115378 h 3638550"/>
              <a:gd name="connsiteX505" fmla="*/ 3528060 w 3667125"/>
              <a:gd name="connsiteY505" fmla="*/ 1148715 h 3638550"/>
              <a:gd name="connsiteX506" fmla="*/ 3510915 w 3667125"/>
              <a:gd name="connsiteY506" fmla="*/ 1155382 h 3638550"/>
              <a:gd name="connsiteX507" fmla="*/ 161925 w 3667125"/>
              <a:gd name="connsiteY507" fmla="*/ 1093470 h 3638550"/>
              <a:gd name="connsiteX508" fmla="*/ 145732 w 3667125"/>
              <a:gd name="connsiteY508" fmla="*/ 1084898 h 3638550"/>
              <a:gd name="connsiteX509" fmla="*/ 163830 w 3667125"/>
              <a:gd name="connsiteY509" fmla="*/ 1053465 h 3638550"/>
              <a:gd name="connsiteX510" fmla="*/ 168593 w 3667125"/>
              <a:gd name="connsiteY510" fmla="*/ 1043940 h 3638550"/>
              <a:gd name="connsiteX511" fmla="*/ 184785 w 3667125"/>
              <a:gd name="connsiteY511" fmla="*/ 1051560 h 3638550"/>
              <a:gd name="connsiteX512" fmla="*/ 180023 w 3667125"/>
              <a:gd name="connsiteY512" fmla="*/ 1062038 h 3638550"/>
              <a:gd name="connsiteX513" fmla="*/ 161925 w 3667125"/>
              <a:gd name="connsiteY513" fmla="*/ 1093470 h 3638550"/>
              <a:gd name="connsiteX514" fmla="*/ 3484245 w 3667125"/>
              <a:gd name="connsiteY514" fmla="*/ 1089660 h 3638550"/>
              <a:gd name="connsiteX515" fmla="*/ 3469958 w 3667125"/>
              <a:gd name="connsiteY515" fmla="*/ 1057275 h 3638550"/>
              <a:gd name="connsiteX516" fmla="*/ 3486150 w 3667125"/>
              <a:gd name="connsiteY516" fmla="*/ 1049655 h 3638550"/>
              <a:gd name="connsiteX517" fmla="*/ 3500438 w 3667125"/>
              <a:gd name="connsiteY517" fmla="*/ 1082993 h 3638550"/>
              <a:gd name="connsiteX518" fmla="*/ 3484245 w 3667125"/>
              <a:gd name="connsiteY518" fmla="*/ 1089660 h 3638550"/>
              <a:gd name="connsiteX519" fmla="*/ 3454718 w 3667125"/>
              <a:gd name="connsiteY519" fmla="*/ 1023938 h 3638550"/>
              <a:gd name="connsiteX520" fmla="*/ 3439477 w 3667125"/>
              <a:gd name="connsiteY520" fmla="*/ 991553 h 3638550"/>
              <a:gd name="connsiteX521" fmla="*/ 3455670 w 3667125"/>
              <a:gd name="connsiteY521" fmla="*/ 982980 h 3638550"/>
              <a:gd name="connsiteX522" fmla="*/ 3471863 w 3667125"/>
              <a:gd name="connsiteY522" fmla="*/ 1015365 h 3638550"/>
              <a:gd name="connsiteX523" fmla="*/ 3454718 w 3667125"/>
              <a:gd name="connsiteY523" fmla="*/ 1023938 h 3638550"/>
              <a:gd name="connsiteX524" fmla="*/ 200977 w 3667125"/>
              <a:gd name="connsiteY524" fmla="*/ 1020128 h 3638550"/>
              <a:gd name="connsiteX525" fmla="*/ 184785 w 3667125"/>
              <a:gd name="connsiteY525" fmla="*/ 1011555 h 3638550"/>
              <a:gd name="connsiteX526" fmla="*/ 200977 w 3667125"/>
              <a:gd name="connsiteY526" fmla="*/ 979170 h 3638550"/>
              <a:gd name="connsiteX527" fmla="*/ 217170 w 3667125"/>
              <a:gd name="connsiteY527" fmla="*/ 987743 h 3638550"/>
              <a:gd name="connsiteX528" fmla="*/ 200977 w 3667125"/>
              <a:gd name="connsiteY528" fmla="*/ 1020128 h 3638550"/>
              <a:gd name="connsiteX529" fmla="*/ 3422333 w 3667125"/>
              <a:gd name="connsiteY529" fmla="*/ 960120 h 3638550"/>
              <a:gd name="connsiteX530" fmla="*/ 3405188 w 3667125"/>
              <a:gd name="connsiteY530" fmla="*/ 928688 h 3638550"/>
              <a:gd name="connsiteX531" fmla="*/ 3421380 w 3667125"/>
              <a:gd name="connsiteY531" fmla="*/ 920115 h 3638550"/>
              <a:gd name="connsiteX532" fmla="*/ 3438525 w 3667125"/>
              <a:gd name="connsiteY532" fmla="*/ 951548 h 3638550"/>
              <a:gd name="connsiteX533" fmla="*/ 3422333 w 3667125"/>
              <a:gd name="connsiteY533" fmla="*/ 960120 h 3638550"/>
              <a:gd name="connsiteX534" fmla="*/ 234315 w 3667125"/>
              <a:gd name="connsiteY534" fmla="*/ 957263 h 3638550"/>
              <a:gd name="connsiteX535" fmla="*/ 218123 w 3667125"/>
              <a:gd name="connsiteY535" fmla="*/ 948690 h 3638550"/>
              <a:gd name="connsiteX536" fmla="*/ 236220 w 3667125"/>
              <a:gd name="connsiteY536" fmla="*/ 917257 h 3638550"/>
              <a:gd name="connsiteX537" fmla="*/ 251460 w 3667125"/>
              <a:gd name="connsiteY537" fmla="*/ 925830 h 3638550"/>
              <a:gd name="connsiteX538" fmla="*/ 234315 w 3667125"/>
              <a:gd name="connsiteY538" fmla="*/ 957263 h 3638550"/>
              <a:gd name="connsiteX539" fmla="*/ 3388043 w 3667125"/>
              <a:gd name="connsiteY539" fmla="*/ 898207 h 3638550"/>
              <a:gd name="connsiteX540" fmla="*/ 3369945 w 3667125"/>
              <a:gd name="connsiteY540" fmla="*/ 867728 h 3638550"/>
              <a:gd name="connsiteX541" fmla="*/ 3385185 w 3667125"/>
              <a:gd name="connsiteY541" fmla="*/ 858203 h 3638550"/>
              <a:gd name="connsiteX542" fmla="*/ 3403283 w 3667125"/>
              <a:gd name="connsiteY542" fmla="*/ 888682 h 3638550"/>
              <a:gd name="connsiteX543" fmla="*/ 3388043 w 3667125"/>
              <a:gd name="connsiteY543" fmla="*/ 898207 h 3638550"/>
              <a:gd name="connsiteX544" fmla="*/ 270510 w 3667125"/>
              <a:gd name="connsiteY544" fmla="*/ 895350 h 3638550"/>
              <a:gd name="connsiteX545" fmla="*/ 255270 w 3667125"/>
              <a:gd name="connsiteY545" fmla="*/ 885825 h 3638550"/>
              <a:gd name="connsiteX546" fmla="*/ 274320 w 3667125"/>
              <a:gd name="connsiteY546" fmla="*/ 855345 h 3638550"/>
              <a:gd name="connsiteX547" fmla="*/ 289560 w 3667125"/>
              <a:gd name="connsiteY547" fmla="*/ 864870 h 3638550"/>
              <a:gd name="connsiteX548" fmla="*/ 270510 w 3667125"/>
              <a:gd name="connsiteY548" fmla="*/ 895350 h 3638550"/>
              <a:gd name="connsiteX549" fmla="*/ 3350895 w 3667125"/>
              <a:gd name="connsiteY549" fmla="*/ 837248 h 3638550"/>
              <a:gd name="connsiteX550" fmla="*/ 3330893 w 3667125"/>
              <a:gd name="connsiteY550" fmla="*/ 807720 h 3638550"/>
              <a:gd name="connsiteX551" fmla="*/ 3346133 w 3667125"/>
              <a:gd name="connsiteY551" fmla="*/ 797243 h 3638550"/>
              <a:gd name="connsiteX552" fmla="*/ 3366135 w 3667125"/>
              <a:gd name="connsiteY552" fmla="*/ 827723 h 3638550"/>
              <a:gd name="connsiteX553" fmla="*/ 3350895 w 3667125"/>
              <a:gd name="connsiteY553" fmla="*/ 837248 h 3638550"/>
              <a:gd name="connsiteX554" fmla="*/ 307657 w 3667125"/>
              <a:gd name="connsiteY554" fmla="*/ 834390 h 3638550"/>
              <a:gd name="connsiteX555" fmla="*/ 292418 w 3667125"/>
              <a:gd name="connsiteY555" fmla="*/ 824865 h 3638550"/>
              <a:gd name="connsiteX556" fmla="*/ 312420 w 3667125"/>
              <a:gd name="connsiteY556" fmla="*/ 794385 h 3638550"/>
              <a:gd name="connsiteX557" fmla="*/ 327660 w 3667125"/>
              <a:gd name="connsiteY557" fmla="*/ 804863 h 3638550"/>
              <a:gd name="connsiteX558" fmla="*/ 307657 w 3667125"/>
              <a:gd name="connsiteY558" fmla="*/ 834390 h 3638550"/>
              <a:gd name="connsiteX559" fmla="*/ 3310890 w 3667125"/>
              <a:gd name="connsiteY559" fmla="*/ 778193 h 3638550"/>
              <a:gd name="connsiteX560" fmla="*/ 3289935 w 3667125"/>
              <a:gd name="connsiteY560" fmla="*/ 749618 h 3638550"/>
              <a:gd name="connsiteX561" fmla="*/ 3304223 w 3667125"/>
              <a:gd name="connsiteY561" fmla="*/ 739140 h 3638550"/>
              <a:gd name="connsiteX562" fmla="*/ 3325177 w 3667125"/>
              <a:gd name="connsiteY562" fmla="*/ 768668 h 3638550"/>
              <a:gd name="connsiteX563" fmla="*/ 3310890 w 3667125"/>
              <a:gd name="connsiteY563" fmla="*/ 778193 h 3638550"/>
              <a:gd name="connsiteX564" fmla="*/ 347663 w 3667125"/>
              <a:gd name="connsiteY564" fmla="*/ 775335 h 3638550"/>
              <a:gd name="connsiteX565" fmla="*/ 332423 w 3667125"/>
              <a:gd name="connsiteY565" fmla="*/ 764857 h 3638550"/>
              <a:gd name="connsiteX566" fmla="*/ 353377 w 3667125"/>
              <a:gd name="connsiteY566" fmla="*/ 735330 h 3638550"/>
              <a:gd name="connsiteX567" fmla="*/ 367665 w 3667125"/>
              <a:gd name="connsiteY567" fmla="*/ 745807 h 3638550"/>
              <a:gd name="connsiteX568" fmla="*/ 347663 w 3667125"/>
              <a:gd name="connsiteY568" fmla="*/ 775335 h 3638550"/>
              <a:gd name="connsiteX569" fmla="*/ 3268027 w 3667125"/>
              <a:gd name="connsiteY569" fmla="*/ 720090 h 3638550"/>
              <a:gd name="connsiteX570" fmla="*/ 3246120 w 3667125"/>
              <a:gd name="connsiteY570" fmla="*/ 691515 h 3638550"/>
              <a:gd name="connsiteX571" fmla="*/ 3260408 w 3667125"/>
              <a:gd name="connsiteY571" fmla="*/ 680085 h 3638550"/>
              <a:gd name="connsiteX572" fmla="*/ 3282315 w 3667125"/>
              <a:gd name="connsiteY572" fmla="*/ 708660 h 3638550"/>
              <a:gd name="connsiteX573" fmla="*/ 3268027 w 3667125"/>
              <a:gd name="connsiteY573" fmla="*/ 720090 h 3638550"/>
              <a:gd name="connsiteX574" fmla="*/ 389573 w 3667125"/>
              <a:gd name="connsiteY574" fmla="*/ 717232 h 3638550"/>
              <a:gd name="connsiteX575" fmla="*/ 375285 w 3667125"/>
              <a:gd name="connsiteY575" fmla="*/ 706755 h 3638550"/>
              <a:gd name="connsiteX576" fmla="*/ 397193 w 3667125"/>
              <a:gd name="connsiteY576" fmla="*/ 678180 h 3638550"/>
              <a:gd name="connsiteX577" fmla="*/ 411480 w 3667125"/>
              <a:gd name="connsiteY577" fmla="*/ 689610 h 3638550"/>
              <a:gd name="connsiteX578" fmla="*/ 389573 w 3667125"/>
              <a:gd name="connsiteY578" fmla="*/ 717232 h 3638550"/>
              <a:gd name="connsiteX579" fmla="*/ 3223260 w 3667125"/>
              <a:gd name="connsiteY579" fmla="*/ 664845 h 3638550"/>
              <a:gd name="connsiteX580" fmla="*/ 3200400 w 3667125"/>
              <a:gd name="connsiteY580" fmla="*/ 637223 h 3638550"/>
              <a:gd name="connsiteX581" fmla="*/ 3213735 w 3667125"/>
              <a:gd name="connsiteY581" fmla="*/ 624840 h 3638550"/>
              <a:gd name="connsiteX582" fmla="*/ 3237548 w 3667125"/>
              <a:gd name="connsiteY582" fmla="*/ 652463 h 3638550"/>
              <a:gd name="connsiteX583" fmla="*/ 3223260 w 3667125"/>
              <a:gd name="connsiteY583" fmla="*/ 664845 h 3638550"/>
              <a:gd name="connsiteX584" fmla="*/ 434340 w 3667125"/>
              <a:gd name="connsiteY584" fmla="*/ 661988 h 3638550"/>
              <a:gd name="connsiteX585" fmla="*/ 420052 w 3667125"/>
              <a:gd name="connsiteY585" fmla="*/ 650557 h 3638550"/>
              <a:gd name="connsiteX586" fmla="*/ 442913 w 3667125"/>
              <a:gd name="connsiteY586" fmla="*/ 622935 h 3638550"/>
              <a:gd name="connsiteX587" fmla="*/ 456248 w 3667125"/>
              <a:gd name="connsiteY587" fmla="*/ 634365 h 3638550"/>
              <a:gd name="connsiteX588" fmla="*/ 434340 w 3667125"/>
              <a:gd name="connsiteY588" fmla="*/ 661988 h 3638550"/>
              <a:gd name="connsiteX589" fmla="*/ 3176588 w 3667125"/>
              <a:gd name="connsiteY589" fmla="*/ 610553 h 3638550"/>
              <a:gd name="connsiteX590" fmla="*/ 3151823 w 3667125"/>
              <a:gd name="connsiteY590" fmla="*/ 584835 h 3638550"/>
              <a:gd name="connsiteX591" fmla="*/ 3165158 w 3667125"/>
              <a:gd name="connsiteY591" fmla="*/ 572453 h 3638550"/>
              <a:gd name="connsiteX592" fmla="*/ 3189923 w 3667125"/>
              <a:gd name="connsiteY592" fmla="*/ 599123 h 3638550"/>
              <a:gd name="connsiteX593" fmla="*/ 3176588 w 3667125"/>
              <a:gd name="connsiteY593" fmla="*/ 610553 h 3638550"/>
              <a:gd name="connsiteX594" fmla="*/ 480060 w 3667125"/>
              <a:gd name="connsiteY594" fmla="*/ 607695 h 3638550"/>
              <a:gd name="connsiteX595" fmla="*/ 466725 w 3667125"/>
              <a:gd name="connsiteY595" fmla="*/ 595313 h 3638550"/>
              <a:gd name="connsiteX596" fmla="*/ 490538 w 3667125"/>
              <a:gd name="connsiteY596" fmla="*/ 568643 h 3638550"/>
              <a:gd name="connsiteX597" fmla="*/ 503873 w 3667125"/>
              <a:gd name="connsiteY597" fmla="*/ 581025 h 3638550"/>
              <a:gd name="connsiteX598" fmla="*/ 480060 w 3667125"/>
              <a:gd name="connsiteY598" fmla="*/ 607695 h 3638550"/>
              <a:gd name="connsiteX599" fmla="*/ 3127058 w 3667125"/>
              <a:gd name="connsiteY599" fmla="*/ 559118 h 3638550"/>
              <a:gd name="connsiteX600" fmla="*/ 3101340 w 3667125"/>
              <a:gd name="connsiteY600" fmla="*/ 534353 h 3638550"/>
              <a:gd name="connsiteX601" fmla="*/ 3113723 w 3667125"/>
              <a:gd name="connsiteY601" fmla="*/ 521018 h 3638550"/>
              <a:gd name="connsiteX602" fmla="*/ 3139440 w 3667125"/>
              <a:gd name="connsiteY602" fmla="*/ 546735 h 3638550"/>
              <a:gd name="connsiteX603" fmla="*/ 3127058 w 3667125"/>
              <a:gd name="connsiteY603" fmla="*/ 559118 h 3638550"/>
              <a:gd name="connsiteX604" fmla="*/ 528638 w 3667125"/>
              <a:gd name="connsiteY604" fmla="*/ 555307 h 3638550"/>
              <a:gd name="connsiteX605" fmla="*/ 515302 w 3667125"/>
              <a:gd name="connsiteY605" fmla="*/ 542925 h 3638550"/>
              <a:gd name="connsiteX606" fmla="*/ 540068 w 3667125"/>
              <a:gd name="connsiteY606" fmla="*/ 517207 h 3638550"/>
              <a:gd name="connsiteX607" fmla="*/ 552450 w 3667125"/>
              <a:gd name="connsiteY607" fmla="*/ 529590 h 3638550"/>
              <a:gd name="connsiteX608" fmla="*/ 528638 w 3667125"/>
              <a:gd name="connsiteY608" fmla="*/ 555307 h 3638550"/>
              <a:gd name="connsiteX609" fmla="*/ 3075623 w 3667125"/>
              <a:gd name="connsiteY609" fmla="*/ 509588 h 3638550"/>
              <a:gd name="connsiteX610" fmla="*/ 3048952 w 3667125"/>
              <a:gd name="connsiteY610" fmla="*/ 485775 h 3638550"/>
              <a:gd name="connsiteX611" fmla="*/ 3061335 w 3667125"/>
              <a:gd name="connsiteY611" fmla="*/ 472440 h 3638550"/>
              <a:gd name="connsiteX612" fmla="*/ 3088005 w 3667125"/>
              <a:gd name="connsiteY612" fmla="*/ 496253 h 3638550"/>
              <a:gd name="connsiteX613" fmla="*/ 3075623 w 3667125"/>
              <a:gd name="connsiteY613" fmla="*/ 509588 h 3638550"/>
              <a:gd name="connsiteX614" fmla="*/ 579120 w 3667125"/>
              <a:gd name="connsiteY614" fmla="*/ 503873 h 3638550"/>
              <a:gd name="connsiteX615" fmla="*/ 566738 w 3667125"/>
              <a:gd name="connsiteY615" fmla="*/ 490538 h 3638550"/>
              <a:gd name="connsiteX616" fmla="*/ 593407 w 3667125"/>
              <a:gd name="connsiteY616" fmla="*/ 465773 h 3638550"/>
              <a:gd name="connsiteX617" fmla="*/ 605790 w 3667125"/>
              <a:gd name="connsiteY617" fmla="*/ 479107 h 3638550"/>
              <a:gd name="connsiteX618" fmla="*/ 579120 w 3667125"/>
              <a:gd name="connsiteY618" fmla="*/ 503873 h 3638550"/>
              <a:gd name="connsiteX619" fmla="*/ 3022283 w 3667125"/>
              <a:gd name="connsiteY619" fmla="*/ 461963 h 3638550"/>
              <a:gd name="connsiteX620" fmla="*/ 2994660 w 3667125"/>
              <a:gd name="connsiteY620" fmla="*/ 439103 h 3638550"/>
              <a:gd name="connsiteX621" fmla="*/ 3006090 w 3667125"/>
              <a:gd name="connsiteY621" fmla="*/ 424815 h 3638550"/>
              <a:gd name="connsiteX622" fmla="*/ 3033713 w 3667125"/>
              <a:gd name="connsiteY622" fmla="*/ 447675 h 3638550"/>
              <a:gd name="connsiteX623" fmla="*/ 3022283 w 3667125"/>
              <a:gd name="connsiteY623" fmla="*/ 461963 h 3638550"/>
              <a:gd name="connsiteX624" fmla="*/ 631507 w 3667125"/>
              <a:gd name="connsiteY624" fmla="*/ 456248 h 3638550"/>
              <a:gd name="connsiteX625" fmla="*/ 619125 w 3667125"/>
              <a:gd name="connsiteY625" fmla="*/ 442913 h 3638550"/>
              <a:gd name="connsiteX626" fmla="*/ 646748 w 3667125"/>
              <a:gd name="connsiteY626" fmla="*/ 419100 h 3638550"/>
              <a:gd name="connsiteX627" fmla="*/ 658177 w 3667125"/>
              <a:gd name="connsiteY627" fmla="*/ 432435 h 3638550"/>
              <a:gd name="connsiteX628" fmla="*/ 631507 w 3667125"/>
              <a:gd name="connsiteY628" fmla="*/ 456248 h 3638550"/>
              <a:gd name="connsiteX629" fmla="*/ 2967038 w 3667125"/>
              <a:gd name="connsiteY629" fmla="*/ 416243 h 3638550"/>
              <a:gd name="connsiteX630" fmla="*/ 2938463 w 3667125"/>
              <a:gd name="connsiteY630" fmla="*/ 394335 h 3638550"/>
              <a:gd name="connsiteX631" fmla="*/ 2948940 w 3667125"/>
              <a:gd name="connsiteY631" fmla="*/ 380048 h 3638550"/>
              <a:gd name="connsiteX632" fmla="*/ 2977515 w 3667125"/>
              <a:gd name="connsiteY632" fmla="*/ 401955 h 3638550"/>
              <a:gd name="connsiteX633" fmla="*/ 2967038 w 3667125"/>
              <a:gd name="connsiteY633" fmla="*/ 416243 h 3638550"/>
              <a:gd name="connsiteX634" fmla="*/ 685800 w 3667125"/>
              <a:gd name="connsiteY634" fmla="*/ 409575 h 3638550"/>
              <a:gd name="connsiteX635" fmla="*/ 674370 w 3667125"/>
              <a:gd name="connsiteY635" fmla="*/ 395288 h 3638550"/>
              <a:gd name="connsiteX636" fmla="*/ 702945 w 3667125"/>
              <a:gd name="connsiteY636" fmla="*/ 372428 h 3638550"/>
              <a:gd name="connsiteX637" fmla="*/ 714375 w 3667125"/>
              <a:gd name="connsiteY637" fmla="*/ 386715 h 3638550"/>
              <a:gd name="connsiteX638" fmla="*/ 685800 w 3667125"/>
              <a:gd name="connsiteY638" fmla="*/ 409575 h 3638550"/>
              <a:gd name="connsiteX639" fmla="*/ 2910840 w 3667125"/>
              <a:gd name="connsiteY639" fmla="*/ 373380 h 3638550"/>
              <a:gd name="connsiteX640" fmla="*/ 2881313 w 3667125"/>
              <a:gd name="connsiteY640" fmla="*/ 352425 h 3638550"/>
              <a:gd name="connsiteX641" fmla="*/ 2891790 w 3667125"/>
              <a:gd name="connsiteY641" fmla="*/ 337185 h 3638550"/>
              <a:gd name="connsiteX642" fmla="*/ 2921318 w 3667125"/>
              <a:gd name="connsiteY642" fmla="*/ 358140 h 3638550"/>
              <a:gd name="connsiteX643" fmla="*/ 2910840 w 3667125"/>
              <a:gd name="connsiteY643" fmla="*/ 373380 h 3638550"/>
              <a:gd name="connsiteX644" fmla="*/ 741998 w 3667125"/>
              <a:gd name="connsiteY644" fmla="*/ 365760 h 3638550"/>
              <a:gd name="connsiteX645" fmla="*/ 731520 w 3667125"/>
              <a:gd name="connsiteY645" fmla="*/ 351473 h 3638550"/>
              <a:gd name="connsiteX646" fmla="*/ 760095 w 3667125"/>
              <a:gd name="connsiteY646" fmla="*/ 330518 h 3638550"/>
              <a:gd name="connsiteX647" fmla="*/ 770573 w 3667125"/>
              <a:gd name="connsiteY647" fmla="*/ 344805 h 3638550"/>
              <a:gd name="connsiteX648" fmla="*/ 741998 w 3667125"/>
              <a:gd name="connsiteY648" fmla="*/ 365760 h 3638550"/>
              <a:gd name="connsiteX649" fmla="*/ 2851785 w 3667125"/>
              <a:gd name="connsiteY649" fmla="*/ 332423 h 3638550"/>
              <a:gd name="connsiteX650" fmla="*/ 2822258 w 3667125"/>
              <a:gd name="connsiteY650" fmla="*/ 313373 h 3638550"/>
              <a:gd name="connsiteX651" fmla="*/ 2831783 w 3667125"/>
              <a:gd name="connsiteY651" fmla="*/ 298132 h 3638550"/>
              <a:gd name="connsiteX652" fmla="*/ 2862263 w 3667125"/>
              <a:gd name="connsiteY652" fmla="*/ 318135 h 3638550"/>
              <a:gd name="connsiteX653" fmla="*/ 2851785 w 3667125"/>
              <a:gd name="connsiteY653" fmla="*/ 332423 h 3638550"/>
              <a:gd name="connsiteX654" fmla="*/ 800100 w 3667125"/>
              <a:gd name="connsiteY654" fmla="*/ 323850 h 3638550"/>
              <a:gd name="connsiteX655" fmla="*/ 789623 w 3667125"/>
              <a:gd name="connsiteY655" fmla="*/ 308610 h 3638550"/>
              <a:gd name="connsiteX656" fmla="*/ 819150 w 3667125"/>
              <a:gd name="connsiteY656" fmla="*/ 288607 h 3638550"/>
              <a:gd name="connsiteX657" fmla="*/ 828675 w 3667125"/>
              <a:gd name="connsiteY657" fmla="*/ 303848 h 3638550"/>
              <a:gd name="connsiteX658" fmla="*/ 800100 w 3667125"/>
              <a:gd name="connsiteY658" fmla="*/ 323850 h 3638550"/>
              <a:gd name="connsiteX659" fmla="*/ 2791777 w 3667125"/>
              <a:gd name="connsiteY659" fmla="*/ 294323 h 3638550"/>
              <a:gd name="connsiteX660" fmla="*/ 2761298 w 3667125"/>
              <a:gd name="connsiteY660" fmla="*/ 276225 h 3638550"/>
              <a:gd name="connsiteX661" fmla="*/ 2770823 w 3667125"/>
              <a:gd name="connsiteY661" fmla="*/ 260985 h 3638550"/>
              <a:gd name="connsiteX662" fmla="*/ 2801302 w 3667125"/>
              <a:gd name="connsiteY662" fmla="*/ 279082 h 3638550"/>
              <a:gd name="connsiteX663" fmla="*/ 2791777 w 3667125"/>
              <a:gd name="connsiteY663" fmla="*/ 294323 h 3638550"/>
              <a:gd name="connsiteX664" fmla="*/ 859155 w 3667125"/>
              <a:gd name="connsiteY664" fmla="*/ 284798 h 3638550"/>
              <a:gd name="connsiteX665" fmla="*/ 849630 w 3667125"/>
              <a:gd name="connsiteY665" fmla="*/ 269557 h 3638550"/>
              <a:gd name="connsiteX666" fmla="*/ 880110 w 3667125"/>
              <a:gd name="connsiteY666" fmla="*/ 250507 h 3638550"/>
              <a:gd name="connsiteX667" fmla="*/ 889635 w 3667125"/>
              <a:gd name="connsiteY667" fmla="*/ 265748 h 3638550"/>
              <a:gd name="connsiteX668" fmla="*/ 859155 w 3667125"/>
              <a:gd name="connsiteY668" fmla="*/ 284798 h 3638550"/>
              <a:gd name="connsiteX669" fmla="*/ 2729865 w 3667125"/>
              <a:gd name="connsiteY669" fmla="*/ 258128 h 3638550"/>
              <a:gd name="connsiteX670" fmla="*/ 2698433 w 3667125"/>
              <a:gd name="connsiteY670" fmla="*/ 240982 h 3638550"/>
              <a:gd name="connsiteX671" fmla="*/ 2707005 w 3667125"/>
              <a:gd name="connsiteY671" fmla="*/ 224790 h 3638550"/>
              <a:gd name="connsiteX672" fmla="*/ 2738438 w 3667125"/>
              <a:gd name="connsiteY672" fmla="*/ 241935 h 3638550"/>
              <a:gd name="connsiteX673" fmla="*/ 2729865 w 3667125"/>
              <a:gd name="connsiteY673" fmla="*/ 258128 h 3638550"/>
              <a:gd name="connsiteX674" fmla="*/ 921068 w 3667125"/>
              <a:gd name="connsiteY674" fmla="*/ 247650 h 3638550"/>
              <a:gd name="connsiteX675" fmla="*/ 912495 w 3667125"/>
              <a:gd name="connsiteY675" fmla="*/ 232410 h 3638550"/>
              <a:gd name="connsiteX676" fmla="*/ 943927 w 3667125"/>
              <a:gd name="connsiteY676" fmla="*/ 215265 h 3638550"/>
              <a:gd name="connsiteX677" fmla="*/ 952500 w 3667125"/>
              <a:gd name="connsiteY677" fmla="*/ 231457 h 3638550"/>
              <a:gd name="connsiteX678" fmla="*/ 921068 w 3667125"/>
              <a:gd name="connsiteY678" fmla="*/ 247650 h 3638550"/>
              <a:gd name="connsiteX679" fmla="*/ 2667000 w 3667125"/>
              <a:gd name="connsiteY679" fmla="*/ 224790 h 3638550"/>
              <a:gd name="connsiteX680" fmla="*/ 2634615 w 3667125"/>
              <a:gd name="connsiteY680" fmla="*/ 208598 h 3638550"/>
              <a:gd name="connsiteX681" fmla="*/ 2642235 w 3667125"/>
              <a:gd name="connsiteY681" fmla="*/ 192405 h 3638550"/>
              <a:gd name="connsiteX682" fmla="*/ 2674620 w 3667125"/>
              <a:gd name="connsiteY682" fmla="*/ 208598 h 3638550"/>
              <a:gd name="connsiteX683" fmla="*/ 2667000 w 3667125"/>
              <a:gd name="connsiteY683" fmla="*/ 224790 h 3638550"/>
              <a:gd name="connsiteX684" fmla="*/ 982980 w 3667125"/>
              <a:gd name="connsiteY684" fmla="*/ 214313 h 3638550"/>
              <a:gd name="connsiteX685" fmla="*/ 974407 w 3667125"/>
              <a:gd name="connsiteY685" fmla="*/ 198120 h 3638550"/>
              <a:gd name="connsiteX686" fmla="*/ 1006793 w 3667125"/>
              <a:gd name="connsiteY686" fmla="*/ 181928 h 3638550"/>
              <a:gd name="connsiteX687" fmla="*/ 1014413 w 3667125"/>
              <a:gd name="connsiteY687" fmla="*/ 198120 h 3638550"/>
              <a:gd name="connsiteX688" fmla="*/ 982980 w 3667125"/>
              <a:gd name="connsiteY688" fmla="*/ 214313 h 3638550"/>
              <a:gd name="connsiteX689" fmla="*/ 2603183 w 3667125"/>
              <a:gd name="connsiteY689" fmla="*/ 193357 h 3638550"/>
              <a:gd name="connsiteX690" fmla="*/ 2570798 w 3667125"/>
              <a:gd name="connsiteY690" fmla="*/ 179070 h 3638550"/>
              <a:gd name="connsiteX691" fmla="*/ 2578418 w 3667125"/>
              <a:gd name="connsiteY691" fmla="*/ 162878 h 3638550"/>
              <a:gd name="connsiteX692" fmla="*/ 2610802 w 3667125"/>
              <a:gd name="connsiteY692" fmla="*/ 178118 h 3638550"/>
              <a:gd name="connsiteX693" fmla="*/ 2603183 w 3667125"/>
              <a:gd name="connsiteY693" fmla="*/ 193357 h 3638550"/>
              <a:gd name="connsiteX694" fmla="*/ 1047750 w 3667125"/>
              <a:gd name="connsiteY694" fmla="*/ 182880 h 3638550"/>
              <a:gd name="connsiteX695" fmla="*/ 1040130 w 3667125"/>
              <a:gd name="connsiteY695" fmla="*/ 166688 h 3638550"/>
              <a:gd name="connsiteX696" fmla="*/ 1072515 w 3667125"/>
              <a:gd name="connsiteY696" fmla="*/ 151448 h 3638550"/>
              <a:gd name="connsiteX697" fmla="*/ 1080135 w 3667125"/>
              <a:gd name="connsiteY697" fmla="*/ 167640 h 3638550"/>
              <a:gd name="connsiteX698" fmla="*/ 1047750 w 3667125"/>
              <a:gd name="connsiteY698" fmla="*/ 182880 h 3638550"/>
              <a:gd name="connsiteX699" fmla="*/ 2537460 w 3667125"/>
              <a:gd name="connsiteY699" fmla="*/ 164782 h 3638550"/>
              <a:gd name="connsiteX700" fmla="*/ 2504123 w 3667125"/>
              <a:gd name="connsiteY700" fmla="*/ 151448 h 3638550"/>
              <a:gd name="connsiteX701" fmla="*/ 2510790 w 3667125"/>
              <a:gd name="connsiteY701" fmla="*/ 134303 h 3638550"/>
              <a:gd name="connsiteX702" fmla="*/ 2544127 w 3667125"/>
              <a:gd name="connsiteY702" fmla="*/ 147638 h 3638550"/>
              <a:gd name="connsiteX703" fmla="*/ 2537460 w 3667125"/>
              <a:gd name="connsiteY703" fmla="*/ 164782 h 3638550"/>
              <a:gd name="connsiteX704" fmla="*/ 1112520 w 3667125"/>
              <a:gd name="connsiteY704" fmla="*/ 154305 h 3638550"/>
              <a:gd name="connsiteX705" fmla="*/ 1105852 w 3667125"/>
              <a:gd name="connsiteY705" fmla="*/ 137160 h 3638550"/>
              <a:gd name="connsiteX706" fmla="*/ 1139190 w 3667125"/>
              <a:gd name="connsiteY706" fmla="*/ 123825 h 3638550"/>
              <a:gd name="connsiteX707" fmla="*/ 1145857 w 3667125"/>
              <a:gd name="connsiteY707" fmla="*/ 140970 h 3638550"/>
              <a:gd name="connsiteX708" fmla="*/ 1112520 w 3667125"/>
              <a:gd name="connsiteY708" fmla="*/ 154305 h 3638550"/>
              <a:gd name="connsiteX709" fmla="*/ 2470785 w 3667125"/>
              <a:gd name="connsiteY709" fmla="*/ 138113 h 3638550"/>
              <a:gd name="connsiteX710" fmla="*/ 2437448 w 3667125"/>
              <a:gd name="connsiteY710" fmla="*/ 125730 h 3638550"/>
              <a:gd name="connsiteX711" fmla="*/ 2443163 w 3667125"/>
              <a:gd name="connsiteY711" fmla="*/ 108585 h 3638550"/>
              <a:gd name="connsiteX712" fmla="*/ 2477452 w 3667125"/>
              <a:gd name="connsiteY712" fmla="*/ 120968 h 3638550"/>
              <a:gd name="connsiteX713" fmla="*/ 2470785 w 3667125"/>
              <a:gd name="connsiteY713" fmla="*/ 138113 h 3638550"/>
              <a:gd name="connsiteX714" fmla="*/ 1178243 w 3667125"/>
              <a:gd name="connsiteY714" fmla="*/ 127635 h 3638550"/>
              <a:gd name="connsiteX715" fmla="*/ 1171575 w 3667125"/>
              <a:gd name="connsiteY715" fmla="*/ 110490 h 3638550"/>
              <a:gd name="connsiteX716" fmla="*/ 1205865 w 3667125"/>
              <a:gd name="connsiteY716" fmla="*/ 98107 h 3638550"/>
              <a:gd name="connsiteX717" fmla="*/ 1211580 w 3667125"/>
              <a:gd name="connsiteY717" fmla="*/ 115253 h 3638550"/>
              <a:gd name="connsiteX718" fmla="*/ 1178243 w 3667125"/>
              <a:gd name="connsiteY718" fmla="*/ 127635 h 3638550"/>
              <a:gd name="connsiteX719" fmla="*/ 2404110 w 3667125"/>
              <a:gd name="connsiteY719" fmla="*/ 114300 h 3638550"/>
              <a:gd name="connsiteX720" fmla="*/ 2369820 w 3667125"/>
              <a:gd name="connsiteY720" fmla="*/ 103823 h 3638550"/>
              <a:gd name="connsiteX721" fmla="*/ 2375535 w 3667125"/>
              <a:gd name="connsiteY721" fmla="*/ 86678 h 3638550"/>
              <a:gd name="connsiteX722" fmla="*/ 2409825 w 3667125"/>
              <a:gd name="connsiteY722" fmla="*/ 98107 h 3638550"/>
              <a:gd name="connsiteX723" fmla="*/ 2404110 w 3667125"/>
              <a:gd name="connsiteY723" fmla="*/ 114300 h 3638550"/>
              <a:gd name="connsiteX724" fmla="*/ 1245870 w 3667125"/>
              <a:gd name="connsiteY724" fmla="*/ 104775 h 3638550"/>
              <a:gd name="connsiteX725" fmla="*/ 1240155 w 3667125"/>
              <a:gd name="connsiteY725" fmla="*/ 87630 h 3638550"/>
              <a:gd name="connsiteX726" fmla="*/ 1274445 w 3667125"/>
              <a:gd name="connsiteY726" fmla="*/ 77153 h 3638550"/>
              <a:gd name="connsiteX727" fmla="*/ 1279207 w 3667125"/>
              <a:gd name="connsiteY727" fmla="*/ 94298 h 3638550"/>
              <a:gd name="connsiteX728" fmla="*/ 1245870 w 3667125"/>
              <a:gd name="connsiteY728" fmla="*/ 104775 h 3638550"/>
              <a:gd name="connsiteX729" fmla="*/ 2335530 w 3667125"/>
              <a:gd name="connsiteY729" fmla="*/ 93345 h 3638550"/>
              <a:gd name="connsiteX730" fmla="*/ 2301240 w 3667125"/>
              <a:gd name="connsiteY730" fmla="*/ 83820 h 3638550"/>
              <a:gd name="connsiteX731" fmla="*/ 2306002 w 3667125"/>
              <a:gd name="connsiteY731" fmla="*/ 66675 h 3638550"/>
              <a:gd name="connsiteX732" fmla="*/ 2340293 w 3667125"/>
              <a:gd name="connsiteY732" fmla="*/ 76200 h 3638550"/>
              <a:gd name="connsiteX733" fmla="*/ 2335530 w 3667125"/>
              <a:gd name="connsiteY733" fmla="*/ 93345 h 3638550"/>
              <a:gd name="connsiteX734" fmla="*/ 1314450 w 3667125"/>
              <a:gd name="connsiteY734" fmla="*/ 83820 h 3638550"/>
              <a:gd name="connsiteX735" fmla="*/ 1309688 w 3667125"/>
              <a:gd name="connsiteY735" fmla="*/ 66675 h 3638550"/>
              <a:gd name="connsiteX736" fmla="*/ 1343977 w 3667125"/>
              <a:gd name="connsiteY736" fmla="*/ 57150 h 3638550"/>
              <a:gd name="connsiteX737" fmla="*/ 1348740 w 3667125"/>
              <a:gd name="connsiteY737" fmla="*/ 74295 h 3638550"/>
              <a:gd name="connsiteX738" fmla="*/ 1314450 w 3667125"/>
              <a:gd name="connsiteY738" fmla="*/ 83820 h 3638550"/>
              <a:gd name="connsiteX739" fmla="*/ 2266950 w 3667125"/>
              <a:gd name="connsiteY739" fmla="*/ 74295 h 3638550"/>
              <a:gd name="connsiteX740" fmla="*/ 2232660 w 3667125"/>
              <a:gd name="connsiteY740" fmla="*/ 65723 h 3638550"/>
              <a:gd name="connsiteX741" fmla="*/ 2236470 w 3667125"/>
              <a:gd name="connsiteY741" fmla="*/ 47625 h 3638550"/>
              <a:gd name="connsiteX742" fmla="*/ 2271713 w 3667125"/>
              <a:gd name="connsiteY742" fmla="*/ 56198 h 3638550"/>
              <a:gd name="connsiteX743" fmla="*/ 2266950 w 3667125"/>
              <a:gd name="connsiteY743" fmla="*/ 74295 h 3638550"/>
              <a:gd name="connsiteX744" fmla="*/ 1383030 w 3667125"/>
              <a:gd name="connsiteY744" fmla="*/ 65723 h 3638550"/>
              <a:gd name="connsiteX745" fmla="*/ 1379220 w 3667125"/>
              <a:gd name="connsiteY745" fmla="*/ 48578 h 3638550"/>
              <a:gd name="connsiteX746" fmla="*/ 1414463 w 3667125"/>
              <a:gd name="connsiteY746" fmla="*/ 40957 h 3638550"/>
              <a:gd name="connsiteX747" fmla="*/ 1418273 w 3667125"/>
              <a:gd name="connsiteY747" fmla="*/ 59055 h 3638550"/>
              <a:gd name="connsiteX748" fmla="*/ 1383030 w 3667125"/>
              <a:gd name="connsiteY748" fmla="*/ 65723 h 3638550"/>
              <a:gd name="connsiteX749" fmla="*/ 2197418 w 3667125"/>
              <a:gd name="connsiteY749" fmla="*/ 58103 h 3638550"/>
              <a:gd name="connsiteX750" fmla="*/ 2162175 w 3667125"/>
              <a:gd name="connsiteY750" fmla="*/ 51435 h 3638550"/>
              <a:gd name="connsiteX751" fmla="*/ 2165985 w 3667125"/>
              <a:gd name="connsiteY751" fmla="*/ 33338 h 3638550"/>
              <a:gd name="connsiteX752" fmla="*/ 2201227 w 3667125"/>
              <a:gd name="connsiteY752" fmla="*/ 40005 h 3638550"/>
              <a:gd name="connsiteX753" fmla="*/ 2197418 w 3667125"/>
              <a:gd name="connsiteY753" fmla="*/ 58103 h 3638550"/>
              <a:gd name="connsiteX754" fmla="*/ 1452563 w 3667125"/>
              <a:gd name="connsiteY754" fmla="*/ 51435 h 3638550"/>
              <a:gd name="connsiteX755" fmla="*/ 1448752 w 3667125"/>
              <a:gd name="connsiteY755" fmla="*/ 33338 h 3638550"/>
              <a:gd name="connsiteX756" fmla="*/ 1483995 w 3667125"/>
              <a:gd name="connsiteY756" fmla="*/ 26670 h 3638550"/>
              <a:gd name="connsiteX757" fmla="*/ 1486852 w 3667125"/>
              <a:gd name="connsiteY757" fmla="*/ 44768 h 3638550"/>
              <a:gd name="connsiteX758" fmla="*/ 1452563 w 3667125"/>
              <a:gd name="connsiteY758" fmla="*/ 51435 h 3638550"/>
              <a:gd name="connsiteX759" fmla="*/ 2126933 w 3667125"/>
              <a:gd name="connsiteY759" fmla="*/ 44768 h 3638550"/>
              <a:gd name="connsiteX760" fmla="*/ 2091690 w 3667125"/>
              <a:gd name="connsiteY760" fmla="*/ 39053 h 3638550"/>
              <a:gd name="connsiteX761" fmla="*/ 2094548 w 3667125"/>
              <a:gd name="connsiteY761" fmla="*/ 20955 h 3638550"/>
              <a:gd name="connsiteX762" fmla="*/ 2129790 w 3667125"/>
              <a:gd name="connsiteY762" fmla="*/ 26670 h 3638550"/>
              <a:gd name="connsiteX763" fmla="*/ 2126933 w 3667125"/>
              <a:gd name="connsiteY763" fmla="*/ 44768 h 3638550"/>
              <a:gd name="connsiteX764" fmla="*/ 1523048 w 3667125"/>
              <a:gd name="connsiteY764" fmla="*/ 39053 h 3638550"/>
              <a:gd name="connsiteX765" fmla="*/ 1520190 w 3667125"/>
              <a:gd name="connsiteY765" fmla="*/ 20955 h 3638550"/>
              <a:gd name="connsiteX766" fmla="*/ 1555432 w 3667125"/>
              <a:gd name="connsiteY766" fmla="*/ 16193 h 3638550"/>
              <a:gd name="connsiteX767" fmla="*/ 1558290 w 3667125"/>
              <a:gd name="connsiteY767" fmla="*/ 34290 h 3638550"/>
              <a:gd name="connsiteX768" fmla="*/ 1523048 w 3667125"/>
              <a:gd name="connsiteY768" fmla="*/ 39053 h 3638550"/>
              <a:gd name="connsiteX769" fmla="*/ 2056448 w 3667125"/>
              <a:gd name="connsiteY769" fmla="*/ 34290 h 3638550"/>
              <a:gd name="connsiteX770" fmla="*/ 2021205 w 3667125"/>
              <a:gd name="connsiteY770" fmla="*/ 29528 h 3638550"/>
              <a:gd name="connsiteX771" fmla="*/ 2023110 w 3667125"/>
              <a:gd name="connsiteY771" fmla="*/ 11430 h 3638550"/>
              <a:gd name="connsiteX772" fmla="*/ 2059305 w 3667125"/>
              <a:gd name="connsiteY772" fmla="*/ 16193 h 3638550"/>
              <a:gd name="connsiteX773" fmla="*/ 2056448 w 3667125"/>
              <a:gd name="connsiteY773" fmla="*/ 34290 h 3638550"/>
              <a:gd name="connsiteX774" fmla="*/ 1593532 w 3667125"/>
              <a:gd name="connsiteY774" fmla="*/ 29528 h 3638550"/>
              <a:gd name="connsiteX775" fmla="*/ 1591627 w 3667125"/>
              <a:gd name="connsiteY775" fmla="*/ 11430 h 3638550"/>
              <a:gd name="connsiteX776" fmla="*/ 1627823 w 3667125"/>
              <a:gd name="connsiteY776" fmla="*/ 7620 h 3638550"/>
              <a:gd name="connsiteX777" fmla="*/ 1629727 w 3667125"/>
              <a:gd name="connsiteY777" fmla="*/ 25718 h 3638550"/>
              <a:gd name="connsiteX778" fmla="*/ 1593532 w 3667125"/>
              <a:gd name="connsiteY778" fmla="*/ 29528 h 3638550"/>
              <a:gd name="connsiteX779" fmla="*/ 1985963 w 3667125"/>
              <a:gd name="connsiteY779" fmla="*/ 25718 h 3638550"/>
              <a:gd name="connsiteX780" fmla="*/ 1950720 w 3667125"/>
              <a:gd name="connsiteY780" fmla="*/ 22860 h 3638550"/>
              <a:gd name="connsiteX781" fmla="*/ 1951673 w 3667125"/>
              <a:gd name="connsiteY781" fmla="*/ 4763 h 3638550"/>
              <a:gd name="connsiteX782" fmla="*/ 1987868 w 3667125"/>
              <a:gd name="connsiteY782" fmla="*/ 7620 h 3638550"/>
              <a:gd name="connsiteX783" fmla="*/ 1985963 w 3667125"/>
              <a:gd name="connsiteY783" fmla="*/ 25718 h 3638550"/>
              <a:gd name="connsiteX784" fmla="*/ 1664970 w 3667125"/>
              <a:gd name="connsiteY784" fmla="*/ 22860 h 3638550"/>
              <a:gd name="connsiteX785" fmla="*/ 1664018 w 3667125"/>
              <a:gd name="connsiteY785" fmla="*/ 4763 h 3638550"/>
              <a:gd name="connsiteX786" fmla="*/ 1700213 w 3667125"/>
              <a:gd name="connsiteY786" fmla="*/ 2857 h 3638550"/>
              <a:gd name="connsiteX787" fmla="*/ 1701165 w 3667125"/>
              <a:gd name="connsiteY787" fmla="*/ 20955 h 3638550"/>
              <a:gd name="connsiteX788" fmla="*/ 1664970 w 3667125"/>
              <a:gd name="connsiteY788" fmla="*/ 22860 h 3638550"/>
              <a:gd name="connsiteX789" fmla="*/ 1914525 w 3667125"/>
              <a:gd name="connsiteY789" fmla="*/ 20955 h 3638550"/>
              <a:gd name="connsiteX790" fmla="*/ 1879282 w 3667125"/>
              <a:gd name="connsiteY790" fmla="*/ 19050 h 3638550"/>
              <a:gd name="connsiteX791" fmla="*/ 1880235 w 3667125"/>
              <a:gd name="connsiteY791" fmla="*/ 953 h 3638550"/>
              <a:gd name="connsiteX792" fmla="*/ 1916430 w 3667125"/>
              <a:gd name="connsiteY792" fmla="*/ 2857 h 3638550"/>
              <a:gd name="connsiteX793" fmla="*/ 1914525 w 3667125"/>
              <a:gd name="connsiteY793" fmla="*/ 20955 h 3638550"/>
              <a:gd name="connsiteX794" fmla="*/ 1736407 w 3667125"/>
              <a:gd name="connsiteY794" fmla="*/ 19050 h 3638550"/>
              <a:gd name="connsiteX795" fmla="*/ 1735455 w 3667125"/>
              <a:gd name="connsiteY795" fmla="*/ 953 h 3638550"/>
              <a:gd name="connsiteX796" fmla="*/ 1771650 w 3667125"/>
              <a:gd name="connsiteY796" fmla="*/ 0 h 3638550"/>
              <a:gd name="connsiteX797" fmla="*/ 1771650 w 3667125"/>
              <a:gd name="connsiteY797" fmla="*/ 18098 h 3638550"/>
              <a:gd name="connsiteX798" fmla="*/ 1736407 w 3667125"/>
              <a:gd name="connsiteY798" fmla="*/ 19050 h 3638550"/>
              <a:gd name="connsiteX799" fmla="*/ 1843088 w 3667125"/>
              <a:gd name="connsiteY799" fmla="*/ 18098 h 3638550"/>
              <a:gd name="connsiteX800" fmla="*/ 1807845 w 3667125"/>
              <a:gd name="connsiteY800" fmla="*/ 18098 h 3638550"/>
              <a:gd name="connsiteX801" fmla="*/ 1807845 w 3667125"/>
              <a:gd name="connsiteY801" fmla="*/ 0 h 3638550"/>
              <a:gd name="connsiteX802" fmla="*/ 1844040 w 3667125"/>
              <a:gd name="connsiteY802" fmla="*/ 0 h 3638550"/>
              <a:gd name="connsiteX803" fmla="*/ 1843088 w 3667125"/>
              <a:gd name="connsiteY803" fmla="*/ 18098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3667125" h="3638550">
                <a:moveTo>
                  <a:pt x="1746885" y="3642360"/>
                </a:moveTo>
                <a:lnTo>
                  <a:pt x="1746885" y="3624263"/>
                </a:lnTo>
                <a:cubicBezTo>
                  <a:pt x="1759268" y="3624263"/>
                  <a:pt x="1770698" y="3624263"/>
                  <a:pt x="1783080" y="3624263"/>
                </a:cubicBezTo>
                <a:lnTo>
                  <a:pt x="1783080" y="3642360"/>
                </a:lnTo>
                <a:cubicBezTo>
                  <a:pt x="1770698" y="3642360"/>
                  <a:pt x="1759268" y="3642360"/>
                  <a:pt x="1746885" y="3642360"/>
                </a:cubicBezTo>
                <a:close/>
                <a:moveTo>
                  <a:pt x="1710690" y="3641408"/>
                </a:moveTo>
                <a:cubicBezTo>
                  <a:pt x="1698307" y="3641408"/>
                  <a:pt x="1686877" y="3640455"/>
                  <a:pt x="1674495" y="3640455"/>
                </a:cubicBezTo>
                <a:lnTo>
                  <a:pt x="1675448" y="3622358"/>
                </a:lnTo>
                <a:cubicBezTo>
                  <a:pt x="1687830" y="3622358"/>
                  <a:pt x="1699260" y="3623310"/>
                  <a:pt x="1710690" y="3623310"/>
                </a:cubicBezTo>
                <a:lnTo>
                  <a:pt x="1710690" y="3641408"/>
                </a:lnTo>
                <a:close/>
                <a:moveTo>
                  <a:pt x="1819275" y="3640455"/>
                </a:moveTo>
                <a:lnTo>
                  <a:pt x="1818323" y="3622358"/>
                </a:lnTo>
                <a:cubicBezTo>
                  <a:pt x="1829752" y="3622358"/>
                  <a:pt x="1842135" y="3621405"/>
                  <a:pt x="1853565" y="3620453"/>
                </a:cubicBezTo>
                <a:lnTo>
                  <a:pt x="1854518" y="3638550"/>
                </a:lnTo>
                <a:cubicBezTo>
                  <a:pt x="1843088" y="3639503"/>
                  <a:pt x="1830705" y="3640455"/>
                  <a:pt x="1819275" y="3640455"/>
                </a:cubicBezTo>
                <a:close/>
                <a:moveTo>
                  <a:pt x="1639252" y="3639503"/>
                </a:moveTo>
                <a:cubicBezTo>
                  <a:pt x="1626870" y="3638550"/>
                  <a:pt x="1615440" y="3638550"/>
                  <a:pt x="1603057" y="3637598"/>
                </a:cubicBezTo>
                <a:lnTo>
                  <a:pt x="1604010" y="3619500"/>
                </a:lnTo>
                <a:cubicBezTo>
                  <a:pt x="1615440" y="3620453"/>
                  <a:pt x="1627823" y="3621405"/>
                  <a:pt x="1639252" y="3621405"/>
                </a:cubicBezTo>
                <a:lnTo>
                  <a:pt x="1639252" y="3639503"/>
                </a:lnTo>
                <a:close/>
                <a:moveTo>
                  <a:pt x="1890713" y="3637598"/>
                </a:moveTo>
                <a:lnTo>
                  <a:pt x="1889760" y="3619500"/>
                </a:lnTo>
                <a:cubicBezTo>
                  <a:pt x="1901190" y="3618548"/>
                  <a:pt x="1913573" y="3617595"/>
                  <a:pt x="1925002" y="3616643"/>
                </a:cubicBezTo>
                <a:lnTo>
                  <a:pt x="1926907" y="3634740"/>
                </a:lnTo>
                <a:cubicBezTo>
                  <a:pt x="1914525" y="3635693"/>
                  <a:pt x="1903095" y="3636645"/>
                  <a:pt x="1890713" y="3637598"/>
                </a:cubicBezTo>
                <a:close/>
                <a:moveTo>
                  <a:pt x="1566863" y="3634740"/>
                </a:moveTo>
                <a:cubicBezTo>
                  <a:pt x="1554480" y="3633788"/>
                  <a:pt x="1543050" y="3632835"/>
                  <a:pt x="1530668" y="3630930"/>
                </a:cubicBezTo>
                <a:lnTo>
                  <a:pt x="1532573" y="3612833"/>
                </a:lnTo>
                <a:cubicBezTo>
                  <a:pt x="1544002" y="3613785"/>
                  <a:pt x="1556385" y="3615690"/>
                  <a:pt x="1567815" y="3616643"/>
                </a:cubicBezTo>
                <a:lnTo>
                  <a:pt x="1566863" y="3634740"/>
                </a:lnTo>
                <a:close/>
                <a:moveTo>
                  <a:pt x="1963102" y="3630930"/>
                </a:moveTo>
                <a:lnTo>
                  <a:pt x="1961198" y="3612833"/>
                </a:lnTo>
                <a:cubicBezTo>
                  <a:pt x="1972627" y="3611880"/>
                  <a:pt x="1985010" y="3609975"/>
                  <a:pt x="1996440" y="3609023"/>
                </a:cubicBezTo>
                <a:lnTo>
                  <a:pt x="1998345" y="3627120"/>
                </a:lnTo>
                <a:cubicBezTo>
                  <a:pt x="1986915" y="3629025"/>
                  <a:pt x="1974532" y="3629978"/>
                  <a:pt x="1963102" y="3630930"/>
                </a:cubicBezTo>
                <a:close/>
                <a:moveTo>
                  <a:pt x="1495425" y="3627120"/>
                </a:moveTo>
                <a:cubicBezTo>
                  <a:pt x="1483043" y="3625215"/>
                  <a:pt x="1471613" y="3624263"/>
                  <a:pt x="1460182" y="3622358"/>
                </a:cubicBezTo>
                <a:lnTo>
                  <a:pt x="1463040" y="3604260"/>
                </a:lnTo>
                <a:cubicBezTo>
                  <a:pt x="1474470" y="3606165"/>
                  <a:pt x="1486852" y="3607118"/>
                  <a:pt x="1498282" y="3609023"/>
                </a:cubicBezTo>
                <a:lnTo>
                  <a:pt x="1495425" y="3627120"/>
                </a:lnTo>
                <a:close/>
                <a:moveTo>
                  <a:pt x="2034540" y="3623310"/>
                </a:moveTo>
                <a:lnTo>
                  <a:pt x="2032635" y="3605213"/>
                </a:lnTo>
                <a:cubicBezTo>
                  <a:pt x="2044065" y="3603308"/>
                  <a:pt x="2056448" y="3602355"/>
                  <a:pt x="2067877" y="3600450"/>
                </a:cubicBezTo>
                <a:lnTo>
                  <a:pt x="2070735" y="3618548"/>
                </a:lnTo>
                <a:cubicBezTo>
                  <a:pt x="2058352" y="3619500"/>
                  <a:pt x="2045970" y="3621405"/>
                  <a:pt x="2034540" y="3623310"/>
                </a:cubicBezTo>
                <a:close/>
                <a:moveTo>
                  <a:pt x="1423988" y="3616643"/>
                </a:moveTo>
                <a:cubicBezTo>
                  <a:pt x="1412557" y="3614738"/>
                  <a:pt x="1400175" y="3612833"/>
                  <a:pt x="1388745" y="3610928"/>
                </a:cubicBezTo>
                <a:lnTo>
                  <a:pt x="1391602" y="3592830"/>
                </a:lnTo>
                <a:cubicBezTo>
                  <a:pt x="1403032" y="3594735"/>
                  <a:pt x="1415415" y="3596640"/>
                  <a:pt x="1426845" y="3598545"/>
                </a:cubicBezTo>
                <a:lnTo>
                  <a:pt x="1423988" y="3616643"/>
                </a:lnTo>
                <a:close/>
                <a:moveTo>
                  <a:pt x="2105977" y="3612833"/>
                </a:moveTo>
                <a:lnTo>
                  <a:pt x="2103120" y="3594735"/>
                </a:lnTo>
                <a:cubicBezTo>
                  <a:pt x="2114550" y="3592830"/>
                  <a:pt x="2126933" y="3590925"/>
                  <a:pt x="2138363" y="3589020"/>
                </a:cubicBezTo>
                <a:lnTo>
                  <a:pt x="2141220" y="3607118"/>
                </a:lnTo>
                <a:cubicBezTo>
                  <a:pt x="2128838" y="3609023"/>
                  <a:pt x="2117408" y="3610928"/>
                  <a:pt x="2105977" y="3612833"/>
                </a:cubicBezTo>
                <a:close/>
                <a:moveTo>
                  <a:pt x="1353502" y="3603308"/>
                </a:moveTo>
                <a:cubicBezTo>
                  <a:pt x="1342073" y="3600450"/>
                  <a:pt x="1329690" y="3598545"/>
                  <a:pt x="1318260" y="3595688"/>
                </a:cubicBezTo>
                <a:lnTo>
                  <a:pt x="1322070" y="3577590"/>
                </a:lnTo>
                <a:cubicBezTo>
                  <a:pt x="1333500" y="3580448"/>
                  <a:pt x="1344930" y="3582353"/>
                  <a:pt x="1357313" y="3585210"/>
                </a:cubicBezTo>
                <a:lnTo>
                  <a:pt x="1353502" y="3603308"/>
                </a:lnTo>
                <a:close/>
                <a:moveTo>
                  <a:pt x="2176463" y="3599498"/>
                </a:moveTo>
                <a:lnTo>
                  <a:pt x="2172652" y="3581400"/>
                </a:lnTo>
                <a:cubicBezTo>
                  <a:pt x="2184083" y="3579495"/>
                  <a:pt x="2196465" y="3576638"/>
                  <a:pt x="2207895" y="3574733"/>
                </a:cubicBezTo>
                <a:lnTo>
                  <a:pt x="2211705" y="3592830"/>
                </a:lnTo>
                <a:cubicBezTo>
                  <a:pt x="2200275" y="3594735"/>
                  <a:pt x="2187893" y="3597593"/>
                  <a:pt x="2176463" y="3599498"/>
                </a:cubicBezTo>
                <a:close/>
                <a:moveTo>
                  <a:pt x="1283018" y="3588068"/>
                </a:moveTo>
                <a:cubicBezTo>
                  <a:pt x="1271588" y="3585210"/>
                  <a:pt x="1260157" y="3582353"/>
                  <a:pt x="1247775" y="3579495"/>
                </a:cubicBezTo>
                <a:lnTo>
                  <a:pt x="1252538" y="3562350"/>
                </a:lnTo>
                <a:cubicBezTo>
                  <a:pt x="1263968" y="3565208"/>
                  <a:pt x="1275398" y="3568065"/>
                  <a:pt x="1286827" y="3570923"/>
                </a:cubicBezTo>
                <a:lnTo>
                  <a:pt x="1283018" y="3588068"/>
                </a:lnTo>
                <a:close/>
                <a:moveTo>
                  <a:pt x="2246948" y="3585210"/>
                </a:moveTo>
                <a:lnTo>
                  <a:pt x="2243138" y="3567113"/>
                </a:lnTo>
                <a:cubicBezTo>
                  <a:pt x="2254568" y="3564255"/>
                  <a:pt x="2265998" y="3561398"/>
                  <a:pt x="2278380" y="3558540"/>
                </a:cubicBezTo>
                <a:lnTo>
                  <a:pt x="2282190" y="3575685"/>
                </a:lnTo>
                <a:cubicBezTo>
                  <a:pt x="2270760" y="3579495"/>
                  <a:pt x="2258377" y="3582353"/>
                  <a:pt x="2246948" y="3585210"/>
                </a:cubicBezTo>
                <a:close/>
                <a:moveTo>
                  <a:pt x="1213485" y="3569018"/>
                </a:moveTo>
                <a:cubicBezTo>
                  <a:pt x="1202055" y="3565208"/>
                  <a:pt x="1190625" y="3562350"/>
                  <a:pt x="1179195" y="3558540"/>
                </a:cubicBezTo>
                <a:lnTo>
                  <a:pt x="1184910" y="3541395"/>
                </a:lnTo>
                <a:cubicBezTo>
                  <a:pt x="1196340" y="3545205"/>
                  <a:pt x="1207770" y="3548063"/>
                  <a:pt x="1219200" y="3551873"/>
                </a:cubicBezTo>
                <a:lnTo>
                  <a:pt x="1213485" y="3569018"/>
                </a:lnTo>
                <a:close/>
                <a:moveTo>
                  <a:pt x="2317433" y="3568065"/>
                </a:moveTo>
                <a:lnTo>
                  <a:pt x="2312670" y="3550920"/>
                </a:lnTo>
                <a:cubicBezTo>
                  <a:pt x="2324100" y="3548063"/>
                  <a:pt x="2335530" y="3545205"/>
                  <a:pt x="2346960" y="3541395"/>
                </a:cubicBezTo>
                <a:lnTo>
                  <a:pt x="2351723" y="3558540"/>
                </a:lnTo>
                <a:cubicBezTo>
                  <a:pt x="2340293" y="3562350"/>
                  <a:pt x="2328863" y="3565208"/>
                  <a:pt x="2317433" y="3568065"/>
                </a:cubicBezTo>
                <a:close/>
                <a:moveTo>
                  <a:pt x="2386013" y="3549015"/>
                </a:moveTo>
                <a:lnTo>
                  <a:pt x="2381250" y="3531870"/>
                </a:lnTo>
                <a:cubicBezTo>
                  <a:pt x="2392680" y="3528060"/>
                  <a:pt x="2404110" y="3525203"/>
                  <a:pt x="2415540" y="3521393"/>
                </a:cubicBezTo>
                <a:lnTo>
                  <a:pt x="2421255" y="3538538"/>
                </a:lnTo>
                <a:cubicBezTo>
                  <a:pt x="2408873" y="3542348"/>
                  <a:pt x="2397443" y="3545205"/>
                  <a:pt x="2386013" y="3549015"/>
                </a:cubicBezTo>
                <a:close/>
                <a:moveTo>
                  <a:pt x="1144905" y="3547110"/>
                </a:moveTo>
                <a:cubicBezTo>
                  <a:pt x="1133475" y="3543300"/>
                  <a:pt x="1122045" y="3539490"/>
                  <a:pt x="1110615" y="3534728"/>
                </a:cubicBezTo>
                <a:lnTo>
                  <a:pt x="1116330" y="3517583"/>
                </a:lnTo>
                <a:cubicBezTo>
                  <a:pt x="1127760" y="3521393"/>
                  <a:pt x="1139190" y="3525203"/>
                  <a:pt x="1149668" y="3529013"/>
                </a:cubicBezTo>
                <a:lnTo>
                  <a:pt x="1144905" y="3547110"/>
                </a:lnTo>
                <a:close/>
                <a:moveTo>
                  <a:pt x="2454593" y="3528060"/>
                </a:moveTo>
                <a:lnTo>
                  <a:pt x="2448877" y="3510915"/>
                </a:lnTo>
                <a:cubicBezTo>
                  <a:pt x="2460308" y="3507105"/>
                  <a:pt x="2471738" y="3503295"/>
                  <a:pt x="2482215" y="3499485"/>
                </a:cubicBezTo>
                <a:lnTo>
                  <a:pt x="2487930" y="3516630"/>
                </a:lnTo>
                <a:cubicBezTo>
                  <a:pt x="2477452" y="3520440"/>
                  <a:pt x="2466023" y="3524250"/>
                  <a:pt x="2454593" y="3528060"/>
                </a:cubicBezTo>
                <a:close/>
                <a:moveTo>
                  <a:pt x="1076325" y="3523298"/>
                </a:moveTo>
                <a:cubicBezTo>
                  <a:pt x="1064895" y="3518535"/>
                  <a:pt x="1054418" y="3514725"/>
                  <a:pt x="1042988" y="3509963"/>
                </a:cubicBezTo>
                <a:lnTo>
                  <a:pt x="1049655" y="3492818"/>
                </a:lnTo>
                <a:cubicBezTo>
                  <a:pt x="1061085" y="3497580"/>
                  <a:pt x="1071563" y="3501390"/>
                  <a:pt x="1082993" y="3506153"/>
                </a:cubicBezTo>
                <a:lnTo>
                  <a:pt x="1076325" y="3523298"/>
                </a:lnTo>
                <a:close/>
                <a:moveTo>
                  <a:pt x="2523173" y="3504248"/>
                </a:moveTo>
                <a:lnTo>
                  <a:pt x="2517458" y="3487103"/>
                </a:lnTo>
                <a:cubicBezTo>
                  <a:pt x="2528888" y="3483293"/>
                  <a:pt x="2539365" y="3478530"/>
                  <a:pt x="2550795" y="3474720"/>
                </a:cubicBezTo>
                <a:lnTo>
                  <a:pt x="2557463" y="3491865"/>
                </a:lnTo>
                <a:cubicBezTo>
                  <a:pt x="2545080" y="3495675"/>
                  <a:pt x="2534602" y="3500438"/>
                  <a:pt x="2523173" y="3504248"/>
                </a:cubicBezTo>
                <a:close/>
                <a:moveTo>
                  <a:pt x="1009650" y="3494723"/>
                </a:moveTo>
                <a:cubicBezTo>
                  <a:pt x="998220" y="3489960"/>
                  <a:pt x="987743" y="3485198"/>
                  <a:pt x="977265" y="3479483"/>
                </a:cubicBezTo>
                <a:lnTo>
                  <a:pt x="984885" y="3463290"/>
                </a:lnTo>
                <a:cubicBezTo>
                  <a:pt x="995363" y="3468053"/>
                  <a:pt x="1006793" y="3473768"/>
                  <a:pt x="1017270" y="3478530"/>
                </a:cubicBezTo>
                <a:lnTo>
                  <a:pt x="1009650" y="3494723"/>
                </a:lnTo>
                <a:close/>
                <a:moveTo>
                  <a:pt x="2589848" y="3478530"/>
                </a:moveTo>
                <a:lnTo>
                  <a:pt x="2583180" y="3461385"/>
                </a:lnTo>
                <a:cubicBezTo>
                  <a:pt x="2594610" y="3456623"/>
                  <a:pt x="2605088" y="3452813"/>
                  <a:pt x="2616518" y="3448050"/>
                </a:cubicBezTo>
                <a:lnTo>
                  <a:pt x="2623185" y="3465195"/>
                </a:lnTo>
                <a:cubicBezTo>
                  <a:pt x="2612708" y="3469958"/>
                  <a:pt x="2601277" y="3473768"/>
                  <a:pt x="2589848" y="3478530"/>
                </a:cubicBezTo>
                <a:close/>
                <a:moveTo>
                  <a:pt x="944880" y="3464243"/>
                </a:moveTo>
                <a:cubicBezTo>
                  <a:pt x="934402" y="3458528"/>
                  <a:pt x="922973" y="3453765"/>
                  <a:pt x="912495" y="3448050"/>
                </a:cubicBezTo>
                <a:lnTo>
                  <a:pt x="921068" y="3431858"/>
                </a:lnTo>
                <a:cubicBezTo>
                  <a:pt x="931545" y="3437573"/>
                  <a:pt x="942023" y="3443288"/>
                  <a:pt x="952500" y="3448050"/>
                </a:cubicBezTo>
                <a:lnTo>
                  <a:pt x="944880" y="3464243"/>
                </a:lnTo>
                <a:close/>
                <a:moveTo>
                  <a:pt x="2656523" y="3450908"/>
                </a:moveTo>
                <a:lnTo>
                  <a:pt x="2648902" y="3434715"/>
                </a:lnTo>
                <a:cubicBezTo>
                  <a:pt x="2659380" y="3429953"/>
                  <a:pt x="2670810" y="3425190"/>
                  <a:pt x="2681288" y="3420428"/>
                </a:cubicBezTo>
                <a:lnTo>
                  <a:pt x="2688908" y="3436620"/>
                </a:lnTo>
                <a:cubicBezTo>
                  <a:pt x="2678430" y="3441383"/>
                  <a:pt x="2667000" y="3446145"/>
                  <a:pt x="2656523" y="3450908"/>
                </a:cubicBezTo>
                <a:close/>
                <a:moveTo>
                  <a:pt x="881063" y="3430905"/>
                </a:moveTo>
                <a:cubicBezTo>
                  <a:pt x="870585" y="3425190"/>
                  <a:pt x="860107" y="3418523"/>
                  <a:pt x="849630" y="3412808"/>
                </a:cubicBezTo>
                <a:lnTo>
                  <a:pt x="859155" y="3397568"/>
                </a:lnTo>
                <a:cubicBezTo>
                  <a:pt x="869632" y="3403283"/>
                  <a:pt x="880110" y="3409950"/>
                  <a:pt x="889635" y="3415665"/>
                </a:cubicBezTo>
                <a:lnTo>
                  <a:pt x="881063" y="3430905"/>
                </a:lnTo>
                <a:close/>
                <a:moveTo>
                  <a:pt x="2722245" y="3420428"/>
                </a:moveTo>
                <a:lnTo>
                  <a:pt x="2714625" y="3404235"/>
                </a:lnTo>
                <a:cubicBezTo>
                  <a:pt x="2725102" y="3399473"/>
                  <a:pt x="2735580" y="3393758"/>
                  <a:pt x="2747010" y="3388043"/>
                </a:cubicBezTo>
                <a:lnTo>
                  <a:pt x="2755583" y="3404235"/>
                </a:lnTo>
                <a:cubicBezTo>
                  <a:pt x="2743200" y="3409950"/>
                  <a:pt x="2732723" y="3415665"/>
                  <a:pt x="2722245" y="3420428"/>
                </a:cubicBezTo>
                <a:close/>
                <a:moveTo>
                  <a:pt x="819150" y="3393758"/>
                </a:moveTo>
                <a:cubicBezTo>
                  <a:pt x="808673" y="3387090"/>
                  <a:pt x="799148" y="3380423"/>
                  <a:pt x="788670" y="3373755"/>
                </a:cubicBezTo>
                <a:lnTo>
                  <a:pt x="798195" y="3358515"/>
                </a:lnTo>
                <a:cubicBezTo>
                  <a:pt x="807720" y="3365183"/>
                  <a:pt x="818198" y="3371850"/>
                  <a:pt x="828675" y="3377565"/>
                </a:cubicBezTo>
                <a:lnTo>
                  <a:pt x="819150" y="3393758"/>
                </a:lnTo>
                <a:close/>
                <a:moveTo>
                  <a:pt x="2786063" y="3388043"/>
                </a:moveTo>
                <a:lnTo>
                  <a:pt x="2777490" y="3371850"/>
                </a:lnTo>
                <a:cubicBezTo>
                  <a:pt x="2787968" y="3366135"/>
                  <a:pt x="2798445" y="3360420"/>
                  <a:pt x="2808923" y="3354705"/>
                </a:cubicBezTo>
                <a:lnTo>
                  <a:pt x="2817495" y="3370898"/>
                </a:lnTo>
                <a:cubicBezTo>
                  <a:pt x="2807018" y="3376613"/>
                  <a:pt x="2796540" y="3382328"/>
                  <a:pt x="2786063" y="3388043"/>
                </a:cubicBezTo>
                <a:close/>
                <a:moveTo>
                  <a:pt x="758190" y="3353753"/>
                </a:moveTo>
                <a:cubicBezTo>
                  <a:pt x="748665" y="3347085"/>
                  <a:pt x="738188" y="3339465"/>
                  <a:pt x="728663" y="3332798"/>
                </a:cubicBezTo>
                <a:lnTo>
                  <a:pt x="739140" y="3318510"/>
                </a:lnTo>
                <a:cubicBezTo>
                  <a:pt x="748665" y="3325178"/>
                  <a:pt x="758190" y="3332798"/>
                  <a:pt x="768668" y="3339465"/>
                </a:cubicBezTo>
                <a:lnTo>
                  <a:pt x="758190" y="3353753"/>
                </a:lnTo>
                <a:close/>
                <a:moveTo>
                  <a:pt x="2849880" y="3353753"/>
                </a:moveTo>
                <a:lnTo>
                  <a:pt x="2841308" y="3338513"/>
                </a:lnTo>
                <a:cubicBezTo>
                  <a:pt x="2851785" y="3332798"/>
                  <a:pt x="2862263" y="3326130"/>
                  <a:pt x="2871788" y="3320415"/>
                </a:cubicBezTo>
                <a:lnTo>
                  <a:pt x="2881313" y="3335655"/>
                </a:lnTo>
                <a:cubicBezTo>
                  <a:pt x="2869883" y="3341370"/>
                  <a:pt x="2860358" y="3348038"/>
                  <a:pt x="2849880" y="3353753"/>
                </a:cubicBezTo>
                <a:close/>
                <a:moveTo>
                  <a:pt x="2911793" y="3316605"/>
                </a:moveTo>
                <a:lnTo>
                  <a:pt x="2902268" y="3301365"/>
                </a:lnTo>
                <a:cubicBezTo>
                  <a:pt x="2912745" y="3294698"/>
                  <a:pt x="2922270" y="3288983"/>
                  <a:pt x="2932748" y="3282315"/>
                </a:cubicBezTo>
                <a:lnTo>
                  <a:pt x="2942273" y="3297555"/>
                </a:lnTo>
                <a:cubicBezTo>
                  <a:pt x="2931795" y="3304223"/>
                  <a:pt x="2921318" y="3309938"/>
                  <a:pt x="2911793" y="3316605"/>
                </a:cubicBezTo>
                <a:close/>
                <a:moveTo>
                  <a:pt x="700088" y="3310890"/>
                </a:moveTo>
                <a:cubicBezTo>
                  <a:pt x="690563" y="3303270"/>
                  <a:pt x="681038" y="3295650"/>
                  <a:pt x="671513" y="3288030"/>
                </a:cubicBezTo>
                <a:lnTo>
                  <a:pt x="682943" y="3273743"/>
                </a:lnTo>
                <a:cubicBezTo>
                  <a:pt x="692468" y="3281363"/>
                  <a:pt x="701040" y="3288983"/>
                  <a:pt x="710565" y="3295650"/>
                </a:cubicBezTo>
                <a:lnTo>
                  <a:pt x="700088" y="3310890"/>
                </a:lnTo>
                <a:close/>
                <a:moveTo>
                  <a:pt x="2971800" y="3277553"/>
                </a:moveTo>
                <a:lnTo>
                  <a:pt x="2961323" y="3262313"/>
                </a:lnTo>
                <a:cubicBezTo>
                  <a:pt x="2970848" y="3255645"/>
                  <a:pt x="2981325" y="3248978"/>
                  <a:pt x="2990850" y="3242310"/>
                </a:cubicBezTo>
                <a:lnTo>
                  <a:pt x="3001327" y="3256598"/>
                </a:lnTo>
                <a:cubicBezTo>
                  <a:pt x="2991802" y="3263265"/>
                  <a:pt x="2981325" y="3270885"/>
                  <a:pt x="2971800" y="3277553"/>
                </a:cubicBezTo>
                <a:close/>
                <a:moveTo>
                  <a:pt x="643890" y="3265170"/>
                </a:moveTo>
                <a:cubicBezTo>
                  <a:pt x="634365" y="3257550"/>
                  <a:pt x="625793" y="3248978"/>
                  <a:pt x="617220" y="3241358"/>
                </a:cubicBezTo>
                <a:lnTo>
                  <a:pt x="629602" y="3228023"/>
                </a:lnTo>
                <a:cubicBezTo>
                  <a:pt x="638175" y="3235643"/>
                  <a:pt x="647700" y="3244215"/>
                  <a:pt x="656273" y="3251835"/>
                </a:cubicBezTo>
                <a:lnTo>
                  <a:pt x="643890" y="3265170"/>
                </a:lnTo>
                <a:close/>
                <a:moveTo>
                  <a:pt x="3030855" y="3235643"/>
                </a:moveTo>
                <a:lnTo>
                  <a:pt x="3019425" y="3221355"/>
                </a:lnTo>
                <a:cubicBezTo>
                  <a:pt x="3028950" y="3214688"/>
                  <a:pt x="3038475" y="3207068"/>
                  <a:pt x="3048000" y="3199448"/>
                </a:cubicBezTo>
                <a:lnTo>
                  <a:pt x="3059430" y="3213735"/>
                </a:lnTo>
                <a:cubicBezTo>
                  <a:pt x="3049905" y="3221355"/>
                  <a:pt x="3040380" y="3228023"/>
                  <a:pt x="3030855" y="3235643"/>
                </a:cubicBezTo>
                <a:close/>
                <a:moveTo>
                  <a:pt x="590550" y="3216593"/>
                </a:moveTo>
                <a:cubicBezTo>
                  <a:pt x="581977" y="3208020"/>
                  <a:pt x="573405" y="3200400"/>
                  <a:pt x="564832" y="3191828"/>
                </a:cubicBezTo>
                <a:lnTo>
                  <a:pt x="577215" y="3179445"/>
                </a:lnTo>
                <a:cubicBezTo>
                  <a:pt x="585788" y="3188018"/>
                  <a:pt x="594360" y="3196590"/>
                  <a:pt x="602932" y="3204210"/>
                </a:cubicBezTo>
                <a:lnTo>
                  <a:pt x="590550" y="3216593"/>
                </a:lnTo>
                <a:close/>
                <a:moveTo>
                  <a:pt x="3088005" y="3191828"/>
                </a:moveTo>
                <a:lnTo>
                  <a:pt x="3076575" y="3177540"/>
                </a:lnTo>
                <a:cubicBezTo>
                  <a:pt x="3086100" y="3169920"/>
                  <a:pt x="3094673" y="3162300"/>
                  <a:pt x="3104198" y="3154680"/>
                </a:cubicBezTo>
                <a:lnTo>
                  <a:pt x="3115627" y="3168968"/>
                </a:lnTo>
                <a:cubicBezTo>
                  <a:pt x="3106102" y="3176588"/>
                  <a:pt x="3097530" y="3184208"/>
                  <a:pt x="3088005" y="3191828"/>
                </a:cubicBezTo>
                <a:close/>
                <a:moveTo>
                  <a:pt x="539115" y="3166110"/>
                </a:moveTo>
                <a:cubicBezTo>
                  <a:pt x="530543" y="3157538"/>
                  <a:pt x="522923" y="3148965"/>
                  <a:pt x="514350" y="3139440"/>
                </a:cubicBezTo>
                <a:lnTo>
                  <a:pt x="527685" y="3127058"/>
                </a:lnTo>
                <a:cubicBezTo>
                  <a:pt x="535305" y="3135630"/>
                  <a:pt x="543877" y="3144203"/>
                  <a:pt x="552450" y="3152775"/>
                </a:cubicBezTo>
                <a:lnTo>
                  <a:pt x="539115" y="3166110"/>
                </a:lnTo>
                <a:close/>
                <a:moveTo>
                  <a:pt x="3143250" y="3145155"/>
                </a:moveTo>
                <a:lnTo>
                  <a:pt x="3130868" y="3131820"/>
                </a:lnTo>
                <a:cubicBezTo>
                  <a:pt x="3139440" y="3124200"/>
                  <a:pt x="3148965" y="3115628"/>
                  <a:pt x="3157538" y="3108008"/>
                </a:cubicBezTo>
                <a:lnTo>
                  <a:pt x="3169920" y="3121343"/>
                </a:lnTo>
                <a:cubicBezTo>
                  <a:pt x="3160395" y="3128963"/>
                  <a:pt x="3151823" y="3137535"/>
                  <a:pt x="3143250" y="3145155"/>
                </a:cubicBezTo>
                <a:close/>
                <a:moveTo>
                  <a:pt x="490538" y="3112770"/>
                </a:moveTo>
                <a:cubicBezTo>
                  <a:pt x="482918" y="3103245"/>
                  <a:pt x="475298" y="3094673"/>
                  <a:pt x="467677" y="3085148"/>
                </a:cubicBezTo>
                <a:lnTo>
                  <a:pt x="481965" y="3073718"/>
                </a:lnTo>
                <a:cubicBezTo>
                  <a:pt x="489585" y="3083243"/>
                  <a:pt x="497205" y="3091815"/>
                  <a:pt x="504825" y="3101340"/>
                </a:cubicBezTo>
                <a:lnTo>
                  <a:pt x="490538" y="3112770"/>
                </a:lnTo>
                <a:close/>
                <a:moveTo>
                  <a:pt x="3195638" y="3096578"/>
                </a:moveTo>
                <a:lnTo>
                  <a:pt x="3183255" y="3083243"/>
                </a:lnTo>
                <a:cubicBezTo>
                  <a:pt x="3191827" y="3074670"/>
                  <a:pt x="3200400" y="3067050"/>
                  <a:pt x="3208973" y="3058478"/>
                </a:cubicBezTo>
                <a:lnTo>
                  <a:pt x="3221355" y="3070860"/>
                </a:lnTo>
                <a:cubicBezTo>
                  <a:pt x="3212783" y="3079433"/>
                  <a:pt x="3204210" y="3088005"/>
                  <a:pt x="3195638" y="3096578"/>
                </a:cubicBezTo>
                <a:close/>
                <a:moveTo>
                  <a:pt x="444818" y="3056573"/>
                </a:moveTo>
                <a:cubicBezTo>
                  <a:pt x="437198" y="3047048"/>
                  <a:pt x="430530" y="3037523"/>
                  <a:pt x="422910" y="3027998"/>
                </a:cubicBezTo>
                <a:lnTo>
                  <a:pt x="437198" y="3017520"/>
                </a:lnTo>
                <a:cubicBezTo>
                  <a:pt x="444818" y="3027045"/>
                  <a:pt x="451485" y="3036570"/>
                  <a:pt x="459105" y="3046095"/>
                </a:cubicBezTo>
                <a:lnTo>
                  <a:pt x="444818" y="3056573"/>
                </a:lnTo>
                <a:close/>
                <a:moveTo>
                  <a:pt x="3247073" y="3045143"/>
                </a:moveTo>
                <a:lnTo>
                  <a:pt x="3233738" y="3032760"/>
                </a:lnTo>
                <a:cubicBezTo>
                  <a:pt x="3242310" y="3024188"/>
                  <a:pt x="3249930" y="3015615"/>
                  <a:pt x="3257550" y="3007043"/>
                </a:cubicBezTo>
                <a:lnTo>
                  <a:pt x="3270885" y="3019425"/>
                </a:lnTo>
                <a:cubicBezTo>
                  <a:pt x="3263265" y="3027998"/>
                  <a:pt x="3254693" y="3036570"/>
                  <a:pt x="3247073" y="3045143"/>
                </a:cubicBezTo>
                <a:close/>
                <a:moveTo>
                  <a:pt x="401955" y="2999423"/>
                </a:moveTo>
                <a:cubicBezTo>
                  <a:pt x="395288" y="2989898"/>
                  <a:pt x="387668" y="2979420"/>
                  <a:pt x="381000" y="2969895"/>
                </a:cubicBezTo>
                <a:lnTo>
                  <a:pt x="396240" y="2959418"/>
                </a:lnTo>
                <a:cubicBezTo>
                  <a:pt x="402907" y="2968943"/>
                  <a:pt x="409575" y="2979420"/>
                  <a:pt x="416243" y="2988945"/>
                </a:cubicBezTo>
                <a:lnTo>
                  <a:pt x="401955" y="2999423"/>
                </a:lnTo>
                <a:close/>
                <a:moveTo>
                  <a:pt x="3294698" y="2991803"/>
                </a:moveTo>
                <a:lnTo>
                  <a:pt x="3281363" y="2980373"/>
                </a:lnTo>
                <a:cubicBezTo>
                  <a:pt x="3288983" y="2971800"/>
                  <a:pt x="3296602" y="2962275"/>
                  <a:pt x="3304223" y="2952750"/>
                </a:cubicBezTo>
                <a:lnTo>
                  <a:pt x="3318510" y="2964180"/>
                </a:lnTo>
                <a:cubicBezTo>
                  <a:pt x="3310890" y="2973705"/>
                  <a:pt x="3303270" y="2982278"/>
                  <a:pt x="3294698" y="2991803"/>
                </a:cubicBezTo>
                <a:close/>
                <a:moveTo>
                  <a:pt x="360998" y="2939415"/>
                </a:moveTo>
                <a:cubicBezTo>
                  <a:pt x="354330" y="2928938"/>
                  <a:pt x="347663" y="2919413"/>
                  <a:pt x="341948" y="2908935"/>
                </a:cubicBezTo>
                <a:lnTo>
                  <a:pt x="357188" y="2899410"/>
                </a:lnTo>
                <a:cubicBezTo>
                  <a:pt x="363855" y="2909888"/>
                  <a:pt x="369570" y="2919413"/>
                  <a:pt x="376238" y="2929890"/>
                </a:cubicBezTo>
                <a:lnTo>
                  <a:pt x="360998" y="2939415"/>
                </a:lnTo>
                <a:close/>
                <a:moveTo>
                  <a:pt x="3340418" y="2935605"/>
                </a:moveTo>
                <a:lnTo>
                  <a:pt x="3326130" y="2924175"/>
                </a:lnTo>
                <a:cubicBezTo>
                  <a:pt x="3333750" y="2914650"/>
                  <a:pt x="3340418" y="2905125"/>
                  <a:pt x="3348038" y="2895600"/>
                </a:cubicBezTo>
                <a:lnTo>
                  <a:pt x="3362325" y="2906078"/>
                </a:lnTo>
                <a:cubicBezTo>
                  <a:pt x="3355658" y="2916555"/>
                  <a:pt x="3348038" y="2927033"/>
                  <a:pt x="3340418" y="2935605"/>
                </a:cubicBezTo>
                <a:close/>
                <a:moveTo>
                  <a:pt x="322898" y="2878455"/>
                </a:moveTo>
                <a:cubicBezTo>
                  <a:pt x="317182" y="2867978"/>
                  <a:pt x="310515" y="2857500"/>
                  <a:pt x="304800" y="2847023"/>
                </a:cubicBezTo>
                <a:lnTo>
                  <a:pt x="320040" y="2838450"/>
                </a:lnTo>
                <a:cubicBezTo>
                  <a:pt x="325755" y="2848928"/>
                  <a:pt x="332423" y="2859405"/>
                  <a:pt x="338138" y="2868930"/>
                </a:cubicBezTo>
                <a:lnTo>
                  <a:pt x="322898" y="2878455"/>
                </a:lnTo>
                <a:close/>
                <a:moveTo>
                  <a:pt x="3383280" y="2878455"/>
                </a:moveTo>
                <a:lnTo>
                  <a:pt x="3368040" y="2867978"/>
                </a:lnTo>
                <a:cubicBezTo>
                  <a:pt x="3374708" y="2858453"/>
                  <a:pt x="3381375" y="2848928"/>
                  <a:pt x="3388043" y="2838450"/>
                </a:cubicBezTo>
                <a:lnTo>
                  <a:pt x="3403283" y="2848928"/>
                </a:lnTo>
                <a:cubicBezTo>
                  <a:pt x="3397568" y="2858453"/>
                  <a:pt x="3389948" y="2867978"/>
                  <a:pt x="3383280" y="2878455"/>
                </a:cubicBezTo>
                <a:close/>
                <a:moveTo>
                  <a:pt x="3423285" y="2818448"/>
                </a:moveTo>
                <a:lnTo>
                  <a:pt x="3408045" y="2808923"/>
                </a:lnTo>
                <a:cubicBezTo>
                  <a:pt x="3414713" y="2798445"/>
                  <a:pt x="3420427" y="2788920"/>
                  <a:pt x="3427095" y="2778443"/>
                </a:cubicBezTo>
                <a:lnTo>
                  <a:pt x="3442335" y="2787968"/>
                </a:lnTo>
                <a:cubicBezTo>
                  <a:pt x="3435668" y="2797493"/>
                  <a:pt x="3429952" y="2807970"/>
                  <a:pt x="3423285" y="2818448"/>
                </a:cubicBezTo>
                <a:close/>
                <a:moveTo>
                  <a:pt x="286702" y="2816543"/>
                </a:moveTo>
                <a:cubicBezTo>
                  <a:pt x="280988" y="2806065"/>
                  <a:pt x="275273" y="2795588"/>
                  <a:pt x="269557" y="2785110"/>
                </a:cubicBezTo>
                <a:lnTo>
                  <a:pt x="285750" y="2776538"/>
                </a:lnTo>
                <a:cubicBezTo>
                  <a:pt x="291465" y="2787015"/>
                  <a:pt x="297180" y="2797493"/>
                  <a:pt x="302895" y="2807970"/>
                </a:cubicBezTo>
                <a:lnTo>
                  <a:pt x="286702" y="2816543"/>
                </a:lnTo>
                <a:close/>
                <a:moveTo>
                  <a:pt x="3460433" y="2755583"/>
                </a:moveTo>
                <a:lnTo>
                  <a:pt x="3444240" y="2747010"/>
                </a:lnTo>
                <a:cubicBezTo>
                  <a:pt x="3449955" y="2736533"/>
                  <a:pt x="3455670" y="2726055"/>
                  <a:pt x="3461385" y="2715578"/>
                </a:cubicBezTo>
                <a:lnTo>
                  <a:pt x="3477577" y="2724150"/>
                </a:lnTo>
                <a:cubicBezTo>
                  <a:pt x="3471863" y="2734628"/>
                  <a:pt x="3466148" y="2745105"/>
                  <a:pt x="3460433" y="2755583"/>
                </a:cubicBezTo>
                <a:close/>
                <a:moveTo>
                  <a:pt x="253365" y="2752725"/>
                </a:moveTo>
                <a:cubicBezTo>
                  <a:pt x="247650" y="2742248"/>
                  <a:pt x="242888" y="2731770"/>
                  <a:pt x="237173" y="2720340"/>
                </a:cubicBezTo>
                <a:lnTo>
                  <a:pt x="253365" y="2712720"/>
                </a:lnTo>
                <a:cubicBezTo>
                  <a:pt x="259080" y="2723198"/>
                  <a:pt x="263843" y="2733675"/>
                  <a:pt x="269557" y="2745105"/>
                </a:cubicBezTo>
                <a:lnTo>
                  <a:pt x="253365" y="2752725"/>
                </a:lnTo>
                <a:close/>
                <a:moveTo>
                  <a:pt x="3493770" y="2691765"/>
                </a:moveTo>
                <a:lnTo>
                  <a:pt x="3477577" y="2684145"/>
                </a:lnTo>
                <a:cubicBezTo>
                  <a:pt x="3482340" y="2673668"/>
                  <a:pt x="3488055" y="2663190"/>
                  <a:pt x="3492818" y="2651760"/>
                </a:cubicBezTo>
                <a:lnTo>
                  <a:pt x="3509010" y="2659380"/>
                </a:lnTo>
                <a:cubicBezTo>
                  <a:pt x="3504248" y="2670810"/>
                  <a:pt x="3499485" y="2681288"/>
                  <a:pt x="3493770" y="2691765"/>
                </a:cubicBezTo>
                <a:close/>
                <a:moveTo>
                  <a:pt x="221932" y="2687955"/>
                </a:moveTo>
                <a:cubicBezTo>
                  <a:pt x="217170" y="2677478"/>
                  <a:pt x="211455" y="2666048"/>
                  <a:pt x="206693" y="2655570"/>
                </a:cubicBezTo>
                <a:lnTo>
                  <a:pt x="222885" y="2647950"/>
                </a:lnTo>
                <a:cubicBezTo>
                  <a:pt x="227648" y="2658428"/>
                  <a:pt x="232410" y="2669858"/>
                  <a:pt x="238125" y="2680335"/>
                </a:cubicBezTo>
                <a:lnTo>
                  <a:pt x="221932" y="2687955"/>
                </a:lnTo>
                <a:close/>
                <a:moveTo>
                  <a:pt x="3524250" y="2626995"/>
                </a:moveTo>
                <a:lnTo>
                  <a:pt x="3508058" y="2619375"/>
                </a:lnTo>
                <a:cubicBezTo>
                  <a:pt x="3512820" y="2608898"/>
                  <a:pt x="3517583" y="2597468"/>
                  <a:pt x="3521393" y="2586038"/>
                </a:cubicBezTo>
                <a:lnTo>
                  <a:pt x="3538538" y="2592705"/>
                </a:lnTo>
                <a:cubicBezTo>
                  <a:pt x="3533775" y="2604135"/>
                  <a:pt x="3529013" y="2615565"/>
                  <a:pt x="3524250" y="2626995"/>
                </a:cubicBezTo>
                <a:close/>
                <a:moveTo>
                  <a:pt x="192405" y="2622233"/>
                </a:moveTo>
                <a:cubicBezTo>
                  <a:pt x="187643" y="2610803"/>
                  <a:pt x="182880" y="2600325"/>
                  <a:pt x="178118" y="2588895"/>
                </a:cubicBezTo>
                <a:lnTo>
                  <a:pt x="195263" y="2582228"/>
                </a:lnTo>
                <a:cubicBezTo>
                  <a:pt x="200025" y="2593658"/>
                  <a:pt x="204788" y="2604135"/>
                  <a:pt x="209550" y="2615565"/>
                </a:cubicBezTo>
                <a:lnTo>
                  <a:pt x="192405" y="2622233"/>
                </a:lnTo>
                <a:close/>
                <a:moveTo>
                  <a:pt x="3550920" y="2559368"/>
                </a:moveTo>
                <a:lnTo>
                  <a:pt x="3533775" y="2552700"/>
                </a:lnTo>
                <a:cubicBezTo>
                  <a:pt x="3537585" y="2541270"/>
                  <a:pt x="3542348" y="2530793"/>
                  <a:pt x="3546158" y="2519363"/>
                </a:cubicBezTo>
                <a:lnTo>
                  <a:pt x="3563302" y="2525078"/>
                </a:lnTo>
                <a:cubicBezTo>
                  <a:pt x="3559493" y="2537460"/>
                  <a:pt x="3555683" y="2548890"/>
                  <a:pt x="3550920" y="2559368"/>
                </a:cubicBezTo>
                <a:close/>
                <a:moveTo>
                  <a:pt x="164782" y="2555558"/>
                </a:moveTo>
                <a:cubicBezTo>
                  <a:pt x="160020" y="2544128"/>
                  <a:pt x="156210" y="2533650"/>
                  <a:pt x="151448" y="2522220"/>
                </a:cubicBezTo>
                <a:lnTo>
                  <a:pt x="168593" y="2515553"/>
                </a:lnTo>
                <a:cubicBezTo>
                  <a:pt x="172402" y="2526983"/>
                  <a:pt x="177165" y="2537460"/>
                  <a:pt x="181927" y="2548890"/>
                </a:cubicBezTo>
                <a:lnTo>
                  <a:pt x="164782" y="2555558"/>
                </a:lnTo>
                <a:close/>
                <a:moveTo>
                  <a:pt x="3575685" y="2491740"/>
                </a:moveTo>
                <a:lnTo>
                  <a:pt x="3558540" y="2486025"/>
                </a:lnTo>
                <a:cubicBezTo>
                  <a:pt x="3562350" y="2474595"/>
                  <a:pt x="3566160" y="2463165"/>
                  <a:pt x="3569018" y="2451735"/>
                </a:cubicBezTo>
                <a:lnTo>
                  <a:pt x="3586163" y="2457450"/>
                </a:lnTo>
                <a:cubicBezTo>
                  <a:pt x="3583305" y="2468880"/>
                  <a:pt x="3579495" y="2480310"/>
                  <a:pt x="3575685" y="2491740"/>
                </a:cubicBezTo>
                <a:close/>
                <a:moveTo>
                  <a:pt x="139065" y="2487930"/>
                </a:moveTo>
                <a:cubicBezTo>
                  <a:pt x="135255" y="2476500"/>
                  <a:pt x="131445" y="2465070"/>
                  <a:pt x="126682" y="2453640"/>
                </a:cubicBezTo>
                <a:lnTo>
                  <a:pt x="143827" y="2447925"/>
                </a:lnTo>
                <a:cubicBezTo>
                  <a:pt x="147638" y="2459355"/>
                  <a:pt x="151448" y="2470785"/>
                  <a:pt x="156210" y="2481263"/>
                </a:cubicBezTo>
                <a:lnTo>
                  <a:pt x="139065" y="2487930"/>
                </a:lnTo>
                <a:close/>
                <a:moveTo>
                  <a:pt x="3596640" y="2423160"/>
                </a:moveTo>
                <a:lnTo>
                  <a:pt x="3579495" y="2418398"/>
                </a:lnTo>
                <a:cubicBezTo>
                  <a:pt x="3582352" y="2406968"/>
                  <a:pt x="3586163" y="2395538"/>
                  <a:pt x="3589020" y="2384108"/>
                </a:cubicBezTo>
                <a:lnTo>
                  <a:pt x="3606165" y="2388870"/>
                </a:lnTo>
                <a:cubicBezTo>
                  <a:pt x="3603308" y="2399348"/>
                  <a:pt x="3600450" y="2411730"/>
                  <a:pt x="3596640" y="2423160"/>
                </a:cubicBezTo>
                <a:close/>
                <a:moveTo>
                  <a:pt x="115252" y="2419350"/>
                </a:moveTo>
                <a:cubicBezTo>
                  <a:pt x="111443" y="2407920"/>
                  <a:pt x="107632" y="2396490"/>
                  <a:pt x="103823" y="2385060"/>
                </a:cubicBezTo>
                <a:lnTo>
                  <a:pt x="120968" y="2379345"/>
                </a:lnTo>
                <a:cubicBezTo>
                  <a:pt x="124777" y="2390775"/>
                  <a:pt x="128588" y="2402205"/>
                  <a:pt x="131445" y="2413635"/>
                </a:cubicBezTo>
                <a:lnTo>
                  <a:pt x="115252" y="2419350"/>
                </a:lnTo>
                <a:close/>
                <a:moveTo>
                  <a:pt x="3615690" y="2353628"/>
                </a:moveTo>
                <a:lnTo>
                  <a:pt x="3598545" y="2348865"/>
                </a:lnTo>
                <a:cubicBezTo>
                  <a:pt x="3601402" y="2337435"/>
                  <a:pt x="3604260" y="2326005"/>
                  <a:pt x="3607118" y="2314575"/>
                </a:cubicBezTo>
                <a:lnTo>
                  <a:pt x="3625215" y="2318385"/>
                </a:lnTo>
                <a:cubicBezTo>
                  <a:pt x="3620452" y="2329815"/>
                  <a:pt x="3618548" y="2341245"/>
                  <a:pt x="3615690" y="2353628"/>
                </a:cubicBezTo>
                <a:close/>
                <a:moveTo>
                  <a:pt x="94298" y="2350770"/>
                </a:moveTo>
                <a:cubicBezTo>
                  <a:pt x="90488" y="2339340"/>
                  <a:pt x="87630" y="2327910"/>
                  <a:pt x="84773" y="2316480"/>
                </a:cubicBezTo>
                <a:lnTo>
                  <a:pt x="101918" y="2311718"/>
                </a:lnTo>
                <a:cubicBezTo>
                  <a:pt x="104775" y="2323148"/>
                  <a:pt x="108585" y="2334578"/>
                  <a:pt x="111443" y="2346008"/>
                </a:cubicBezTo>
                <a:lnTo>
                  <a:pt x="94298" y="2350770"/>
                </a:lnTo>
                <a:close/>
                <a:moveTo>
                  <a:pt x="3630930" y="2283143"/>
                </a:moveTo>
                <a:lnTo>
                  <a:pt x="3612833" y="2279333"/>
                </a:lnTo>
                <a:cubicBezTo>
                  <a:pt x="3614738" y="2267903"/>
                  <a:pt x="3617595" y="2255520"/>
                  <a:pt x="3619500" y="2244090"/>
                </a:cubicBezTo>
                <a:lnTo>
                  <a:pt x="3637598" y="2246948"/>
                </a:lnTo>
                <a:cubicBezTo>
                  <a:pt x="3635693" y="2259330"/>
                  <a:pt x="3633788" y="2270760"/>
                  <a:pt x="3630930" y="2283143"/>
                </a:cubicBezTo>
                <a:close/>
                <a:moveTo>
                  <a:pt x="75248" y="2281238"/>
                </a:moveTo>
                <a:cubicBezTo>
                  <a:pt x="72390" y="2269808"/>
                  <a:pt x="69532" y="2258378"/>
                  <a:pt x="66675" y="2245995"/>
                </a:cubicBezTo>
                <a:lnTo>
                  <a:pt x="83820" y="2241233"/>
                </a:lnTo>
                <a:cubicBezTo>
                  <a:pt x="86677" y="2252663"/>
                  <a:pt x="89535" y="2264093"/>
                  <a:pt x="92393" y="2275523"/>
                </a:cubicBezTo>
                <a:lnTo>
                  <a:pt x="75248" y="2281238"/>
                </a:lnTo>
                <a:close/>
                <a:moveTo>
                  <a:pt x="3644265" y="2211705"/>
                </a:moveTo>
                <a:lnTo>
                  <a:pt x="3626168" y="2208848"/>
                </a:lnTo>
                <a:cubicBezTo>
                  <a:pt x="3628073" y="2197418"/>
                  <a:pt x="3629977" y="2185035"/>
                  <a:pt x="3631883" y="2173605"/>
                </a:cubicBezTo>
                <a:lnTo>
                  <a:pt x="3649980" y="2176463"/>
                </a:lnTo>
                <a:cubicBezTo>
                  <a:pt x="3647123" y="2187893"/>
                  <a:pt x="3646170" y="2200275"/>
                  <a:pt x="3644265" y="2211705"/>
                </a:cubicBezTo>
                <a:close/>
                <a:moveTo>
                  <a:pt x="57150" y="2211705"/>
                </a:moveTo>
                <a:cubicBezTo>
                  <a:pt x="54293" y="2200275"/>
                  <a:pt x="51435" y="2187893"/>
                  <a:pt x="49530" y="2176463"/>
                </a:cubicBezTo>
                <a:lnTo>
                  <a:pt x="67627" y="2172653"/>
                </a:lnTo>
                <a:cubicBezTo>
                  <a:pt x="70485" y="2184083"/>
                  <a:pt x="72390" y="2195513"/>
                  <a:pt x="75248" y="2207895"/>
                </a:cubicBezTo>
                <a:lnTo>
                  <a:pt x="57150" y="2211705"/>
                </a:lnTo>
                <a:close/>
                <a:moveTo>
                  <a:pt x="42863" y="2141220"/>
                </a:moveTo>
                <a:cubicBezTo>
                  <a:pt x="40957" y="2129790"/>
                  <a:pt x="38100" y="2117408"/>
                  <a:pt x="36195" y="2105978"/>
                </a:cubicBezTo>
                <a:lnTo>
                  <a:pt x="54293" y="2103120"/>
                </a:lnTo>
                <a:cubicBezTo>
                  <a:pt x="56198" y="2114550"/>
                  <a:pt x="59055" y="2126933"/>
                  <a:pt x="60960" y="2138363"/>
                </a:cubicBezTo>
                <a:lnTo>
                  <a:pt x="42863" y="2141220"/>
                </a:lnTo>
                <a:close/>
                <a:moveTo>
                  <a:pt x="3653790" y="2140268"/>
                </a:moveTo>
                <a:lnTo>
                  <a:pt x="3635693" y="2138363"/>
                </a:lnTo>
                <a:cubicBezTo>
                  <a:pt x="3637598" y="2126933"/>
                  <a:pt x="3638550" y="2114550"/>
                  <a:pt x="3639502" y="2103120"/>
                </a:cubicBezTo>
                <a:lnTo>
                  <a:pt x="3657600" y="2105025"/>
                </a:lnTo>
                <a:cubicBezTo>
                  <a:pt x="3656648" y="2116455"/>
                  <a:pt x="3655695" y="2128838"/>
                  <a:pt x="3653790" y="2140268"/>
                </a:cubicBezTo>
                <a:close/>
                <a:moveTo>
                  <a:pt x="29527" y="2069782"/>
                </a:moveTo>
                <a:cubicBezTo>
                  <a:pt x="27623" y="2058353"/>
                  <a:pt x="25718" y="2045970"/>
                  <a:pt x="23813" y="2034540"/>
                </a:cubicBezTo>
                <a:lnTo>
                  <a:pt x="41910" y="2031682"/>
                </a:lnTo>
                <a:cubicBezTo>
                  <a:pt x="43815" y="2043113"/>
                  <a:pt x="45720" y="2055495"/>
                  <a:pt x="47625" y="2066925"/>
                </a:cubicBezTo>
                <a:lnTo>
                  <a:pt x="29527" y="2069782"/>
                </a:lnTo>
                <a:close/>
                <a:moveTo>
                  <a:pt x="3661410" y="2068830"/>
                </a:moveTo>
                <a:lnTo>
                  <a:pt x="3643313" y="2066925"/>
                </a:lnTo>
                <a:cubicBezTo>
                  <a:pt x="3644265" y="2055495"/>
                  <a:pt x="3645218" y="2043113"/>
                  <a:pt x="3646170" y="2031682"/>
                </a:cubicBezTo>
                <a:lnTo>
                  <a:pt x="3664268" y="2032635"/>
                </a:lnTo>
                <a:cubicBezTo>
                  <a:pt x="3663315" y="2045018"/>
                  <a:pt x="3662363" y="2056448"/>
                  <a:pt x="3661410" y="2068830"/>
                </a:cubicBezTo>
                <a:close/>
                <a:moveTo>
                  <a:pt x="19050" y="1999298"/>
                </a:moveTo>
                <a:cubicBezTo>
                  <a:pt x="17145" y="1987868"/>
                  <a:pt x="16193" y="1975485"/>
                  <a:pt x="14288" y="1964055"/>
                </a:cubicBezTo>
                <a:lnTo>
                  <a:pt x="32385" y="1962150"/>
                </a:lnTo>
                <a:cubicBezTo>
                  <a:pt x="33338" y="1973580"/>
                  <a:pt x="35243" y="1985963"/>
                  <a:pt x="37148" y="1997393"/>
                </a:cubicBezTo>
                <a:lnTo>
                  <a:pt x="19050" y="1999298"/>
                </a:lnTo>
                <a:close/>
                <a:moveTo>
                  <a:pt x="3666173" y="1996440"/>
                </a:moveTo>
                <a:lnTo>
                  <a:pt x="3648075" y="1995488"/>
                </a:lnTo>
                <a:cubicBezTo>
                  <a:pt x="3649027" y="1984057"/>
                  <a:pt x="3649027" y="1971675"/>
                  <a:pt x="3649027" y="1960245"/>
                </a:cubicBezTo>
                <a:lnTo>
                  <a:pt x="3667125" y="1960245"/>
                </a:lnTo>
                <a:cubicBezTo>
                  <a:pt x="3667125" y="1972628"/>
                  <a:pt x="3666173" y="1985010"/>
                  <a:pt x="3666173" y="1996440"/>
                </a:cubicBezTo>
                <a:close/>
                <a:moveTo>
                  <a:pt x="10477" y="1927860"/>
                </a:moveTo>
                <a:cubicBezTo>
                  <a:pt x="9525" y="1915478"/>
                  <a:pt x="8573" y="1904048"/>
                  <a:pt x="7620" y="1891665"/>
                </a:cubicBezTo>
                <a:lnTo>
                  <a:pt x="25718" y="1889760"/>
                </a:lnTo>
                <a:cubicBezTo>
                  <a:pt x="26670" y="1901190"/>
                  <a:pt x="27623" y="1913573"/>
                  <a:pt x="28575" y="1925003"/>
                </a:cubicBezTo>
                <a:lnTo>
                  <a:pt x="10477" y="1927860"/>
                </a:lnTo>
                <a:close/>
                <a:moveTo>
                  <a:pt x="3668077" y="1925003"/>
                </a:moveTo>
                <a:lnTo>
                  <a:pt x="3649980" y="1925003"/>
                </a:lnTo>
                <a:cubicBezTo>
                  <a:pt x="3649980" y="1919288"/>
                  <a:pt x="3649980" y="1913573"/>
                  <a:pt x="3649980" y="1907857"/>
                </a:cubicBezTo>
                <a:cubicBezTo>
                  <a:pt x="3649980" y="1901190"/>
                  <a:pt x="3649980" y="1895475"/>
                  <a:pt x="3649980" y="1888807"/>
                </a:cubicBezTo>
                <a:lnTo>
                  <a:pt x="3668077" y="1888807"/>
                </a:lnTo>
                <a:cubicBezTo>
                  <a:pt x="3668077" y="1895475"/>
                  <a:pt x="3668077" y="1901190"/>
                  <a:pt x="3668077" y="1907857"/>
                </a:cubicBezTo>
                <a:cubicBezTo>
                  <a:pt x="3668077" y="1913573"/>
                  <a:pt x="3668077" y="1919288"/>
                  <a:pt x="3668077" y="1925003"/>
                </a:cubicBezTo>
                <a:close/>
                <a:moveTo>
                  <a:pt x="4763" y="1855470"/>
                </a:moveTo>
                <a:cubicBezTo>
                  <a:pt x="3810" y="1843088"/>
                  <a:pt x="2857" y="1831657"/>
                  <a:pt x="2857" y="1819275"/>
                </a:cubicBezTo>
                <a:lnTo>
                  <a:pt x="20955" y="1818323"/>
                </a:lnTo>
                <a:cubicBezTo>
                  <a:pt x="21907" y="1829753"/>
                  <a:pt x="21907" y="1842135"/>
                  <a:pt x="22860" y="1853565"/>
                </a:cubicBezTo>
                <a:lnTo>
                  <a:pt x="4763" y="1855470"/>
                </a:lnTo>
                <a:close/>
                <a:moveTo>
                  <a:pt x="3649027" y="1853565"/>
                </a:moveTo>
                <a:cubicBezTo>
                  <a:pt x="3649027" y="1842135"/>
                  <a:pt x="3648075" y="1829753"/>
                  <a:pt x="3648075" y="1818323"/>
                </a:cubicBezTo>
                <a:lnTo>
                  <a:pt x="3666173" y="1817370"/>
                </a:lnTo>
                <a:cubicBezTo>
                  <a:pt x="3667125" y="1829753"/>
                  <a:pt x="3667125" y="1841182"/>
                  <a:pt x="3667125" y="1853565"/>
                </a:cubicBezTo>
                <a:lnTo>
                  <a:pt x="3649027" y="1853565"/>
                </a:lnTo>
                <a:close/>
                <a:moveTo>
                  <a:pt x="952" y="1784032"/>
                </a:moveTo>
                <a:cubicBezTo>
                  <a:pt x="952" y="1771650"/>
                  <a:pt x="0" y="1760220"/>
                  <a:pt x="0" y="1747838"/>
                </a:cubicBezTo>
                <a:lnTo>
                  <a:pt x="18098" y="1747838"/>
                </a:lnTo>
                <a:cubicBezTo>
                  <a:pt x="18098" y="1759268"/>
                  <a:pt x="18098" y="1771650"/>
                  <a:pt x="19050" y="1783080"/>
                </a:cubicBezTo>
                <a:lnTo>
                  <a:pt x="952" y="1784032"/>
                </a:lnTo>
                <a:close/>
                <a:moveTo>
                  <a:pt x="3646170" y="1782128"/>
                </a:moveTo>
                <a:cubicBezTo>
                  <a:pt x="3645218" y="1770698"/>
                  <a:pt x="3644265" y="1758315"/>
                  <a:pt x="3643313" y="1746885"/>
                </a:cubicBezTo>
                <a:lnTo>
                  <a:pt x="3661410" y="1744980"/>
                </a:lnTo>
                <a:cubicBezTo>
                  <a:pt x="3662363" y="1757363"/>
                  <a:pt x="3663315" y="1768793"/>
                  <a:pt x="3664268" y="1781175"/>
                </a:cubicBezTo>
                <a:lnTo>
                  <a:pt x="3646170" y="1782128"/>
                </a:lnTo>
                <a:close/>
                <a:moveTo>
                  <a:pt x="19050" y="1712595"/>
                </a:moveTo>
                <a:lnTo>
                  <a:pt x="952" y="1712595"/>
                </a:lnTo>
                <a:cubicBezTo>
                  <a:pt x="952" y="1700213"/>
                  <a:pt x="952" y="1688782"/>
                  <a:pt x="1905" y="1676400"/>
                </a:cubicBezTo>
                <a:lnTo>
                  <a:pt x="20002" y="1677353"/>
                </a:lnTo>
                <a:cubicBezTo>
                  <a:pt x="19050" y="1688782"/>
                  <a:pt x="19050" y="1700213"/>
                  <a:pt x="19050" y="1712595"/>
                </a:cubicBezTo>
                <a:close/>
                <a:moveTo>
                  <a:pt x="3640455" y="1710690"/>
                </a:moveTo>
                <a:cubicBezTo>
                  <a:pt x="3639502" y="1699260"/>
                  <a:pt x="3637598" y="1686878"/>
                  <a:pt x="3636645" y="1675448"/>
                </a:cubicBezTo>
                <a:lnTo>
                  <a:pt x="3654743" y="1673543"/>
                </a:lnTo>
                <a:cubicBezTo>
                  <a:pt x="3655695" y="1685925"/>
                  <a:pt x="3657600" y="1697355"/>
                  <a:pt x="3658552" y="1709738"/>
                </a:cubicBezTo>
                <a:lnTo>
                  <a:pt x="3640455" y="1710690"/>
                </a:lnTo>
                <a:close/>
                <a:moveTo>
                  <a:pt x="20955" y="1641157"/>
                </a:moveTo>
                <a:lnTo>
                  <a:pt x="2857" y="1640205"/>
                </a:lnTo>
                <a:cubicBezTo>
                  <a:pt x="3810" y="1627823"/>
                  <a:pt x="3810" y="1616393"/>
                  <a:pt x="4763" y="1604010"/>
                </a:cubicBezTo>
                <a:lnTo>
                  <a:pt x="22860" y="1604963"/>
                </a:lnTo>
                <a:cubicBezTo>
                  <a:pt x="21907" y="1617345"/>
                  <a:pt x="20955" y="1628775"/>
                  <a:pt x="20955" y="1641157"/>
                </a:cubicBezTo>
                <a:close/>
                <a:moveTo>
                  <a:pt x="3631883" y="1639253"/>
                </a:moveTo>
                <a:cubicBezTo>
                  <a:pt x="3629977" y="1627823"/>
                  <a:pt x="3629025" y="1615440"/>
                  <a:pt x="3627120" y="1604010"/>
                </a:cubicBezTo>
                <a:lnTo>
                  <a:pt x="3645218" y="1601153"/>
                </a:lnTo>
                <a:cubicBezTo>
                  <a:pt x="3647123" y="1612582"/>
                  <a:pt x="3649027" y="1624965"/>
                  <a:pt x="3649980" y="1636395"/>
                </a:cubicBezTo>
                <a:lnTo>
                  <a:pt x="3631883" y="1639253"/>
                </a:lnTo>
                <a:close/>
                <a:moveTo>
                  <a:pt x="25718" y="1569720"/>
                </a:moveTo>
                <a:lnTo>
                  <a:pt x="7620" y="1567815"/>
                </a:lnTo>
                <a:cubicBezTo>
                  <a:pt x="8573" y="1555432"/>
                  <a:pt x="10477" y="1544003"/>
                  <a:pt x="11430" y="1531620"/>
                </a:cubicBezTo>
                <a:lnTo>
                  <a:pt x="29527" y="1533525"/>
                </a:lnTo>
                <a:cubicBezTo>
                  <a:pt x="28575" y="1545907"/>
                  <a:pt x="26670" y="1558290"/>
                  <a:pt x="25718" y="1569720"/>
                </a:cubicBezTo>
                <a:close/>
                <a:moveTo>
                  <a:pt x="3621405" y="1568768"/>
                </a:moveTo>
                <a:cubicBezTo>
                  <a:pt x="3619500" y="1557338"/>
                  <a:pt x="3617595" y="1544955"/>
                  <a:pt x="3615690" y="1533525"/>
                </a:cubicBezTo>
                <a:lnTo>
                  <a:pt x="3633788" y="1530668"/>
                </a:lnTo>
                <a:cubicBezTo>
                  <a:pt x="3635693" y="1542098"/>
                  <a:pt x="3637598" y="1554480"/>
                  <a:pt x="3640455" y="1565910"/>
                </a:cubicBezTo>
                <a:lnTo>
                  <a:pt x="3621405" y="1568768"/>
                </a:lnTo>
                <a:close/>
                <a:moveTo>
                  <a:pt x="34290" y="1499235"/>
                </a:moveTo>
                <a:lnTo>
                  <a:pt x="16193" y="1496378"/>
                </a:lnTo>
                <a:cubicBezTo>
                  <a:pt x="18098" y="1483995"/>
                  <a:pt x="20002" y="1472565"/>
                  <a:pt x="21907" y="1461135"/>
                </a:cubicBezTo>
                <a:lnTo>
                  <a:pt x="40005" y="1463993"/>
                </a:lnTo>
                <a:cubicBezTo>
                  <a:pt x="38100" y="1475423"/>
                  <a:pt x="36195" y="1486853"/>
                  <a:pt x="34290" y="1499235"/>
                </a:cubicBezTo>
                <a:close/>
                <a:moveTo>
                  <a:pt x="3609023" y="1498282"/>
                </a:moveTo>
                <a:cubicBezTo>
                  <a:pt x="3607118" y="1486853"/>
                  <a:pt x="3604260" y="1475423"/>
                  <a:pt x="3601402" y="1463040"/>
                </a:cubicBezTo>
                <a:lnTo>
                  <a:pt x="3619500" y="1459230"/>
                </a:lnTo>
                <a:cubicBezTo>
                  <a:pt x="3622358" y="1470660"/>
                  <a:pt x="3624263" y="1483043"/>
                  <a:pt x="3627120" y="1494473"/>
                </a:cubicBezTo>
                <a:lnTo>
                  <a:pt x="3609023" y="1498282"/>
                </a:lnTo>
                <a:close/>
                <a:moveTo>
                  <a:pt x="3593783" y="1428750"/>
                </a:moveTo>
                <a:cubicBezTo>
                  <a:pt x="3590925" y="1417320"/>
                  <a:pt x="3588068" y="1405890"/>
                  <a:pt x="3585210" y="1394460"/>
                </a:cubicBezTo>
                <a:lnTo>
                  <a:pt x="3602355" y="1389698"/>
                </a:lnTo>
                <a:cubicBezTo>
                  <a:pt x="3605213" y="1401128"/>
                  <a:pt x="3608070" y="1412557"/>
                  <a:pt x="3610927" y="1424940"/>
                </a:cubicBezTo>
                <a:lnTo>
                  <a:pt x="3593783" y="1428750"/>
                </a:lnTo>
                <a:close/>
                <a:moveTo>
                  <a:pt x="45720" y="1428750"/>
                </a:moveTo>
                <a:lnTo>
                  <a:pt x="27623" y="1424940"/>
                </a:lnTo>
                <a:cubicBezTo>
                  <a:pt x="29527" y="1413510"/>
                  <a:pt x="32385" y="1401128"/>
                  <a:pt x="35243" y="1389698"/>
                </a:cubicBezTo>
                <a:lnTo>
                  <a:pt x="53340" y="1393507"/>
                </a:lnTo>
                <a:cubicBezTo>
                  <a:pt x="50482" y="1404938"/>
                  <a:pt x="48577" y="1417320"/>
                  <a:pt x="45720" y="1428750"/>
                </a:cubicBezTo>
                <a:close/>
                <a:moveTo>
                  <a:pt x="3575685" y="1359218"/>
                </a:moveTo>
                <a:cubicBezTo>
                  <a:pt x="3572827" y="1347788"/>
                  <a:pt x="3569018" y="1336357"/>
                  <a:pt x="3566160" y="1324928"/>
                </a:cubicBezTo>
                <a:lnTo>
                  <a:pt x="3583305" y="1320165"/>
                </a:lnTo>
                <a:cubicBezTo>
                  <a:pt x="3586163" y="1331595"/>
                  <a:pt x="3589973" y="1343025"/>
                  <a:pt x="3592830" y="1354455"/>
                </a:cubicBezTo>
                <a:lnTo>
                  <a:pt x="3575685" y="1359218"/>
                </a:lnTo>
                <a:close/>
                <a:moveTo>
                  <a:pt x="60960" y="1359218"/>
                </a:moveTo>
                <a:lnTo>
                  <a:pt x="43815" y="1354455"/>
                </a:lnTo>
                <a:cubicBezTo>
                  <a:pt x="46673" y="1343025"/>
                  <a:pt x="49530" y="1330643"/>
                  <a:pt x="53340" y="1319213"/>
                </a:cubicBezTo>
                <a:lnTo>
                  <a:pt x="70485" y="1323975"/>
                </a:lnTo>
                <a:cubicBezTo>
                  <a:pt x="67627" y="1336357"/>
                  <a:pt x="63818" y="1347788"/>
                  <a:pt x="60960" y="1359218"/>
                </a:cubicBezTo>
                <a:close/>
                <a:moveTo>
                  <a:pt x="3556635" y="1290638"/>
                </a:moveTo>
                <a:cubicBezTo>
                  <a:pt x="3552825" y="1279207"/>
                  <a:pt x="3549968" y="1267778"/>
                  <a:pt x="3546158" y="1256348"/>
                </a:cubicBezTo>
                <a:lnTo>
                  <a:pt x="3563302" y="1250632"/>
                </a:lnTo>
                <a:cubicBezTo>
                  <a:pt x="3567113" y="1262063"/>
                  <a:pt x="3570923" y="1273493"/>
                  <a:pt x="3573780" y="1284923"/>
                </a:cubicBezTo>
                <a:lnTo>
                  <a:pt x="3556635" y="1290638"/>
                </a:lnTo>
                <a:close/>
                <a:moveTo>
                  <a:pt x="80010" y="1290638"/>
                </a:moveTo>
                <a:lnTo>
                  <a:pt x="62865" y="1284923"/>
                </a:lnTo>
                <a:cubicBezTo>
                  <a:pt x="66675" y="1273493"/>
                  <a:pt x="70485" y="1262063"/>
                  <a:pt x="74295" y="1250632"/>
                </a:cubicBezTo>
                <a:lnTo>
                  <a:pt x="91440" y="1256348"/>
                </a:lnTo>
                <a:cubicBezTo>
                  <a:pt x="87630" y="1267778"/>
                  <a:pt x="83820" y="1279207"/>
                  <a:pt x="80010" y="1290638"/>
                </a:cubicBezTo>
                <a:close/>
                <a:moveTo>
                  <a:pt x="103823" y="1223010"/>
                </a:moveTo>
                <a:lnTo>
                  <a:pt x="86677" y="1216343"/>
                </a:lnTo>
                <a:cubicBezTo>
                  <a:pt x="90488" y="1204913"/>
                  <a:pt x="95250" y="1193482"/>
                  <a:pt x="100013" y="1183005"/>
                </a:cubicBezTo>
                <a:lnTo>
                  <a:pt x="117157" y="1189673"/>
                </a:lnTo>
                <a:cubicBezTo>
                  <a:pt x="112395" y="1201103"/>
                  <a:pt x="107632" y="1212532"/>
                  <a:pt x="103823" y="1223010"/>
                </a:cubicBezTo>
                <a:close/>
                <a:moveTo>
                  <a:pt x="3534727" y="1223010"/>
                </a:moveTo>
                <a:cubicBezTo>
                  <a:pt x="3530918" y="1211580"/>
                  <a:pt x="3527108" y="1200150"/>
                  <a:pt x="3523298" y="1189673"/>
                </a:cubicBezTo>
                <a:lnTo>
                  <a:pt x="3540443" y="1183957"/>
                </a:lnTo>
                <a:cubicBezTo>
                  <a:pt x="3544252" y="1195388"/>
                  <a:pt x="3548063" y="1206818"/>
                  <a:pt x="3551873" y="1218248"/>
                </a:cubicBezTo>
                <a:lnTo>
                  <a:pt x="3534727" y="1223010"/>
                </a:lnTo>
                <a:close/>
                <a:moveTo>
                  <a:pt x="130493" y="1157288"/>
                </a:moveTo>
                <a:lnTo>
                  <a:pt x="114300" y="1149668"/>
                </a:lnTo>
                <a:cubicBezTo>
                  <a:pt x="119063" y="1138238"/>
                  <a:pt x="124777" y="1127760"/>
                  <a:pt x="129540" y="1117282"/>
                </a:cubicBezTo>
                <a:lnTo>
                  <a:pt x="145732" y="1124903"/>
                </a:lnTo>
                <a:cubicBezTo>
                  <a:pt x="140970" y="1136332"/>
                  <a:pt x="135255" y="1146810"/>
                  <a:pt x="130493" y="1157288"/>
                </a:cubicBezTo>
                <a:close/>
                <a:moveTo>
                  <a:pt x="3510915" y="1155382"/>
                </a:moveTo>
                <a:cubicBezTo>
                  <a:pt x="3507105" y="1143953"/>
                  <a:pt x="3502343" y="1133475"/>
                  <a:pt x="3497580" y="1122045"/>
                </a:cubicBezTo>
                <a:lnTo>
                  <a:pt x="3514725" y="1115378"/>
                </a:lnTo>
                <a:cubicBezTo>
                  <a:pt x="3519488" y="1126807"/>
                  <a:pt x="3523298" y="1137285"/>
                  <a:pt x="3528060" y="1148715"/>
                </a:cubicBezTo>
                <a:lnTo>
                  <a:pt x="3510915" y="1155382"/>
                </a:lnTo>
                <a:close/>
                <a:moveTo>
                  <a:pt x="161925" y="1093470"/>
                </a:moveTo>
                <a:lnTo>
                  <a:pt x="145732" y="1084898"/>
                </a:lnTo>
                <a:cubicBezTo>
                  <a:pt x="151448" y="1074420"/>
                  <a:pt x="157163" y="1063943"/>
                  <a:pt x="163830" y="1053465"/>
                </a:cubicBezTo>
                <a:lnTo>
                  <a:pt x="168593" y="1043940"/>
                </a:lnTo>
                <a:lnTo>
                  <a:pt x="184785" y="1051560"/>
                </a:lnTo>
                <a:lnTo>
                  <a:pt x="180023" y="1062038"/>
                </a:lnTo>
                <a:cubicBezTo>
                  <a:pt x="173355" y="1072515"/>
                  <a:pt x="167640" y="1082993"/>
                  <a:pt x="161925" y="1093470"/>
                </a:cubicBezTo>
                <a:close/>
                <a:moveTo>
                  <a:pt x="3484245" y="1089660"/>
                </a:moveTo>
                <a:cubicBezTo>
                  <a:pt x="3479483" y="1078230"/>
                  <a:pt x="3474720" y="1067753"/>
                  <a:pt x="3469958" y="1057275"/>
                </a:cubicBezTo>
                <a:lnTo>
                  <a:pt x="3486150" y="1049655"/>
                </a:lnTo>
                <a:cubicBezTo>
                  <a:pt x="3490913" y="1060132"/>
                  <a:pt x="3495675" y="1071563"/>
                  <a:pt x="3500438" y="1082993"/>
                </a:cubicBezTo>
                <a:lnTo>
                  <a:pt x="3484245" y="1089660"/>
                </a:lnTo>
                <a:close/>
                <a:moveTo>
                  <a:pt x="3454718" y="1023938"/>
                </a:moveTo>
                <a:cubicBezTo>
                  <a:pt x="3449955" y="1013460"/>
                  <a:pt x="3444240" y="1002030"/>
                  <a:pt x="3439477" y="991553"/>
                </a:cubicBezTo>
                <a:lnTo>
                  <a:pt x="3455670" y="982980"/>
                </a:lnTo>
                <a:cubicBezTo>
                  <a:pt x="3461385" y="993457"/>
                  <a:pt x="3466148" y="1004888"/>
                  <a:pt x="3471863" y="1015365"/>
                </a:cubicBezTo>
                <a:lnTo>
                  <a:pt x="3454718" y="1023938"/>
                </a:lnTo>
                <a:close/>
                <a:moveTo>
                  <a:pt x="200977" y="1020128"/>
                </a:moveTo>
                <a:lnTo>
                  <a:pt x="184785" y="1011555"/>
                </a:lnTo>
                <a:cubicBezTo>
                  <a:pt x="190500" y="1001078"/>
                  <a:pt x="196215" y="990600"/>
                  <a:pt x="200977" y="979170"/>
                </a:cubicBezTo>
                <a:lnTo>
                  <a:pt x="217170" y="987743"/>
                </a:lnTo>
                <a:cubicBezTo>
                  <a:pt x="211455" y="999173"/>
                  <a:pt x="206693" y="1009650"/>
                  <a:pt x="200977" y="1020128"/>
                </a:cubicBezTo>
                <a:close/>
                <a:moveTo>
                  <a:pt x="3422333" y="960120"/>
                </a:moveTo>
                <a:cubicBezTo>
                  <a:pt x="3416618" y="949643"/>
                  <a:pt x="3410902" y="939165"/>
                  <a:pt x="3405188" y="928688"/>
                </a:cubicBezTo>
                <a:lnTo>
                  <a:pt x="3421380" y="920115"/>
                </a:lnTo>
                <a:cubicBezTo>
                  <a:pt x="3427095" y="930593"/>
                  <a:pt x="3432810" y="941070"/>
                  <a:pt x="3438525" y="951548"/>
                </a:cubicBezTo>
                <a:lnTo>
                  <a:pt x="3422333" y="960120"/>
                </a:lnTo>
                <a:close/>
                <a:moveTo>
                  <a:pt x="234315" y="957263"/>
                </a:moveTo>
                <a:lnTo>
                  <a:pt x="218123" y="948690"/>
                </a:lnTo>
                <a:cubicBezTo>
                  <a:pt x="223838" y="938213"/>
                  <a:pt x="229552" y="927735"/>
                  <a:pt x="236220" y="917257"/>
                </a:cubicBezTo>
                <a:lnTo>
                  <a:pt x="251460" y="925830"/>
                </a:lnTo>
                <a:cubicBezTo>
                  <a:pt x="245745" y="936307"/>
                  <a:pt x="240030" y="946785"/>
                  <a:pt x="234315" y="957263"/>
                </a:cubicBezTo>
                <a:close/>
                <a:moveTo>
                  <a:pt x="3388043" y="898207"/>
                </a:moveTo>
                <a:cubicBezTo>
                  <a:pt x="3382327" y="887730"/>
                  <a:pt x="3375660" y="877253"/>
                  <a:pt x="3369945" y="867728"/>
                </a:cubicBezTo>
                <a:lnTo>
                  <a:pt x="3385185" y="858203"/>
                </a:lnTo>
                <a:cubicBezTo>
                  <a:pt x="3391852" y="868680"/>
                  <a:pt x="3397568" y="879157"/>
                  <a:pt x="3403283" y="888682"/>
                </a:cubicBezTo>
                <a:lnTo>
                  <a:pt x="3388043" y="898207"/>
                </a:lnTo>
                <a:close/>
                <a:moveTo>
                  <a:pt x="270510" y="895350"/>
                </a:moveTo>
                <a:lnTo>
                  <a:pt x="255270" y="885825"/>
                </a:lnTo>
                <a:cubicBezTo>
                  <a:pt x="261938" y="875348"/>
                  <a:pt x="267652" y="864870"/>
                  <a:pt x="274320" y="855345"/>
                </a:cubicBezTo>
                <a:lnTo>
                  <a:pt x="289560" y="864870"/>
                </a:lnTo>
                <a:cubicBezTo>
                  <a:pt x="281940" y="874395"/>
                  <a:pt x="276225" y="884873"/>
                  <a:pt x="270510" y="895350"/>
                </a:cubicBezTo>
                <a:close/>
                <a:moveTo>
                  <a:pt x="3350895" y="837248"/>
                </a:moveTo>
                <a:cubicBezTo>
                  <a:pt x="3344227" y="826770"/>
                  <a:pt x="3337560" y="817245"/>
                  <a:pt x="3330893" y="807720"/>
                </a:cubicBezTo>
                <a:lnTo>
                  <a:pt x="3346133" y="797243"/>
                </a:lnTo>
                <a:cubicBezTo>
                  <a:pt x="3352800" y="806768"/>
                  <a:pt x="3359468" y="817245"/>
                  <a:pt x="3366135" y="827723"/>
                </a:cubicBezTo>
                <a:lnTo>
                  <a:pt x="3350895" y="837248"/>
                </a:lnTo>
                <a:close/>
                <a:moveTo>
                  <a:pt x="307657" y="834390"/>
                </a:moveTo>
                <a:lnTo>
                  <a:pt x="292418" y="824865"/>
                </a:lnTo>
                <a:cubicBezTo>
                  <a:pt x="299085" y="814388"/>
                  <a:pt x="305752" y="804863"/>
                  <a:pt x="312420" y="794385"/>
                </a:cubicBezTo>
                <a:lnTo>
                  <a:pt x="327660" y="804863"/>
                </a:lnTo>
                <a:cubicBezTo>
                  <a:pt x="320993" y="814388"/>
                  <a:pt x="314325" y="824865"/>
                  <a:pt x="307657" y="834390"/>
                </a:cubicBezTo>
                <a:close/>
                <a:moveTo>
                  <a:pt x="3310890" y="778193"/>
                </a:moveTo>
                <a:cubicBezTo>
                  <a:pt x="3304223" y="768668"/>
                  <a:pt x="3296602" y="759143"/>
                  <a:pt x="3289935" y="749618"/>
                </a:cubicBezTo>
                <a:lnTo>
                  <a:pt x="3304223" y="739140"/>
                </a:lnTo>
                <a:cubicBezTo>
                  <a:pt x="3311843" y="748665"/>
                  <a:pt x="3318510" y="758190"/>
                  <a:pt x="3325177" y="768668"/>
                </a:cubicBezTo>
                <a:lnTo>
                  <a:pt x="3310890" y="778193"/>
                </a:lnTo>
                <a:close/>
                <a:moveTo>
                  <a:pt x="347663" y="775335"/>
                </a:moveTo>
                <a:lnTo>
                  <a:pt x="332423" y="764857"/>
                </a:lnTo>
                <a:cubicBezTo>
                  <a:pt x="339090" y="755332"/>
                  <a:pt x="346710" y="744855"/>
                  <a:pt x="353377" y="735330"/>
                </a:cubicBezTo>
                <a:lnTo>
                  <a:pt x="367665" y="745807"/>
                </a:lnTo>
                <a:cubicBezTo>
                  <a:pt x="361950" y="756285"/>
                  <a:pt x="354330" y="765810"/>
                  <a:pt x="347663" y="775335"/>
                </a:cubicBezTo>
                <a:close/>
                <a:moveTo>
                  <a:pt x="3268027" y="720090"/>
                </a:moveTo>
                <a:cubicBezTo>
                  <a:pt x="3260408" y="710565"/>
                  <a:pt x="3253740" y="701040"/>
                  <a:pt x="3246120" y="691515"/>
                </a:cubicBezTo>
                <a:lnTo>
                  <a:pt x="3260408" y="680085"/>
                </a:lnTo>
                <a:cubicBezTo>
                  <a:pt x="3268027" y="689610"/>
                  <a:pt x="3275648" y="699135"/>
                  <a:pt x="3282315" y="708660"/>
                </a:cubicBezTo>
                <a:lnTo>
                  <a:pt x="3268027" y="720090"/>
                </a:lnTo>
                <a:close/>
                <a:moveTo>
                  <a:pt x="389573" y="717232"/>
                </a:moveTo>
                <a:lnTo>
                  <a:pt x="375285" y="706755"/>
                </a:lnTo>
                <a:cubicBezTo>
                  <a:pt x="382905" y="697230"/>
                  <a:pt x="389573" y="687705"/>
                  <a:pt x="397193" y="678180"/>
                </a:cubicBezTo>
                <a:lnTo>
                  <a:pt x="411480" y="689610"/>
                </a:lnTo>
                <a:cubicBezTo>
                  <a:pt x="403860" y="699135"/>
                  <a:pt x="397193" y="708660"/>
                  <a:pt x="389573" y="717232"/>
                </a:cubicBezTo>
                <a:close/>
                <a:moveTo>
                  <a:pt x="3223260" y="664845"/>
                </a:moveTo>
                <a:cubicBezTo>
                  <a:pt x="3215640" y="655320"/>
                  <a:pt x="3208020" y="646748"/>
                  <a:pt x="3200400" y="637223"/>
                </a:cubicBezTo>
                <a:lnTo>
                  <a:pt x="3213735" y="624840"/>
                </a:lnTo>
                <a:cubicBezTo>
                  <a:pt x="3221355" y="634365"/>
                  <a:pt x="3229927" y="642938"/>
                  <a:pt x="3237548" y="652463"/>
                </a:cubicBezTo>
                <a:lnTo>
                  <a:pt x="3223260" y="664845"/>
                </a:lnTo>
                <a:close/>
                <a:moveTo>
                  <a:pt x="434340" y="661988"/>
                </a:moveTo>
                <a:lnTo>
                  <a:pt x="420052" y="650557"/>
                </a:lnTo>
                <a:cubicBezTo>
                  <a:pt x="427673" y="641032"/>
                  <a:pt x="435293" y="632460"/>
                  <a:pt x="442913" y="622935"/>
                </a:cubicBezTo>
                <a:lnTo>
                  <a:pt x="456248" y="634365"/>
                </a:lnTo>
                <a:cubicBezTo>
                  <a:pt x="449580" y="642938"/>
                  <a:pt x="441960" y="652463"/>
                  <a:pt x="434340" y="661988"/>
                </a:cubicBezTo>
                <a:close/>
                <a:moveTo>
                  <a:pt x="3176588" y="610553"/>
                </a:moveTo>
                <a:cubicBezTo>
                  <a:pt x="3168968" y="601980"/>
                  <a:pt x="3160395" y="593407"/>
                  <a:pt x="3151823" y="584835"/>
                </a:cubicBezTo>
                <a:lnTo>
                  <a:pt x="3165158" y="572453"/>
                </a:lnTo>
                <a:cubicBezTo>
                  <a:pt x="3173730" y="581025"/>
                  <a:pt x="3181350" y="589598"/>
                  <a:pt x="3189923" y="599123"/>
                </a:cubicBezTo>
                <a:lnTo>
                  <a:pt x="3176588" y="610553"/>
                </a:lnTo>
                <a:close/>
                <a:moveTo>
                  <a:pt x="480060" y="607695"/>
                </a:moveTo>
                <a:lnTo>
                  <a:pt x="466725" y="595313"/>
                </a:lnTo>
                <a:cubicBezTo>
                  <a:pt x="474345" y="586740"/>
                  <a:pt x="482918" y="577215"/>
                  <a:pt x="490538" y="568643"/>
                </a:cubicBezTo>
                <a:lnTo>
                  <a:pt x="503873" y="581025"/>
                </a:lnTo>
                <a:cubicBezTo>
                  <a:pt x="496252" y="589598"/>
                  <a:pt x="488632" y="598170"/>
                  <a:pt x="480060" y="607695"/>
                </a:cubicBezTo>
                <a:close/>
                <a:moveTo>
                  <a:pt x="3127058" y="559118"/>
                </a:moveTo>
                <a:cubicBezTo>
                  <a:pt x="3118485" y="550545"/>
                  <a:pt x="3109913" y="541973"/>
                  <a:pt x="3101340" y="534353"/>
                </a:cubicBezTo>
                <a:lnTo>
                  <a:pt x="3113723" y="521018"/>
                </a:lnTo>
                <a:cubicBezTo>
                  <a:pt x="3122295" y="529590"/>
                  <a:pt x="3130868" y="538163"/>
                  <a:pt x="3139440" y="546735"/>
                </a:cubicBezTo>
                <a:lnTo>
                  <a:pt x="3127058" y="559118"/>
                </a:lnTo>
                <a:close/>
                <a:moveTo>
                  <a:pt x="528638" y="555307"/>
                </a:moveTo>
                <a:lnTo>
                  <a:pt x="515302" y="542925"/>
                </a:lnTo>
                <a:cubicBezTo>
                  <a:pt x="523875" y="534353"/>
                  <a:pt x="532448" y="525780"/>
                  <a:pt x="540068" y="517207"/>
                </a:cubicBezTo>
                <a:lnTo>
                  <a:pt x="552450" y="529590"/>
                </a:lnTo>
                <a:cubicBezTo>
                  <a:pt x="544830" y="538163"/>
                  <a:pt x="537210" y="545782"/>
                  <a:pt x="528638" y="555307"/>
                </a:cubicBezTo>
                <a:close/>
                <a:moveTo>
                  <a:pt x="3075623" y="509588"/>
                </a:moveTo>
                <a:cubicBezTo>
                  <a:pt x="3067050" y="501015"/>
                  <a:pt x="3058477" y="493395"/>
                  <a:pt x="3048952" y="485775"/>
                </a:cubicBezTo>
                <a:lnTo>
                  <a:pt x="3061335" y="472440"/>
                </a:lnTo>
                <a:cubicBezTo>
                  <a:pt x="3069908" y="480060"/>
                  <a:pt x="3079433" y="488632"/>
                  <a:pt x="3088005" y="496253"/>
                </a:cubicBezTo>
                <a:lnTo>
                  <a:pt x="3075623" y="509588"/>
                </a:lnTo>
                <a:close/>
                <a:moveTo>
                  <a:pt x="579120" y="503873"/>
                </a:moveTo>
                <a:lnTo>
                  <a:pt x="566738" y="490538"/>
                </a:lnTo>
                <a:cubicBezTo>
                  <a:pt x="575310" y="481965"/>
                  <a:pt x="583882" y="474345"/>
                  <a:pt x="593407" y="465773"/>
                </a:cubicBezTo>
                <a:lnTo>
                  <a:pt x="605790" y="479107"/>
                </a:lnTo>
                <a:cubicBezTo>
                  <a:pt x="596265" y="487680"/>
                  <a:pt x="587693" y="496253"/>
                  <a:pt x="579120" y="503873"/>
                </a:cubicBezTo>
                <a:close/>
                <a:moveTo>
                  <a:pt x="3022283" y="461963"/>
                </a:moveTo>
                <a:cubicBezTo>
                  <a:pt x="3012758" y="454343"/>
                  <a:pt x="3004185" y="446723"/>
                  <a:pt x="2994660" y="439103"/>
                </a:cubicBezTo>
                <a:lnTo>
                  <a:pt x="3006090" y="424815"/>
                </a:lnTo>
                <a:cubicBezTo>
                  <a:pt x="3015615" y="432435"/>
                  <a:pt x="3024188" y="440055"/>
                  <a:pt x="3033713" y="447675"/>
                </a:cubicBezTo>
                <a:lnTo>
                  <a:pt x="3022283" y="461963"/>
                </a:lnTo>
                <a:close/>
                <a:moveTo>
                  <a:pt x="631507" y="456248"/>
                </a:moveTo>
                <a:lnTo>
                  <a:pt x="619125" y="442913"/>
                </a:lnTo>
                <a:cubicBezTo>
                  <a:pt x="627698" y="435293"/>
                  <a:pt x="637223" y="426720"/>
                  <a:pt x="646748" y="419100"/>
                </a:cubicBezTo>
                <a:lnTo>
                  <a:pt x="658177" y="432435"/>
                </a:lnTo>
                <a:cubicBezTo>
                  <a:pt x="649605" y="440055"/>
                  <a:pt x="640080" y="447675"/>
                  <a:pt x="631507" y="456248"/>
                </a:cubicBezTo>
                <a:close/>
                <a:moveTo>
                  <a:pt x="2967038" y="416243"/>
                </a:moveTo>
                <a:cubicBezTo>
                  <a:pt x="2957513" y="408623"/>
                  <a:pt x="2947988" y="401955"/>
                  <a:pt x="2938463" y="394335"/>
                </a:cubicBezTo>
                <a:lnTo>
                  <a:pt x="2948940" y="380048"/>
                </a:lnTo>
                <a:cubicBezTo>
                  <a:pt x="2958465" y="387668"/>
                  <a:pt x="2967990" y="394335"/>
                  <a:pt x="2977515" y="401955"/>
                </a:cubicBezTo>
                <a:lnTo>
                  <a:pt x="2967038" y="416243"/>
                </a:lnTo>
                <a:close/>
                <a:moveTo>
                  <a:pt x="685800" y="409575"/>
                </a:moveTo>
                <a:lnTo>
                  <a:pt x="674370" y="395288"/>
                </a:lnTo>
                <a:cubicBezTo>
                  <a:pt x="683895" y="387668"/>
                  <a:pt x="693420" y="380048"/>
                  <a:pt x="702945" y="372428"/>
                </a:cubicBezTo>
                <a:lnTo>
                  <a:pt x="714375" y="386715"/>
                </a:lnTo>
                <a:cubicBezTo>
                  <a:pt x="703898" y="394335"/>
                  <a:pt x="695325" y="401955"/>
                  <a:pt x="685800" y="409575"/>
                </a:cubicBezTo>
                <a:close/>
                <a:moveTo>
                  <a:pt x="2910840" y="373380"/>
                </a:moveTo>
                <a:cubicBezTo>
                  <a:pt x="2901315" y="366713"/>
                  <a:pt x="2891790" y="359093"/>
                  <a:pt x="2881313" y="352425"/>
                </a:cubicBezTo>
                <a:lnTo>
                  <a:pt x="2891790" y="337185"/>
                </a:lnTo>
                <a:cubicBezTo>
                  <a:pt x="2901315" y="343853"/>
                  <a:pt x="2911793" y="351473"/>
                  <a:pt x="2921318" y="358140"/>
                </a:cubicBezTo>
                <a:lnTo>
                  <a:pt x="2910840" y="373380"/>
                </a:lnTo>
                <a:close/>
                <a:moveTo>
                  <a:pt x="741998" y="365760"/>
                </a:moveTo>
                <a:lnTo>
                  <a:pt x="731520" y="351473"/>
                </a:lnTo>
                <a:cubicBezTo>
                  <a:pt x="741045" y="343853"/>
                  <a:pt x="750570" y="337185"/>
                  <a:pt x="760095" y="330518"/>
                </a:cubicBezTo>
                <a:lnTo>
                  <a:pt x="770573" y="344805"/>
                </a:lnTo>
                <a:cubicBezTo>
                  <a:pt x="761048" y="351473"/>
                  <a:pt x="751523" y="358140"/>
                  <a:pt x="741998" y="365760"/>
                </a:cubicBezTo>
                <a:close/>
                <a:moveTo>
                  <a:pt x="2851785" y="332423"/>
                </a:moveTo>
                <a:cubicBezTo>
                  <a:pt x="2842260" y="325755"/>
                  <a:pt x="2831783" y="319088"/>
                  <a:pt x="2822258" y="313373"/>
                </a:cubicBezTo>
                <a:lnTo>
                  <a:pt x="2831783" y="298132"/>
                </a:lnTo>
                <a:cubicBezTo>
                  <a:pt x="2842260" y="304800"/>
                  <a:pt x="2851785" y="311468"/>
                  <a:pt x="2862263" y="318135"/>
                </a:cubicBezTo>
                <a:lnTo>
                  <a:pt x="2851785" y="332423"/>
                </a:lnTo>
                <a:close/>
                <a:moveTo>
                  <a:pt x="800100" y="323850"/>
                </a:moveTo>
                <a:lnTo>
                  <a:pt x="789623" y="308610"/>
                </a:lnTo>
                <a:cubicBezTo>
                  <a:pt x="799148" y="301943"/>
                  <a:pt x="809625" y="295275"/>
                  <a:pt x="819150" y="288607"/>
                </a:cubicBezTo>
                <a:lnTo>
                  <a:pt x="828675" y="303848"/>
                </a:lnTo>
                <a:cubicBezTo>
                  <a:pt x="820102" y="310515"/>
                  <a:pt x="809625" y="317182"/>
                  <a:pt x="800100" y="323850"/>
                </a:cubicBezTo>
                <a:close/>
                <a:moveTo>
                  <a:pt x="2791777" y="294323"/>
                </a:moveTo>
                <a:cubicBezTo>
                  <a:pt x="2781300" y="287655"/>
                  <a:pt x="2771775" y="281940"/>
                  <a:pt x="2761298" y="276225"/>
                </a:cubicBezTo>
                <a:lnTo>
                  <a:pt x="2770823" y="260985"/>
                </a:lnTo>
                <a:cubicBezTo>
                  <a:pt x="2781300" y="266700"/>
                  <a:pt x="2791777" y="273368"/>
                  <a:pt x="2801302" y="279082"/>
                </a:cubicBezTo>
                <a:lnTo>
                  <a:pt x="2791777" y="294323"/>
                </a:lnTo>
                <a:close/>
                <a:moveTo>
                  <a:pt x="859155" y="284798"/>
                </a:moveTo>
                <a:lnTo>
                  <a:pt x="849630" y="269557"/>
                </a:lnTo>
                <a:cubicBezTo>
                  <a:pt x="860107" y="262890"/>
                  <a:pt x="869632" y="257175"/>
                  <a:pt x="880110" y="250507"/>
                </a:cubicBezTo>
                <a:lnTo>
                  <a:pt x="889635" y="265748"/>
                </a:lnTo>
                <a:cubicBezTo>
                  <a:pt x="880110" y="272415"/>
                  <a:pt x="869632" y="278130"/>
                  <a:pt x="859155" y="284798"/>
                </a:cubicBezTo>
                <a:close/>
                <a:moveTo>
                  <a:pt x="2729865" y="258128"/>
                </a:moveTo>
                <a:cubicBezTo>
                  <a:pt x="2719388" y="252413"/>
                  <a:pt x="2708910" y="246698"/>
                  <a:pt x="2698433" y="240982"/>
                </a:cubicBezTo>
                <a:lnTo>
                  <a:pt x="2707005" y="224790"/>
                </a:lnTo>
                <a:cubicBezTo>
                  <a:pt x="2717483" y="230505"/>
                  <a:pt x="2727960" y="236220"/>
                  <a:pt x="2738438" y="241935"/>
                </a:cubicBezTo>
                <a:lnTo>
                  <a:pt x="2729865" y="258128"/>
                </a:lnTo>
                <a:close/>
                <a:moveTo>
                  <a:pt x="921068" y="247650"/>
                </a:moveTo>
                <a:lnTo>
                  <a:pt x="912495" y="232410"/>
                </a:lnTo>
                <a:cubicBezTo>
                  <a:pt x="922973" y="226695"/>
                  <a:pt x="933450" y="220980"/>
                  <a:pt x="943927" y="215265"/>
                </a:cubicBezTo>
                <a:lnTo>
                  <a:pt x="952500" y="231457"/>
                </a:lnTo>
                <a:cubicBezTo>
                  <a:pt x="941070" y="236220"/>
                  <a:pt x="931545" y="241935"/>
                  <a:pt x="921068" y="247650"/>
                </a:cubicBezTo>
                <a:close/>
                <a:moveTo>
                  <a:pt x="2667000" y="224790"/>
                </a:moveTo>
                <a:cubicBezTo>
                  <a:pt x="2656523" y="219075"/>
                  <a:pt x="2646045" y="214313"/>
                  <a:pt x="2634615" y="208598"/>
                </a:cubicBezTo>
                <a:lnTo>
                  <a:pt x="2642235" y="192405"/>
                </a:lnTo>
                <a:cubicBezTo>
                  <a:pt x="2652713" y="198120"/>
                  <a:pt x="2664143" y="202882"/>
                  <a:pt x="2674620" y="208598"/>
                </a:cubicBezTo>
                <a:lnTo>
                  <a:pt x="2667000" y="224790"/>
                </a:lnTo>
                <a:close/>
                <a:moveTo>
                  <a:pt x="982980" y="214313"/>
                </a:moveTo>
                <a:lnTo>
                  <a:pt x="974407" y="198120"/>
                </a:lnTo>
                <a:cubicBezTo>
                  <a:pt x="984885" y="192405"/>
                  <a:pt x="995363" y="187643"/>
                  <a:pt x="1006793" y="181928"/>
                </a:cubicBezTo>
                <a:lnTo>
                  <a:pt x="1014413" y="198120"/>
                </a:lnTo>
                <a:cubicBezTo>
                  <a:pt x="1004888" y="202882"/>
                  <a:pt x="994410" y="208598"/>
                  <a:pt x="982980" y="214313"/>
                </a:cubicBezTo>
                <a:close/>
                <a:moveTo>
                  <a:pt x="2603183" y="193357"/>
                </a:moveTo>
                <a:cubicBezTo>
                  <a:pt x="2592705" y="188595"/>
                  <a:pt x="2581275" y="183832"/>
                  <a:pt x="2570798" y="179070"/>
                </a:cubicBezTo>
                <a:lnTo>
                  <a:pt x="2578418" y="162878"/>
                </a:lnTo>
                <a:cubicBezTo>
                  <a:pt x="2589848" y="167640"/>
                  <a:pt x="2600325" y="172403"/>
                  <a:pt x="2610802" y="178118"/>
                </a:cubicBezTo>
                <a:lnTo>
                  <a:pt x="2603183" y="193357"/>
                </a:lnTo>
                <a:close/>
                <a:moveTo>
                  <a:pt x="1047750" y="182880"/>
                </a:moveTo>
                <a:lnTo>
                  <a:pt x="1040130" y="166688"/>
                </a:lnTo>
                <a:cubicBezTo>
                  <a:pt x="1050607" y="161925"/>
                  <a:pt x="1062038" y="156210"/>
                  <a:pt x="1072515" y="151448"/>
                </a:cubicBezTo>
                <a:lnTo>
                  <a:pt x="1080135" y="167640"/>
                </a:lnTo>
                <a:cubicBezTo>
                  <a:pt x="1068705" y="172403"/>
                  <a:pt x="1058227" y="177165"/>
                  <a:pt x="1047750" y="182880"/>
                </a:cubicBezTo>
                <a:close/>
                <a:moveTo>
                  <a:pt x="2537460" y="164782"/>
                </a:moveTo>
                <a:cubicBezTo>
                  <a:pt x="2526030" y="160020"/>
                  <a:pt x="2515552" y="155257"/>
                  <a:pt x="2504123" y="151448"/>
                </a:cubicBezTo>
                <a:lnTo>
                  <a:pt x="2510790" y="134303"/>
                </a:lnTo>
                <a:cubicBezTo>
                  <a:pt x="2522220" y="139065"/>
                  <a:pt x="2532698" y="142875"/>
                  <a:pt x="2544127" y="147638"/>
                </a:cubicBezTo>
                <a:lnTo>
                  <a:pt x="2537460" y="164782"/>
                </a:lnTo>
                <a:close/>
                <a:moveTo>
                  <a:pt x="1112520" y="154305"/>
                </a:moveTo>
                <a:lnTo>
                  <a:pt x="1105852" y="137160"/>
                </a:lnTo>
                <a:cubicBezTo>
                  <a:pt x="1117282" y="132398"/>
                  <a:pt x="1127760" y="127635"/>
                  <a:pt x="1139190" y="123825"/>
                </a:cubicBezTo>
                <a:lnTo>
                  <a:pt x="1145857" y="140970"/>
                </a:lnTo>
                <a:cubicBezTo>
                  <a:pt x="1134427" y="144780"/>
                  <a:pt x="1122998" y="149543"/>
                  <a:pt x="1112520" y="154305"/>
                </a:cubicBezTo>
                <a:close/>
                <a:moveTo>
                  <a:pt x="2470785" y="138113"/>
                </a:moveTo>
                <a:cubicBezTo>
                  <a:pt x="2459355" y="134303"/>
                  <a:pt x="2448877" y="129540"/>
                  <a:pt x="2437448" y="125730"/>
                </a:cubicBezTo>
                <a:lnTo>
                  <a:pt x="2443163" y="108585"/>
                </a:lnTo>
                <a:cubicBezTo>
                  <a:pt x="2454593" y="112395"/>
                  <a:pt x="2466023" y="117157"/>
                  <a:pt x="2477452" y="120968"/>
                </a:cubicBezTo>
                <a:lnTo>
                  <a:pt x="2470785" y="138113"/>
                </a:lnTo>
                <a:close/>
                <a:moveTo>
                  <a:pt x="1178243" y="127635"/>
                </a:moveTo>
                <a:lnTo>
                  <a:pt x="1171575" y="110490"/>
                </a:lnTo>
                <a:cubicBezTo>
                  <a:pt x="1183005" y="106680"/>
                  <a:pt x="1194435" y="101918"/>
                  <a:pt x="1205865" y="98107"/>
                </a:cubicBezTo>
                <a:lnTo>
                  <a:pt x="1211580" y="115253"/>
                </a:lnTo>
                <a:cubicBezTo>
                  <a:pt x="1201102" y="120015"/>
                  <a:pt x="1189673" y="123825"/>
                  <a:pt x="1178243" y="127635"/>
                </a:cubicBezTo>
                <a:close/>
                <a:moveTo>
                  <a:pt x="2404110" y="114300"/>
                </a:moveTo>
                <a:cubicBezTo>
                  <a:pt x="2392680" y="110490"/>
                  <a:pt x="2381250" y="106680"/>
                  <a:pt x="2369820" y="103823"/>
                </a:cubicBezTo>
                <a:lnTo>
                  <a:pt x="2375535" y="86678"/>
                </a:lnTo>
                <a:cubicBezTo>
                  <a:pt x="2386965" y="90488"/>
                  <a:pt x="2398395" y="94298"/>
                  <a:pt x="2409825" y="98107"/>
                </a:cubicBezTo>
                <a:lnTo>
                  <a:pt x="2404110" y="114300"/>
                </a:lnTo>
                <a:close/>
                <a:moveTo>
                  <a:pt x="1245870" y="104775"/>
                </a:moveTo>
                <a:lnTo>
                  <a:pt x="1240155" y="87630"/>
                </a:lnTo>
                <a:cubicBezTo>
                  <a:pt x="1251585" y="83820"/>
                  <a:pt x="1263015" y="80010"/>
                  <a:pt x="1274445" y="77153"/>
                </a:cubicBezTo>
                <a:lnTo>
                  <a:pt x="1279207" y="94298"/>
                </a:lnTo>
                <a:cubicBezTo>
                  <a:pt x="1268730" y="97155"/>
                  <a:pt x="1257300" y="100965"/>
                  <a:pt x="1245870" y="104775"/>
                </a:cubicBezTo>
                <a:close/>
                <a:moveTo>
                  <a:pt x="2335530" y="93345"/>
                </a:moveTo>
                <a:cubicBezTo>
                  <a:pt x="2324100" y="90488"/>
                  <a:pt x="2312670" y="86678"/>
                  <a:pt x="2301240" y="83820"/>
                </a:cubicBezTo>
                <a:lnTo>
                  <a:pt x="2306002" y="66675"/>
                </a:lnTo>
                <a:cubicBezTo>
                  <a:pt x="2317433" y="69532"/>
                  <a:pt x="2328863" y="73343"/>
                  <a:pt x="2340293" y="76200"/>
                </a:cubicBezTo>
                <a:lnTo>
                  <a:pt x="2335530" y="93345"/>
                </a:lnTo>
                <a:close/>
                <a:moveTo>
                  <a:pt x="1314450" y="83820"/>
                </a:moveTo>
                <a:lnTo>
                  <a:pt x="1309688" y="66675"/>
                </a:lnTo>
                <a:cubicBezTo>
                  <a:pt x="1321118" y="63818"/>
                  <a:pt x="1332548" y="60007"/>
                  <a:pt x="1343977" y="57150"/>
                </a:cubicBezTo>
                <a:lnTo>
                  <a:pt x="1348740" y="74295"/>
                </a:lnTo>
                <a:cubicBezTo>
                  <a:pt x="1337310" y="78105"/>
                  <a:pt x="1325880" y="80963"/>
                  <a:pt x="1314450" y="83820"/>
                </a:cubicBezTo>
                <a:close/>
                <a:moveTo>
                  <a:pt x="2266950" y="74295"/>
                </a:moveTo>
                <a:cubicBezTo>
                  <a:pt x="2255520" y="71438"/>
                  <a:pt x="2244090" y="68580"/>
                  <a:pt x="2232660" y="65723"/>
                </a:cubicBezTo>
                <a:lnTo>
                  <a:pt x="2236470" y="47625"/>
                </a:lnTo>
                <a:cubicBezTo>
                  <a:pt x="2247900" y="50482"/>
                  <a:pt x="2260283" y="53340"/>
                  <a:pt x="2271713" y="56198"/>
                </a:cubicBezTo>
                <a:lnTo>
                  <a:pt x="2266950" y="74295"/>
                </a:lnTo>
                <a:close/>
                <a:moveTo>
                  <a:pt x="1383030" y="65723"/>
                </a:moveTo>
                <a:lnTo>
                  <a:pt x="1379220" y="48578"/>
                </a:lnTo>
                <a:cubicBezTo>
                  <a:pt x="1390650" y="45720"/>
                  <a:pt x="1403032" y="42863"/>
                  <a:pt x="1414463" y="40957"/>
                </a:cubicBezTo>
                <a:lnTo>
                  <a:pt x="1418273" y="59055"/>
                </a:lnTo>
                <a:cubicBezTo>
                  <a:pt x="1405890" y="60960"/>
                  <a:pt x="1394460" y="63818"/>
                  <a:pt x="1383030" y="65723"/>
                </a:cubicBezTo>
                <a:close/>
                <a:moveTo>
                  <a:pt x="2197418" y="58103"/>
                </a:moveTo>
                <a:cubicBezTo>
                  <a:pt x="2185988" y="55245"/>
                  <a:pt x="2174558" y="53340"/>
                  <a:pt x="2162175" y="51435"/>
                </a:cubicBezTo>
                <a:lnTo>
                  <a:pt x="2165985" y="33338"/>
                </a:lnTo>
                <a:cubicBezTo>
                  <a:pt x="2177415" y="35243"/>
                  <a:pt x="2189798" y="38100"/>
                  <a:pt x="2201227" y="40005"/>
                </a:cubicBezTo>
                <a:lnTo>
                  <a:pt x="2197418" y="58103"/>
                </a:lnTo>
                <a:close/>
                <a:moveTo>
                  <a:pt x="1452563" y="51435"/>
                </a:moveTo>
                <a:lnTo>
                  <a:pt x="1448752" y="33338"/>
                </a:lnTo>
                <a:cubicBezTo>
                  <a:pt x="1460182" y="31432"/>
                  <a:pt x="1472565" y="28575"/>
                  <a:pt x="1483995" y="26670"/>
                </a:cubicBezTo>
                <a:lnTo>
                  <a:pt x="1486852" y="44768"/>
                </a:lnTo>
                <a:cubicBezTo>
                  <a:pt x="1476375" y="46673"/>
                  <a:pt x="1464945" y="48578"/>
                  <a:pt x="1452563" y="51435"/>
                </a:cubicBezTo>
                <a:close/>
                <a:moveTo>
                  <a:pt x="2126933" y="44768"/>
                </a:moveTo>
                <a:cubicBezTo>
                  <a:pt x="2115502" y="42863"/>
                  <a:pt x="2103120" y="40957"/>
                  <a:pt x="2091690" y="39053"/>
                </a:cubicBezTo>
                <a:lnTo>
                  <a:pt x="2094548" y="20955"/>
                </a:lnTo>
                <a:cubicBezTo>
                  <a:pt x="2105977" y="22860"/>
                  <a:pt x="2118360" y="24765"/>
                  <a:pt x="2129790" y="26670"/>
                </a:cubicBezTo>
                <a:lnTo>
                  <a:pt x="2126933" y="44768"/>
                </a:lnTo>
                <a:close/>
                <a:moveTo>
                  <a:pt x="1523048" y="39053"/>
                </a:moveTo>
                <a:lnTo>
                  <a:pt x="1520190" y="20955"/>
                </a:lnTo>
                <a:cubicBezTo>
                  <a:pt x="1531620" y="19050"/>
                  <a:pt x="1544002" y="17145"/>
                  <a:pt x="1555432" y="16193"/>
                </a:cubicBezTo>
                <a:lnTo>
                  <a:pt x="1558290" y="34290"/>
                </a:lnTo>
                <a:cubicBezTo>
                  <a:pt x="1546860" y="35243"/>
                  <a:pt x="1534477" y="37148"/>
                  <a:pt x="1523048" y="39053"/>
                </a:cubicBezTo>
                <a:close/>
                <a:moveTo>
                  <a:pt x="2056448" y="34290"/>
                </a:moveTo>
                <a:cubicBezTo>
                  <a:pt x="2045018" y="32385"/>
                  <a:pt x="2032635" y="31432"/>
                  <a:pt x="2021205" y="29528"/>
                </a:cubicBezTo>
                <a:lnTo>
                  <a:pt x="2023110" y="11430"/>
                </a:lnTo>
                <a:cubicBezTo>
                  <a:pt x="2035493" y="12382"/>
                  <a:pt x="2046923" y="14288"/>
                  <a:pt x="2059305" y="16193"/>
                </a:cubicBezTo>
                <a:lnTo>
                  <a:pt x="2056448" y="34290"/>
                </a:lnTo>
                <a:close/>
                <a:moveTo>
                  <a:pt x="1593532" y="29528"/>
                </a:moveTo>
                <a:lnTo>
                  <a:pt x="1591627" y="11430"/>
                </a:lnTo>
                <a:cubicBezTo>
                  <a:pt x="1604010" y="10478"/>
                  <a:pt x="1615440" y="8573"/>
                  <a:pt x="1627823" y="7620"/>
                </a:cubicBezTo>
                <a:lnTo>
                  <a:pt x="1629727" y="25718"/>
                </a:lnTo>
                <a:cubicBezTo>
                  <a:pt x="1617345" y="26670"/>
                  <a:pt x="1605915" y="27623"/>
                  <a:pt x="1593532" y="29528"/>
                </a:cubicBezTo>
                <a:close/>
                <a:moveTo>
                  <a:pt x="1985963" y="25718"/>
                </a:moveTo>
                <a:cubicBezTo>
                  <a:pt x="1974532" y="24765"/>
                  <a:pt x="1962150" y="23813"/>
                  <a:pt x="1950720" y="22860"/>
                </a:cubicBezTo>
                <a:lnTo>
                  <a:pt x="1951673" y="4763"/>
                </a:lnTo>
                <a:cubicBezTo>
                  <a:pt x="1964055" y="5715"/>
                  <a:pt x="1975485" y="6668"/>
                  <a:pt x="1987868" y="7620"/>
                </a:cubicBezTo>
                <a:lnTo>
                  <a:pt x="1985963" y="25718"/>
                </a:lnTo>
                <a:close/>
                <a:moveTo>
                  <a:pt x="1664970" y="22860"/>
                </a:moveTo>
                <a:lnTo>
                  <a:pt x="1664018" y="4763"/>
                </a:lnTo>
                <a:cubicBezTo>
                  <a:pt x="1676400" y="3810"/>
                  <a:pt x="1687830" y="2857"/>
                  <a:pt x="1700213" y="2857"/>
                </a:cubicBezTo>
                <a:lnTo>
                  <a:pt x="1701165" y="20955"/>
                </a:lnTo>
                <a:cubicBezTo>
                  <a:pt x="1688782" y="20955"/>
                  <a:pt x="1676400" y="21907"/>
                  <a:pt x="1664970" y="22860"/>
                </a:cubicBezTo>
                <a:close/>
                <a:moveTo>
                  <a:pt x="1914525" y="20955"/>
                </a:moveTo>
                <a:cubicBezTo>
                  <a:pt x="1903095" y="20003"/>
                  <a:pt x="1890713" y="20003"/>
                  <a:pt x="1879282" y="19050"/>
                </a:cubicBezTo>
                <a:lnTo>
                  <a:pt x="1880235" y="953"/>
                </a:lnTo>
                <a:cubicBezTo>
                  <a:pt x="1892618" y="953"/>
                  <a:pt x="1904048" y="1905"/>
                  <a:pt x="1916430" y="2857"/>
                </a:cubicBezTo>
                <a:lnTo>
                  <a:pt x="1914525" y="20955"/>
                </a:lnTo>
                <a:close/>
                <a:moveTo>
                  <a:pt x="1736407" y="19050"/>
                </a:moveTo>
                <a:lnTo>
                  <a:pt x="1735455" y="953"/>
                </a:lnTo>
                <a:cubicBezTo>
                  <a:pt x="1747838" y="953"/>
                  <a:pt x="1759268" y="0"/>
                  <a:pt x="1771650" y="0"/>
                </a:cubicBezTo>
                <a:lnTo>
                  <a:pt x="1771650" y="18098"/>
                </a:lnTo>
                <a:cubicBezTo>
                  <a:pt x="1760220" y="18098"/>
                  <a:pt x="1747838" y="18098"/>
                  <a:pt x="1736407" y="19050"/>
                </a:cubicBezTo>
                <a:close/>
                <a:moveTo>
                  <a:pt x="1843088" y="18098"/>
                </a:moveTo>
                <a:cubicBezTo>
                  <a:pt x="1831657" y="18098"/>
                  <a:pt x="1819275" y="18098"/>
                  <a:pt x="1807845" y="18098"/>
                </a:cubicBezTo>
                <a:lnTo>
                  <a:pt x="1807845" y="0"/>
                </a:lnTo>
                <a:cubicBezTo>
                  <a:pt x="1820227" y="0"/>
                  <a:pt x="1831657" y="0"/>
                  <a:pt x="1844040" y="0"/>
                </a:cubicBezTo>
                <a:lnTo>
                  <a:pt x="1843088" y="18098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/>
          </a:p>
        </p:txBody>
      </p:sp>
      <p:grpSp>
        <p:nvGrpSpPr>
          <p:cNvPr id="719" name="Gruppo 718" descr="Illustrazione di coniglio e cuori">
            <a:extLst>
              <a:ext uri="{FF2B5EF4-FFF2-40B4-BE49-F238E27FC236}">
                <a16:creationId xmlns:a16="http://schemas.microsoft.com/office/drawing/2014/main" id="{9C94C0B6-0708-4421-BD99-6BE0E4C54645}"/>
              </a:ext>
            </a:extLst>
          </p:cNvPr>
          <p:cNvGrpSpPr>
            <a:grpSpLocks noChangeAspect="1"/>
          </p:cNvGrpSpPr>
          <p:nvPr/>
        </p:nvGrpSpPr>
        <p:grpSpPr>
          <a:xfrm>
            <a:off x="6021285" y="11085541"/>
            <a:ext cx="2864538" cy="3054096"/>
            <a:chOff x="5980312" y="2439124"/>
            <a:chExt cx="2866073" cy="3055731"/>
          </a:xfrm>
        </p:grpSpPr>
        <p:sp>
          <p:nvSpPr>
            <p:cNvPr id="720" name="Figura a mano libera: Forma 719">
              <a:extLst>
                <a:ext uri="{FF2B5EF4-FFF2-40B4-BE49-F238E27FC236}">
                  <a16:creationId xmlns:a16="http://schemas.microsoft.com/office/drawing/2014/main" id="{E9EA2EB4-A5FA-4497-AD66-E3EAAB9BD23F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721" name="Elemento grafico 20">
              <a:extLst>
                <a:ext uri="{FF2B5EF4-FFF2-40B4-BE49-F238E27FC236}">
                  <a16:creationId xmlns:a16="http://schemas.microsoft.com/office/drawing/2014/main" id="{20D47A59-585A-42BC-833E-667BFE8FDA3F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277" name="Figura a mano libera: Forma 1276">
                <a:extLst>
                  <a:ext uri="{FF2B5EF4-FFF2-40B4-BE49-F238E27FC236}">
                    <a16:creationId xmlns:a16="http://schemas.microsoft.com/office/drawing/2014/main" id="{9B461C66-F412-446D-8014-12EA1FC26DC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78" name="Figura a mano libera: Forma 1277">
                <a:extLst>
                  <a:ext uri="{FF2B5EF4-FFF2-40B4-BE49-F238E27FC236}">
                    <a16:creationId xmlns:a16="http://schemas.microsoft.com/office/drawing/2014/main" id="{9982B773-D5F0-4D3C-A069-1EBBB0D021AE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sp>
          <p:nvSpPr>
            <p:cNvPr id="722" name="Figura a mano libera: Forma 721">
              <a:extLst>
                <a:ext uri="{FF2B5EF4-FFF2-40B4-BE49-F238E27FC236}">
                  <a16:creationId xmlns:a16="http://schemas.microsoft.com/office/drawing/2014/main" id="{B2824080-8047-4B3E-905C-0592E809E617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723" name="Figura a mano libera: Forma 722">
              <a:extLst>
                <a:ext uri="{FF2B5EF4-FFF2-40B4-BE49-F238E27FC236}">
                  <a16:creationId xmlns:a16="http://schemas.microsoft.com/office/drawing/2014/main" id="{63AF99BE-16BD-4D86-91CD-00EEC7A42F76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724" name="Gruppo 723">
              <a:extLst>
                <a:ext uri="{FF2B5EF4-FFF2-40B4-BE49-F238E27FC236}">
                  <a16:creationId xmlns:a16="http://schemas.microsoft.com/office/drawing/2014/main" id="{ED855F5D-54CA-4027-BD7B-25274E3FCEC7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733" name="Figura a mano libera: Forma 732">
                <a:extLst>
                  <a:ext uri="{FF2B5EF4-FFF2-40B4-BE49-F238E27FC236}">
                    <a16:creationId xmlns:a16="http://schemas.microsoft.com/office/drawing/2014/main" id="{C7C6522C-CB98-429B-B870-F3B2EED79C55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34" name="Figura a mano libera: Forma 733">
                <a:extLst>
                  <a:ext uri="{FF2B5EF4-FFF2-40B4-BE49-F238E27FC236}">
                    <a16:creationId xmlns:a16="http://schemas.microsoft.com/office/drawing/2014/main" id="{4003CA37-885F-4E52-9D61-D3E10216860D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35" name="Figura a mano libera: Forma 734">
                <a:extLst>
                  <a:ext uri="{FF2B5EF4-FFF2-40B4-BE49-F238E27FC236}">
                    <a16:creationId xmlns:a16="http://schemas.microsoft.com/office/drawing/2014/main" id="{AF4A67D6-C241-4EFF-A2F3-9CD477ADF874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27" name="Figura a mano libera: Forma 826">
                <a:extLst>
                  <a:ext uri="{FF2B5EF4-FFF2-40B4-BE49-F238E27FC236}">
                    <a16:creationId xmlns:a16="http://schemas.microsoft.com/office/drawing/2014/main" id="{1F13EF1E-47C0-46C1-A644-CE0AAA098B10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28" name="Figura a mano libera: Forma 827">
                <a:extLst>
                  <a:ext uri="{FF2B5EF4-FFF2-40B4-BE49-F238E27FC236}">
                    <a16:creationId xmlns:a16="http://schemas.microsoft.com/office/drawing/2014/main" id="{9A8428DD-E4A9-47BC-963B-1DEAE1E8E06C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829" name="Figura a mano libera: Forma 828">
                <a:extLst>
                  <a:ext uri="{FF2B5EF4-FFF2-40B4-BE49-F238E27FC236}">
                    <a16:creationId xmlns:a16="http://schemas.microsoft.com/office/drawing/2014/main" id="{5F3E5D90-7BF6-4AB1-AB06-BE6254B1F3CB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6" name="Figura a mano libera: Forma 1075">
                <a:extLst>
                  <a:ext uri="{FF2B5EF4-FFF2-40B4-BE49-F238E27FC236}">
                    <a16:creationId xmlns:a16="http://schemas.microsoft.com/office/drawing/2014/main" id="{65D1858A-ADD8-4BA2-BA44-3B88588E36E8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077" name="Figura a mano libera: Forma 1076">
                <a:extLst>
                  <a:ext uri="{FF2B5EF4-FFF2-40B4-BE49-F238E27FC236}">
                    <a16:creationId xmlns:a16="http://schemas.microsoft.com/office/drawing/2014/main" id="{4E8CE1A7-611A-463C-9A4D-2F5B08BEDD06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1276" name="Figura a mano libera: Forma 1275">
                <a:extLst>
                  <a:ext uri="{FF2B5EF4-FFF2-40B4-BE49-F238E27FC236}">
                    <a16:creationId xmlns:a16="http://schemas.microsoft.com/office/drawing/2014/main" id="{935B8142-E8D9-4BBD-939F-1666E140E1AF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725" name="Gruppo 724">
              <a:extLst>
                <a:ext uri="{FF2B5EF4-FFF2-40B4-BE49-F238E27FC236}">
                  <a16:creationId xmlns:a16="http://schemas.microsoft.com/office/drawing/2014/main" id="{4B84A030-8F70-4EF4-8BF2-CE202B7AC675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726" name="Figura a mano libera: Forma 725">
                <a:extLst>
                  <a:ext uri="{FF2B5EF4-FFF2-40B4-BE49-F238E27FC236}">
                    <a16:creationId xmlns:a16="http://schemas.microsoft.com/office/drawing/2014/main" id="{AE28B1B9-98CD-4FC3-917B-105F0B0751C4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27" name="Figura a mano libera: Forma 726">
                <a:extLst>
                  <a:ext uri="{FF2B5EF4-FFF2-40B4-BE49-F238E27FC236}">
                    <a16:creationId xmlns:a16="http://schemas.microsoft.com/office/drawing/2014/main" id="{0D68FF43-18CB-4D83-BC27-4952E8109485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28" name="Figura a mano libera: Forma 727">
                <a:extLst>
                  <a:ext uri="{FF2B5EF4-FFF2-40B4-BE49-F238E27FC236}">
                    <a16:creationId xmlns:a16="http://schemas.microsoft.com/office/drawing/2014/main" id="{977CD17B-5829-4571-9F50-51401558040B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29" name="Figura a mano libera: Forma 728">
                <a:extLst>
                  <a:ext uri="{FF2B5EF4-FFF2-40B4-BE49-F238E27FC236}">
                    <a16:creationId xmlns:a16="http://schemas.microsoft.com/office/drawing/2014/main" id="{E415A52F-5DAB-4F56-8D90-5C450154771F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30" name="Figura a mano libera: Forma 729">
                <a:extLst>
                  <a:ext uri="{FF2B5EF4-FFF2-40B4-BE49-F238E27FC236}">
                    <a16:creationId xmlns:a16="http://schemas.microsoft.com/office/drawing/2014/main" id="{EDD1B80B-3833-4B8D-857A-CED5D1DF22D4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31" name="Figura a mano libera: Forma 730">
                <a:extLst>
                  <a:ext uri="{FF2B5EF4-FFF2-40B4-BE49-F238E27FC236}">
                    <a16:creationId xmlns:a16="http://schemas.microsoft.com/office/drawing/2014/main" id="{6F427B0E-1A49-48AA-850B-433869C5B33A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732" name="Figura a mano libera: Forma 731">
                <a:extLst>
                  <a:ext uri="{FF2B5EF4-FFF2-40B4-BE49-F238E27FC236}">
                    <a16:creationId xmlns:a16="http://schemas.microsoft.com/office/drawing/2014/main" id="{86525FC8-737B-4575-B651-8F04E1BA9925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003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E78214E-FF2C-4622-B9BE-77260AAC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09550"/>
            <a:ext cx="10058400" cy="274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6" name="Arco 12">
            <a:extLst>
              <a:ext uri="{FF2B5EF4-FFF2-40B4-BE49-F238E27FC236}">
                <a16:creationId xmlns:a16="http://schemas.microsoft.com/office/drawing/2014/main" id="{A2E72CDB-4DBD-46F1-8F28-BDA17E603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695010">
            <a:off x="1474746" y="2990137"/>
            <a:ext cx="7003499" cy="5056119"/>
          </a:xfrm>
          <a:custGeom>
            <a:avLst/>
            <a:gdLst>
              <a:gd name="connsiteX0" fmla="*/ 5504223 w 11008447"/>
              <a:gd name="connsiteY0" fmla="*/ 0 h 8088207"/>
              <a:gd name="connsiteX1" fmla="*/ 11008447 w 11008447"/>
              <a:gd name="connsiteY1" fmla="*/ 4044104 h 8088207"/>
              <a:gd name="connsiteX2" fmla="*/ 5504224 w 11008447"/>
              <a:gd name="connsiteY2" fmla="*/ 4044104 h 8088207"/>
              <a:gd name="connsiteX3" fmla="*/ 5504223 w 11008447"/>
              <a:gd name="connsiteY3" fmla="*/ 0 h 8088207"/>
              <a:gd name="connsiteX0" fmla="*/ 5504223 w 11008447"/>
              <a:gd name="connsiteY0" fmla="*/ 0 h 8088207"/>
              <a:gd name="connsiteX1" fmla="*/ 11008447 w 11008447"/>
              <a:gd name="connsiteY1" fmla="*/ 4044104 h 8088207"/>
              <a:gd name="connsiteX0" fmla="*/ 0 w 7086606"/>
              <a:gd name="connsiteY0" fmla="*/ 0 h 5358693"/>
              <a:gd name="connsiteX1" fmla="*/ 5504224 w 7086606"/>
              <a:gd name="connsiteY1" fmla="*/ 4044104 h 5358693"/>
              <a:gd name="connsiteX2" fmla="*/ 1 w 7086606"/>
              <a:gd name="connsiteY2" fmla="*/ 4044104 h 5358693"/>
              <a:gd name="connsiteX3" fmla="*/ 0 w 7086606"/>
              <a:gd name="connsiteY3" fmla="*/ 0 h 5358693"/>
              <a:gd name="connsiteX0" fmla="*/ 0 w 7086606"/>
              <a:gd name="connsiteY0" fmla="*/ 0 h 5358693"/>
              <a:gd name="connsiteX1" fmla="*/ 7086606 w 7086606"/>
              <a:gd name="connsiteY1" fmla="*/ 5358693 h 5358693"/>
              <a:gd name="connsiteX0" fmla="*/ 0 w 7086606"/>
              <a:gd name="connsiteY0" fmla="*/ 0 h 5358693"/>
              <a:gd name="connsiteX1" fmla="*/ 5504224 w 7086606"/>
              <a:gd name="connsiteY1" fmla="*/ 4044104 h 5358693"/>
              <a:gd name="connsiteX2" fmla="*/ 1 w 7086606"/>
              <a:gd name="connsiteY2" fmla="*/ 4044104 h 5358693"/>
              <a:gd name="connsiteX3" fmla="*/ 0 w 7086606"/>
              <a:gd name="connsiteY3" fmla="*/ 0 h 5358693"/>
              <a:gd name="connsiteX0" fmla="*/ 0 w 7086606"/>
              <a:gd name="connsiteY0" fmla="*/ 0 h 5358693"/>
              <a:gd name="connsiteX1" fmla="*/ 7086606 w 7086606"/>
              <a:gd name="connsiteY1" fmla="*/ 5358693 h 5358693"/>
              <a:gd name="connsiteX0" fmla="*/ 343090 w 7429696"/>
              <a:gd name="connsiteY0" fmla="*/ 0 h 5358693"/>
              <a:gd name="connsiteX1" fmla="*/ 5847314 w 7429696"/>
              <a:gd name="connsiteY1" fmla="*/ 4044104 h 5358693"/>
              <a:gd name="connsiteX2" fmla="*/ 343091 w 7429696"/>
              <a:gd name="connsiteY2" fmla="*/ 4044104 h 5358693"/>
              <a:gd name="connsiteX3" fmla="*/ 343090 w 7429696"/>
              <a:gd name="connsiteY3" fmla="*/ 0 h 5358693"/>
              <a:gd name="connsiteX0" fmla="*/ 0 w 7429696"/>
              <a:gd name="connsiteY0" fmla="*/ 199217 h 5358693"/>
              <a:gd name="connsiteX1" fmla="*/ 7429696 w 7429696"/>
              <a:gd name="connsiteY1" fmla="*/ 5358693 h 5358693"/>
              <a:gd name="connsiteX0" fmla="*/ 343090 w 7429696"/>
              <a:gd name="connsiteY0" fmla="*/ 0 h 5358693"/>
              <a:gd name="connsiteX1" fmla="*/ 6049834 w 7429696"/>
              <a:gd name="connsiteY1" fmla="*/ 4108981 h 5358693"/>
              <a:gd name="connsiteX2" fmla="*/ 343091 w 7429696"/>
              <a:gd name="connsiteY2" fmla="*/ 4044104 h 5358693"/>
              <a:gd name="connsiteX3" fmla="*/ 343090 w 7429696"/>
              <a:gd name="connsiteY3" fmla="*/ 0 h 5358693"/>
              <a:gd name="connsiteX0" fmla="*/ 0 w 7429696"/>
              <a:gd name="connsiteY0" fmla="*/ 199217 h 5358693"/>
              <a:gd name="connsiteX1" fmla="*/ 7429696 w 7429696"/>
              <a:gd name="connsiteY1" fmla="*/ 5358693 h 5358693"/>
              <a:gd name="connsiteX0" fmla="*/ 343090 w 7429696"/>
              <a:gd name="connsiteY0" fmla="*/ 0 h 5358693"/>
              <a:gd name="connsiteX1" fmla="*/ 6049834 w 7429696"/>
              <a:gd name="connsiteY1" fmla="*/ 4108981 h 5358693"/>
              <a:gd name="connsiteX2" fmla="*/ 343091 w 7429696"/>
              <a:gd name="connsiteY2" fmla="*/ 4044104 h 5358693"/>
              <a:gd name="connsiteX3" fmla="*/ 343090 w 7429696"/>
              <a:gd name="connsiteY3" fmla="*/ 0 h 5358693"/>
              <a:gd name="connsiteX0" fmla="*/ 0 w 7429696"/>
              <a:gd name="connsiteY0" fmla="*/ 199217 h 5358693"/>
              <a:gd name="connsiteX1" fmla="*/ 7429696 w 7429696"/>
              <a:gd name="connsiteY1" fmla="*/ 5358693 h 5358693"/>
              <a:gd name="connsiteX0" fmla="*/ 125837 w 7429696"/>
              <a:gd name="connsiteY0" fmla="*/ 38941 h 5159476"/>
              <a:gd name="connsiteX1" fmla="*/ 6049834 w 7429696"/>
              <a:gd name="connsiteY1" fmla="*/ 3909764 h 5159476"/>
              <a:gd name="connsiteX2" fmla="*/ 343091 w 7429696"/>
              <a:gd name="connsiteY2" fmla="*/ 3844887 h 5159476"/>
              <a:gd name="connsiteX3" fmla="*/ 125837 w 7429696"/>
              <a:gd name="connsiteY3" fmla="*/ 38941 h 5159476"/>
              <a:gd name="connsiteX0" fmla="*/ 0 w 7429696"/>
              <a:gd name="connsiteY0" fmla="*/ 0 h 5159476"/>
              <a:gd name="connsiteX1" fmla="*/ 7429696 w 7429696"/>
              <a:gd name="connsiteY1" fmla="*/ 5159476 h 5159476"/>
              <a:gd name="connsiteX0" fmla="*/ 54497 w 7358356"/>
              <a:gd name="connsiteY0" fmla="*/ 0 h 5120535"/>
              <a:gd name="connsiteX1" fmla="*/ 5978494 w 7358356"/>
              <a:gd name="connsiteY1" fmla="*/ 3870823 h 5120535"/>
              <a:gd name="connsiteX2" fmla="*/ 271751 w 7358356"/>
              <a:gd name="connsiteY2" fmla="*/ 3805946 h 5120535"/>
              <a:gd name="connsiteX3" fmla="*/ 54497 w 7358356"/>
              <a:gd name="connsiteY3" fmla="*/ 0 h 5120535"/>
              <a:gd name="connsiteX0" fmla="*/ 0 w 7358356"/>
              <a:gd name="connsiteY0" fmla="*/ 111687 h 5120535"/>
              <a:gd name="connsiteX1" fmla="*/ 7358356 w 7358356"/>
              <a:gd name="connsiteY1" fmla="*/ 5120535 h 512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58356" h="5120535" stroke="0" extrusionOk="0">
                <a:moveTo>
                  <a:pt x="54497" y="0"/>
                </a:moveTo>
                <a:cubicBezTo>
                  <a:pt x="3094396" y="0"/>
                  <a:pt x="5978494" y="1637326"/>
                  <a:pt x="5978494" y="3870823"/>
                </a:cubicBezTo>
                <a:cubicBezTo>
                  <a:pt x="4143753" y="3870823"/>
                  <a:pt x="2106492" y="3805946"/>
                  <a:pt x="271751" y="3805946"/>
                </a:cubicBezTo>
                <a:cubicBezTo>
                  <a:pt x="271751" y="2457911"/>
                  <a:pt x="54497" y="1348035"/>
                  <a:pt x="54497" y="0"/>
                </a:cubicBezTo>
                <a:close/>
              </a:path>
              <a:path w="7358356" h="5120535" fill="none">
                <a:moveTo>
                  <a:pt x="0" y="111687"/>
                </a:moveTo>
                <a:cubicBezTo>
                  <a:pt x="3039899" y="111687"/>
                  <a:pt x="6437057" y="2680135"/>
                  <a:pt x="7358356" y="5120535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5" name="Freccia: Destra 34">
            <a:extLst>
              <a:ext uri="{FF2B5EF4-FFF2-40B4-BE49-F238E27FC236}">
                <a16:creationId xmlns:a16="http://schemas.microsoft.com/office/drawing/2014/main" id="{2CCDAA1F-16A3-489A-BEE2-117DBE053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545798">
            <a:off x="1337522" y="6319988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Freccia: Destra 32">
            <a:extLst>
              <a:ext uri="{FF2B5EF4-FFF2-40B4-BE49-F238E27FC236}">
                <a16:creationId xmlns:a16="http://schemas.microsoft.com/office/drawing/2014/main" id="{582A1E52-C6D1-40AB-AB44-48E871ABE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062146">
            <a:off x="448140" y="592376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1" name="Freccia: Destra 30">
            <a:extLst>
              <a:ext uri="{FF2B5EF4-FFF2-40B4-BE49-F238E27FC236}">
                <a16:creationId xmlns:a16="http://schemas.microsoft.com/office/drawing/2014/main" id="{1AF73DFA-CA75-4161-AB7F-4B82D7022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829575">
            <a:off x="3126235" y="675082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9" name="Freccia: Destra 28">
            <a:extLst>
              <a:ext uri="{FF2B5EF4-FFF2-40B4-BE49-F238E27FC236}">
                <a16:creationId xmlns:a16="http://schemas.microsoft.com/office/drawing/2014/main" id="{202720C7-2478-42DC-BD1F-860D1997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163760">
            <a:off x="2212463" y="658047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7" name="Freccia: Destra 26">
            <a:extLst>
              <a:ext uri="{FF2B5EF4-FFF2-40B4-BE49-F238E27FC236}">
                <a16:creationId xmlns:a16="http://schemas.microsoft.com/office/drawing/2014/main" id="{1D39455A-FAA3-4957-A6AA-A0EF844F2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198434">
            <a:off x="4970213" y="6825606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5" name="Freccia: Destra 24">
            <a:extLst>
              <a:ext uri="{FF2B5EF4-FFF2-40B4-BE49-F238E27FC236}">
                <a16:creationId xmlns:a16="http://schemas.microsoft.com/office/drawing/2014/main" id="{FBB01604-FB8C-4912-A243-D51DFAACD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613076">
            <a:off x="4034717" y="683140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3" name="Freccia: Destra 22">
            <a:extLst>
              <a:ext uri="{FF2B5EF4-FFF2-40B4-BE49-F238E27FC236}">
                <a16:creationId xmlns:a16="http://schemas.microsoft.com/office/drawing/2014/main" id="{11B2BE38-D438-4B8E-8EF5-74554BFC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482211">
            <a:off x="6771578" y="6492439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1" name="Freccia: Destra 20">
            <a:extLst>
              <a:ext uri="{FF2B5EF4-FFF2-40B4-BE49-F238E27FC236}">
                <a16:creationId xmlns:a16="http://schemas.microsoft.com/office/drawing/2014/main" id="{1AF0E166-0337-4F7A-8EE0-9C207B39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16396">
            <a:off x="5867235" y="6714429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9" name="Freccia: Destra 18">
            <a:extLst>
              <a:ext uri="{FF2B5EF4-FFF2-40B4-BE49-F238E27FC236}">
                <a16:creationId xmlns:a16="http://schemas.microsoft.com/office/drawing/2014/main" id="{409E662C-8549-41A7-AAFE-1480C652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728562">
            <a:off x="8400784" y="5859798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Freccia: Destra 16">
            <a:extLst>
              <a:ext uri="{FF2B5EF4-FFF2-40B4-BE49-F238E27FC236}">
                <a16:creationId xmlns:a16="http://schemas.microsoft.com/office/drawing/2014/main" id="{35E47E42-E918-493C-B330-B1A2A21A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044185">
            <a:off x="7640968" y="6201851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7" name="Titolo 2">
            <a:extLst>
              <a:ext uri="{FF2B5EF4-FFF2-40B4-BE49-F238E27FC236}">
                <a16:creationId xmlns:a16="http://schemas.microsoft.com/office/drawing/2014/main" id="{0EAF47F5-DBF9-487E-8198-C7906212CD52}"/>
              </a:ext>
            </a:extLst>
          </p:cNvPr>
          <p:cNvSpPr txBox="1">
            <a:spLocks/>
          </p:cNvSpPr>
          <p:nvPr/>
        </p:nvSpPr>
        <p:spPr>
          <a:xfrm>
            <a:off x="494016" y="548784"/>
            <a:ext cx="8872869" cy="10260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b="1"/>
              <a:t>Modello per festa di primavera</a:t>
            </a:r>
          </a:p>
        </p:txBody>
      </p:sp>
      <p:sp>
        <p:nvSpPr>
          <p:cNvPr id="38" name="Casella di testo 37">
            <a:extLst>
              <a:ext uri="{FF2B5EF4-FFF2-40B4-BE49-F238E27FC236}">
                <a16:creationId xmlns:a16="http://schemas.microsoft.com/office/drawing/2014/main" id="{2B62A796-368B-408D-909F-525003DBE9BD}"/>
              </a:ext>
            </a:extLst>
          </p:cNvPr>
          <p:cNvSpPr txBox="1"/>
          <p:nvPr/>
        </p:nvSpPr>
        <p:spPr>
          <a:xfrm>
            <a:off x="583306" y="4202234"/>
            <a:ext cx="8891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 startAt="2"/>
            </a:pPr>
            <a:r>
              <a:rPr lang="it-IT" b="1" dirty="0"/>
              <a:t>Un festone o uno striscione </a:t>
            </a:r>
            <a:r>
              <a:rPr lang="it-IT" dirty="0"/>
              <a:t>- Stampa più fogli, ritaglia le bandierine, piegale e fissale con la spillatrice o il nastro adesivo su un nastro da appendere al muro o su una porta. Se preferisci aggiungere parole allo striscione, basta sostituire le icone con le lettere desiderate.</a:t>
            </a:r>
          </a:p>
        </p:txBody>
      </p:sp>
      <p:sp>
        <p:nvSpPr>
          <p:cNvPr id="39" name="Casella di testo 38">
            <a:extLst>
              <a:ext uri="{FF2B5EF4-FFF2-40B4-BE49-F238E27FC236}">
                <a16:creationId xmlns:a16="http://schemas.microsoft.com/office/drawing/2014/main" id="{B377BF1D-2070-4CC5-80F8-3F73FE6BB9AB}"/>
              </a:ext>
            </a:extLst>
          </p:cNvPr>
          <p:cNvSpPr txBox="1"/>
          <p:nvPr/>
        </p:nvSpPr>
        <p:spPr>
          <a:xfrm>
            <a:off x="494018" y="8071507"/>
            <a:ext cx="4423899" cy="203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 startAt="3"/>
            </a:pPr>
            <a:r>
              <a:rPr lang="it-IT" b="1" dirty="0"/>
              <a:t>Decorazioni per cupcake</a:t>
            </a:r>
            <a:r>
              <a:rPr lang="it-IT" dirty="0"/>
              <a:t> - Stampa e ritaglia i cerchi da 5 cm, poi fissali a uno stuzzicadenti e infilali sui cupcake. Puoi anche usarli per etichettare alimenti, ad esempio i tipi di formaggio in un tagliere. Inserisci un testo a piacimento.</a:t>
            </a:r>
          </a:p>
        </p:txBody>
      </p:sp>
      <p:sp>
        <p:nvSpPr>
          <p:cNvPr id="40" name="Casella di testo 39">
            <a:extLst>
              <a:ext uri="{FF2B5EF4-FFF2-40B4-BE49-F238E27FC236}">
                <a16:creationId xmlns:a16="http://schemas.microsoft.com/office/drawing/2014/main" id="{D7498936-FD51-4543-B62D-BF2943B3C90F}"/>
              </a:ext>
            </a:extLst>
          </p:cNvPr>
          <p:cNvSpPr txBox="1"/>
          <p:nvPr/>
        </p:nvSpPr>
        <p:spPr>
          <a:xfrm>
            <a:off x="5140487" y="8071508"/>
            <a:ext cx="4423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 startAt="4"/>
            </a:pPr>
            <a:r>
              <a:rPr lang="it-IT" b="1" dirty="0"/>
              <a:t>Segnaposto</a:t>
            </a:r>
            <a:r>
              <a:rPr lang="it-IT" dirty="0"/>
              <a:t> - Stampa, ritaglia e piega questi segnaposto da collocare sulla tavola delle feste. Puoi anche usarli per scrivere i nomi dei piatti o gli ingredienti, semplicemente modificandoli per aggiungere gli appositi spazi.</a:t>
            </a:r>
          </a:p>
        </p:txBody>
      </p:sp>
      <p:pic>
        <p:nvPicPr>
          <p:cNvPr id="42" name="Elemento grafico 41">
            <a:extLst>
              <a:ext uri="{FF2B5EF4-FFF2-40B4-BE49-F238E27FC236}">
                <a16:creationId xmlns:a16="http://schemas.microsoft.com/office/drawing/2014/main" id="{755E453C-A3A5-4249-87ED-8AA641BBC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854" y="11069683"/>
            <a:ext cx="1254160" cy="1254160"/>
          </a:xfrm>
          <a:prstGeom prst="rect">
            <a:avLst/>
          </a:prstGeom>
        </p:spPr>
      </p:pic>
      <p:pic>
        <p:nvPicPr>
          <p:cNvPr id="43" name="Elemento grafico 42">
            <a:extLst>
              <a:ext uri="{FF2B5EF4-FFF2-40B4-BE49-F238E27FC236}">
                <a16:creationId xmlns:a16="http://schemas.microsoft.com/office/drawing/2014/main" id="{A033EA3B-7493-42B4-920E-2AAE4E1CE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38" y="11069683"/>
            <a:ext cx="1254160" cy="1254160"/>
          </a:xfrm>
          <a:prstGeom prst="rect">
            <a:avLst/>
          </a:prstGeom>
        </p:spPr>
      </p:pic>
      <p:pic>
        <p:nvPicPr>
          <p:cNvPr id="44" name="Elemento grafico 43">
            <a:extLst>
              <a:ext uri="{FF2B5EF4-FFF2-40B4-BE49-F238E27FC236}">
                <a16:creationId xmlns:a16="http://schemas.microsoft.com/office/drawing/2014/main" id="{DC8FA4B0-A791-49DB-9B0D-A6F74313D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7914" y="11069683"/>
            <a:ext cx="1254160" cy="1254160"/>
          </a:xfrm>
          <a:prstGeom prst="rect">
            <a:avLst/>
          </a:prstGeom>
        </p:spPr>
      </p:pic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230D47BD-9A05-493B-A1A1-02EB3D787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14611" y="10959587"/>
            <a:ext cx="0" cy="2568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77EB7699-1BC0-4E53-84E8-18821D51A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25036" y="10959587"/>
            <a:ext cx="0" cy="2568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227EA08C-B334-4BFD-A2FB-D0960D557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21467" y="10959587"/>
            <a:ext cx="0" cy="2568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riangolo isoscele 81">
            <a:extLst>
              <a:ext uri="{FF2B5EF4-FFF2-40B4-BE49-F238E27FC236}">
                <a16:creationId xmlns:a16="http://schemas.microsoft.com/office/drawing/2014/main" id="{BCB9B526-D78F-419D-A39A-891C62549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2215" y="10599603"/>
            <a:ext cx="489352" cy="1364860"/>
          </a:xfrm>
          <a:custGeom>
            <a:avLst/>
            <a:gdLst>
              <a:gd name="connsiteX0" fmla="*/ 0 w 477333"/>
              <a:gd name="connsiteY0" fmla="*/ 1591227 h 1591227"/>
              <a:gd name="connsiteX1" fmla="*/ 238667 w 477333"/>
              <a:gd name="connsiteY1" fmla="*/ 0 h 1591227"/>
              <a:gd name="connsiteX2" fmla="*/ 477333 w 477333"/>
              <a:gd name="connsiteY2" fmla="*/ 1591227 h 1591227"/>
              <a:gd name="connsiteX3" fmla="*/ 0 w 477333"/>
              <a:gd name="connsiteY3" fmla="*/ 1591227 h 1591227"/>
              <a:gd name="connsiteX0" fmla="*/ 0 w 556846"/>
              <a:gd name="connsiteY0" fmla="*/ 1531592 h 1591227"/>
              <a:gd name="connsiteX1" fmla="*/ 318180 w 556846"/>
              <a:gd name="connsiteY1" fmla="*/ 0 h 1591227"/>
              <a:gd name="connsiteX2" fmla="*/ 556846 w 556846"/>
              <a:gd name="connsiteY2" fmla="*/ 1591227 h 1591227"/>
              <a:gd name="connsiteX3" fmla="*/ 0 w 556846"/>
              <a:gd name="connsiteY3" fmla="*/ 1531592 h 159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846" h="1591227">
                <a:moveTo>
                  <a:pt x="0" y="1531592"/>
                </a:moveTo>
                <a:lnTo>
                  <a:pt x="318180" y="0"/>
                </a:lnTo>
                <a:lnTo>
                  <a:pt x="556846" y="1591227"/>
                </a:lnTo>
                <a:lnTo>
                  <a:pt x="0" y="15315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60" name="Diagramma di flusso: Processo 59">
            <a:extLst>
              <a:ext uri="{FF2B5EF4-FFF2-40B4-BE49-F238E27FC236}">
                <a16:creationId xmlns:a16="http://schemas.microsoft.com/office/drawing/2014/main" id="{B2F533BF-787B-4B37-90C6-115D83C34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83127">
            <a:off x="5931770" y="10451469"/>
            <a:ext cx="2812487" cy="1580421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63" name="Casella di testo 62">
            <a:extLst>
              <a:ext uri="{FF2B5EF4-FFF2-40B4-BE49-F238E27FC236}">
                <a16:creationId xmlns:a16="http://schemas.microsoft.com/office/drawing/2014/main" id="{16BE324B-AF7C-40D0-9487-093675392211}"/>
              </a:ext>
            </a:extLst>
          </p:cNvPr>
          <p:cNvSpPr txBox="1"/>
          <p:nvPr/>
        </p:nvSpPr>
        <p:spPr>
          <a:xfrm>
            <a:off x="494016" y="1636888"/>
            <a:ext cx="8794294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/>
              <a:t>Stampa queste pagine su carta in formato tabloid da 27,9x42,2 cm (il cartoncino è consigliato, ma non obbligatorio), quindi ritaglia le forme e usale per creare:</a:t>
            </a:r>
          </a:p>
        </p:txBody>
      </p:sp>
      <p:sp>
        <p:nvSpPr>
          <p:cNvPr id="64" name="Casella di testo 63">
            <a:extLst>
              <a:ext uri="{FF2B5EF4-FFF2-40B4-BE49-F238E27FC236}">
                <a16:creationId xmlns:a16="http://schemas.microsoft.com/office/drawing/2014/main" id="{6D59D49C-F6EC-4C2E-AEAF-95E20D36DA20}"/>
              </a:ext>
            </a:extLst>
          </p:cNvPr>
          <p:cNvSpPr txBox="1"/>
          <p:nvPr/>
        </p:nvSpPr>
        <p:spPr>
          <a:xfrm>
            <a:off x="583306" y="2833012"/>
            <a:ext cx="8891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/>
            </a:pPr>
            <a:r>
              <a:rPr lang="it-IT" b="1"/>
              <a:t>Un cartello o un volantino</a:t>
            </a:r>
            <a:r>
              <a:rPr lang="it-IT"/>
              <a:t> - Vuoi spargere la voce? Esponi un cartello o un volantino. Personalizza il modello con i tuoi dettagli, poi stampalo e affiggilo. Puoi anche modificare il modello per accogliere gli ospiti con un messaggio personalizzato.</a:t>
            </a:r>
          </a:p>
        </p:txBody>
      </p:sp>
      <p:sp>
        <p:nvSpPr>
          <p:cNvPr id="65" name="Casella di testo 64">
            <a:extLst>
              <a:ext uri="{FF2B5EF4-FFF2-40B4-BE49-F238E27FC236}">
                <a16:creationId xmlns:a16="http://schemas.microsoft.com/office/drawing/2014/main" id="{2CEFAF12-BBBC-4A9E-848D-BB1AD9E07BD2}"/>
              </a:ext>
            </a:extLst>
          </p:cNvPr>
          <p:cNvSpPr txBox="1"/>
          <p:nvPr/>
        </p:nvSpPr>
        <p:spPr>
          <a:xfrm>
            <a:off x="583306" y="12965662"/>
            <a:ext cx="8891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 startAt="5"/>
            </a:pPr>
            <a:r>
              <a:rPr lang="it-IT" b="1" dirty="0"/>
              <a:t>Decorazioni per parete o porta</a:t>
            </a:r>
            <a:r>
              <a:rPr lang="it-IT" dirty="0"/>
              <a:t> - Stampale e ritagliale, quindi fissale sulla porta o su un muro. Se ne vuoi creare qualcuna più grande, puoi duplicare la diapositiva, ridimensionare quelle desiderate ed eliminare quelle non necessarie. </a:t>
            </a:r>
          </a:p>
        </p:txBody>
      </p:sp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FE615548-4A34-4D34-A706-0CD21EF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Istruzioni</a:t>
            </a:r>
            <a:endParaRPr lang="it" dirty="0"/>
          </a:p>
        </p:txBody>
      </p:sp>
      <p:grpSp>
        <p:nvGrpSpPr>
          <p:cNvPr id="449" name="Gruppo 448" descr="Illustrazione di uccello">
            <a:extLst>
              <a:ext uri="{FF2B5EF4-FFF2-40B4-BE49-F238E27FC236}">
                <a16:creationId xmlns:a16="http://schemas.microsoft.com/office/drawing/2014/main" id="{2B88BA70-1681-488E-8885-248106B067F7}"/>
              </a:ext>
            </a:extLst>
          </p:cNvPr>
          <p:cNvGrpSpPr/>
          <p:nvPr/>
        </p:nvGrpSpPr>
        <p:grpSpPr>
          <a:xfrm rot="301799">
            <a:off x="6626115" y="10651825"/>
            <a:ext cx="1294054" cy="1129318"/>
            <a:chOff x="1581227" y="10791486"/>
            <a:chExt cx="2675177" cy="2334621"/>
          </a:xfrm>
        </p:grpSpPr>
        <p:sp>
          <p:nvSpPr>
            <p:cNvPr id="450" name="Figura a mano libera: Forma 449">
              <a:extLst>
                <a:ext uri="{FF2B5EF4-FFF2-40B4-BE49-F238E27FC236}">
                  <a16:creationId xmlns:a16="http://schemas.microsoft.com/office/drawing/2014/main" id="{782CF4E5-A7E0-4D02-8471-E7B18295B80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51" name="Figura a mano libera: Forma 450">
              <a:extLst>
                <a:ext uri="{FF2B5EF4-FFF2-40B4-BE49-F238E27FC236}">
                  <a16:creationId xmlns:a16="http://schemas.microsoft.com/office/drawing/2014/main" id="{681B795A-56AD-4A86-95DB-53B690D865FB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52" name="Figura a mano libera: Forma 451">
              <a:extLst>
                <a:ext uri="{FF2B5EF4-FFF2-40B4-BE49-F238E27FC236}">
                  <a16:creationId xmlns:a16="http://schemas.microsoft.com/office/drawing/2014/main" id="{C0209F11-90A5-49F4-99B5-372AE1295B8C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53" name="Figura a mano libera: Forma 452">
              <a:extLst>
                <a:ext uri="{FF2B5EF4-FFF2-40B4-BE49-F238E27FC236}">
                  <a16:creationId xmlns:a16="http://schemas.microsoft.com/office/drawing/2014/main" id="{9EBA5F31-96C9-4991-8869-24AECC6D1E07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54" name="Figura a mano libera: Forma 453">
              <a:extLst>
                <a:ext uri="{FF2B5EF4-FFF2-40B4-BE49-F238E27FC236}">
                  <a16:creationId xmlns:a16="http://schemas.microsoft.com/office/drawing/2014/main" id="{FFA2C735-D006-487B-B47B-958A88A79F0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55" name="Figura a mano libera: Forma 454">
              <a:extLst>
                <a:ext uri="{FF2B5EF4-FFF2-40B4-BE49-F238E27FC236}">
                  <a16:creationId xmlns:a16="http://schemas.microsoft.com/office/drawing/2014/main" id="{508CBB58-4FB2-4AB7-9DE9-B90413380D87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56" name="Figura a mano libera: Forma 455">
              <a:extLst>
                <a:ext uri="{FF2B5EF4-FFF2-40B4-BE49-F238E27FC236}">
                  <a16:creationId xmlns:a16="http://schemas.microsoft.com/office/drawing/2014/main" id="{20F9F381-68C0-4B76-B27D-96E591E52F50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sp>
          <p:nvSpPr>
            <p:cNvPr id="457" name="Figura a mano libera: Forma 456">
              <a:extLst>
                <a:ext uri="{FF2B5EF4-FFF2-40B4-BE49-F238E27FC236}">
                  <a16:creationId xmlns:a16="http://schemas.microsoft.com/office/drawing/2014/main" id="{9623062B-8C0B-4B4D-BC28-762B46FF0DE0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458" name="Elemento grafico 20">
              <a:extLst>
                <a:ext uri="{FF2B5EF4-FFF2-40B4-BE49-F238E27FC236}">
                  <a16:creationId xmlns:a16="http://schemas.microsoft.com/office/drawing/2014/main" id="{E35C8513-82B2-4311-8E05-FA5752D94EF3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462" name="Figura a mano libera: Forma 461">
                <a:extLst>
                  <a:ext uri="{FF2B5EF4-FFF2-40B4-BE49-F238E27FC236}">
                    <a16:creationId xmlns:a16="http://schemas.microsoft.com/office/drawing/2014/main" id="{6955FFA4-0858-4457-AF98-866533861EBD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463" name="Figura a mano libera: Forma 462">
                <a:extLst>
                  <a:ext uri="{FF2B5EF4-FFF2-40B4-BE49-F238E27FC236}">
                    <a16:creationId xmlns:a16="http://schemas.microsoft.com/office/drawing/2014/main" id="{3F77802B-F518-4A97-AEAC-4545688C382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  <p:grpSp>
          <p:nvGrpSpPr>
            <p:cNvPr id="459" name="Elemento grafico 20">
              <a:extLst>
                <a:ext uri="{FF2B5EF4-FFF2-40B4-BE49-F238E27FC236}">
                  <a16:creationId xmlns:a16="http://schemas.microsoft.com/office/drawing/2014/main" id="{F9E333BF-CF28-4D73-B920-92F1DACBDE9E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460" name="Figura a mano libera: Forma 459">
                <a:extLst>
                  <a:ext uri="{FF2B5EF4-FFF2-40B4-BE49-F238E27FC236}">
                    <a16:creationId xmlns:a16="http://schemas.microsoft.com/office/drawing/2014/main" id="{1F79B8C3-C128-4C45-89A8-C71103C0CD2E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461" name="Figura a mano libera: Forma 460">
                <a:extLst>
                  <a:ext uri="{FF2B5EF4-FFF2-40B4-BE49-F238E27FC236}">
                    <a16:creationId xmlns:a16="http://schemas.microsoft.com/office/drawing/2014/main" id="{61A22C85-38EE-4B24-9408-E8A5DA33D69F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</p:grpSp>
      </p:grpSp>
      <p:grpSp>
        <p:nvGrpSpPr>
          <p:cNvPr id="464" name="Gruppo 463">
            <a:extLst>
              <a:ext uri="{FF2B5EF4-FFF2-40B4-BE49-F238E27FC236}">
                <a16:creationId xmlns:a16="http://schemas.microsoft.com/office/drawing/2014/main" id="{6967C4E5-9CE0-4916-B431-9E751F2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274576" y="10153615"/>
            <a:ext cx="899645" cy="893427"/>
            <a:chOff x="5491311" y="1396419"/>
            <a:chExt cx="4133850" cy="4105275"/>
          </a:xfrm>
        </p:grpSpPr>
        <p:sp>
          <p:nvSpPr>
            <p:cNvPr id="465" name="Figura a mano libera: Forma 464">
              <a:extLst>
                <a:ext uri="{FF2B5EF4-FFF2-40B4-BE49-F238E27FC236}">
                  <a16:creationId xmlns:a16="http://schemas.microsoft.com/office/drawing/2014/main" id="{067BBEEC-D38E-4286-89FA-75D62579B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91311" y="1396419"/>
              <a:ext cx="4133850" cy="4105275"/>
            </a:xfrm>
            <a:custGeom>
              <a:avLst/>
              <a:gdLst>
                <a:gd name="connsiteX0" fmla="*/ 183684 w 4133850"/>
                <a:gd name="connsiteY0" fmla="*/ 1189501 h 4105275"/>
                <a:gd name="connsiteX1" fmla="*/ 505628 w 4133850"/>
                <a:gd name="connsiteY1" fmla="*/ 3452641 h 4105275"/>
                <a:gd name="connsiteX2" fmla="*/ 2284899 w 4133850"/>
                <a:gd name="connsiteY2" fmla="*/ 4086053 h 4105275"/>
                <a:gd name="connsiteX3" fmla="*/ 3965109 w 4133850"/>
                <a:gd name="connsiteY3" fmla="*/ 2981153 h 4105275"/>
                <a:gd name="connsiteX4" fmla="*/ 3981301 w 4133850"/>
                <a:gd name="connsiteY4" fmla="*/ 1306659 h 4105275"/>
                <a:gd name="connsiteX5" fmla="*/ 183684 w 4133850"/>
                <a:gd name="connsiteY5" fmla="*/ 1189501 h 410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3850" h="4105275">
                  <a:moveTo>
                    <a:pt x="183684" y="1189501"/>
                  </a:moveTo>
                  <a:cubicBezTo>
                    <a:pt x="-196364" y="1838154"/>
                    <a:pt x="63669" y="2894476"/>
                    <a:pt x="505628" y="3452641"/>
                  </a:cubicBezTo>
                  <a:cubicBezTo>
                    <a:pt x="947589" y="4010806"/>
                    <a:pt x="1639103" y="4168921"/>
                    <a:pt x="2284899" y="4086053"/>
                  </a:cubicBezTo>
                  <a:cubicBezTo>
                    <a:pt x="2939266" y="4003186"/>
                    <a:pt x="3666024" y="3652666"/>
                    <a:pt x="3965109" y="2981153"/>
                  </a:cubicBezTo>
                  <a:cubicBezTo>
                    <a:pt x="4201329" y="2449659"/>
                    <a:pt x="4178469" y="1839106"/>
                    <a:pt x="3981301" y="1306659"/>
                  </a:cubicBezTo>
                  <a:cubicBezTo>
                    <a:pt x="3405991" y="-247822"/>
                    <a:pt x="1036171" y="-569767"/>
                    <a:pt x="183684" y="118950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467" name="Gruppo 466" descr="Illustrazione di coniglio e cuori">
              <a:extLst>
                <a:ext uri="{FF2B5EF4-FFF2-40B4-BE49-F238E27FC236}">
                  <a16:creationId xmlns:a16="http://schemas.microsoft.com/office/drawing/2014/main" id="{0EE96361-0430-4B53-B98D-6AD7F17E6998}"/>
                </a:ext>
              </a:extLst>
            </p:cNvPr>
            <p:cNvGrpSpPr/>
            <p:nvPr/>
          </p:nvGrpSpPr>
          <p:grpSpPr>
            <a:xfrm>
              <a:off x="5980313" y="2439125"/>
              <a:ext cx="2866072" cy="3055732"/>
              <a:chOff x="5980312" y="2439124"/>
              <a:chExt cx="2866073" cy="3055731"/>
            </a:xfrm>
          </p:grpSpPr>
          <p:sp>
            <p:nvSpPr>
              <p:cNvPr id="468" name="Figura a mano libera: Forma 467">
                <a:extLst>
                  <a:ext uri="{FF2B5EF4-FFF2-40B4-BE49-F238E27FC236}">
                    <a16:creationId xmlns:a16="http://schemas.microsoft.com/office/drawing/2014/main" id="{949221FF-1AB6-4B73-95B2-5EDAA24960B6}"/>
                  </a:ext>
                </a:extLst>
              </p:cNvPr>
              <p:cNvSpPr/>
              <p:nvPr/>
            </p:nvSpPr>
            <p:spPr>
              <a:xfrm>
                <a:off x="6749414" y="2542105"/>
                <a:ext cx="1676400" cy="2952750"/>
              </a:xfrm>
              <a:custGeom>
                <a:avLst/>
                <a:gdLst>
                  <a:gd name="connsiteX0" fmla="*/ 1414463 w 1676400"/>
                  <a:gd name="connsiteY0" fmla="*/ 385763 h 2952750"/>
                  <a:gd name="connsiteX1" fmla="*/ 1199198 w 1676400"/>
                  <a:gd name="connsiteY1" fmla="*/ 395288 h 2952750"/>
                  <a:gd name="connsiteX2" fmla="*/ 1169671 w 1676400"/>
                  <a:gd name="connsiteY2" fmla="*/ 483870 h 2952750"/>
                  <a:gd name="connsiteX3" fmla="*/ 1174433 w 1676400"/>
                  <a:gd name="connsiteY3" fmla="*/ 495300 h 2952750"/>
                  <a:gd name="connsiteX4" fmla="*/ 1164908 w 1676400"/>
                  <a:gd name="connsiteY4" fmla="*/ 547688 h 2952750"/>
                  <a:gd name="connsiteX5" fmla="*/ 1050608 w 1676400"/>
                  <a:gd name="connsiteY5" fmla="*/ 1377315 h 2952750"/>
                  <a:gd name="connsiteX6" fmla="*/ 758190 w 1676400"/>
                  <a:gd name="connsiteY6" fmla="*/ 1307783 h 2952750"/>
                  <a:gd name="connsiteX7" fmla="*/ 399098 w 1676400"/>
                  <a:gd name="connsiteY7" fmla="*/ 1396365 h 2952750"/>
                  <a:gd name="connsiteX8" fmla="*/ 143828 w 1676400"/>
                  <a:gd name="connsiteY8" fmla="*/ 0 h 2952750"/>
                  <a:gd name="connsiteX9" fmla="*/ 39053 w 1676400"/>
                  <a:gd name="connsiteY9" fmla="*/ 601028 h 2952750"/>
                  <a:gd name="connsiteX10" fmla="*/ 100013 w 1676400"/>
                  <a:gd name="connsiteY10" fmla="*/ 1790700 h 2952750"/>
                  <a:gd name="connsiteX11" fmla="*/ 0 w 1676400"/>
                  <a:gd name="connsiteY11" fmla="*/ 2843213 h 2952750"/>
                  <a:gd name="connsiteX12" fmla="*/ 533400 w 1676400"/>
                  <a:gd name="connsiteY12" fmla="*/ 2954655 h 2952750"/>
                  <a:gd name="connsiteX13" fmla="*/ 886778 w 1676400"/>
                  <a:gd name="connsiteY13" fmla="*/ 2954655 h 2952750"/>
                  <a:gd name="connsiteX14" fmla="*/ 1026795 w 1676400"/>
                  <a:gd name="connsiteY14" fmla="*/ 2940368 h 2952750"/>
                  <a:gd name="connsiteX15" fmla="*/ 1513523 w 1676400"/>
                  <a:gd name="connsiteY15" fmla="*/ 2830830 h 2952750"/>
                  <a:gd name="connsiteX16" fmla="*/ 1373505 w 1676400"/>
                  <a:gd name="connsiteY16" fmla="*/ 1822133 h 2952750"/>
                  <a:gd name="connsiteX17" fmla="*/ 1399223 w 1676400"/>
                  <a:gd name="connsiteY17" fmla="*/ 940118 h 2952750"/>
                  <a:gd name="connsiteX18" fmla="*/ 1467803 w 1676400"/>
                  <a:gd name="connsiteY18" fmla="*/ 1046798 h 2952750"/>
                  <a:gd name="connsiteX19" fmla="*/ 1683068 w 1676400"/>
                  <a:gd name="connsiteY19" fmla="*/ 1282065 h 2952750"/>
                  <a:gd name="connsiteX20" fmla="*/ 1414463 w 1676400"/>
                  <a:gd name="connsiteY20" fmla="*/ 385763 h 295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76400" h="2952750">
                    <a:moveTo>
                      <a:pt x="1414463" y="385763"/>
                    </a:moveTo>
                    <a:cubicBezTo>
                      <a:pt x="1355408" y="297180"/>
                      <a:pt x="1218248" y="376238"/>
                      <a:pt x="1199198" y="395288"/>
                    </a:cubicBezTo>
                    <a:cubicBezTo>
                      <a:pt x="1180148" y="414338"/>
                      <a:pt x="1169671" y="483870"/>
                      <a:pt x="1169671" y="483870"/>
                    </a:cubicBezTo>
                    <a:cubicBezTo>
                      <a:pt x="1169671" y="483870"/>
                      <a:pt x="1171575" y="487680"/>
                      <a:pt x="1174433" y="495300"/>
                    </a:cubicBezTo>
                    <a:cubicBezTo>
                      <a:pt x="1170623" y="511493"/>
                      <a:pt x="1166813" y="528638"/>
                      <a:pt x="1164908" y="547688"/>
                    </a:cubicBezTo>
                    <a:cubicBezTo>
                      <a:pt x="1145858" y="702945"/>
                      <a:pt x="1082040" y="1155383"/>
                      <a:pt x="1050608" y="1377315"/>
                    </a:cubicBezTo>
                    <a:cubicBezTo>
                      <a:pt x="967740" y="1330642"/>
                      <a:pt x="871538" y="1304925"/>
                      <a:pt x="758190" y="1307783"/>
                    </a:cubicBezTo>
                    <a:cubicBezTo>
                      <a:pt x="611505" y="1310640"/>
                      <a:pt x="494348" y="1342073"/>
                      <a:pt x="399098" y="1396365"/>
                    </a:cubicBezTo>
                    <a:cubicBezTo>
                      <a:pt x="369570" y="1131570"/>
                      <a:pt x="236220" y="0"/>
                      <a:pt x="143828" y="0"/>
                    </a:cubicBezTo>
                    <a:cubicBezTo>
                      <a:pt x="39053" y="0"/>
                      <a:pt x="52388" y="65723"/>
                      <a:pt x="39053" y="601028"/>
                    </a:cubicBezTo>
                    <a:cubicBezTo>
                      <a:pt x="27623" y="1061085"/>
                      <a:pt x="83820" y="1638300"/>
                      <a:pt x="100013" y="1790700"/>
                    </a:cubicBezTo>
                    <a:cubicBezTo>
                      <a:pt x="1905" y="2082165"/>
                      <a:pt x="1905" y="2468880"/>
                      <a:pt x="0" y="2843213"/>
                    </a:cubicBezTo>
                    <a:cubicBezTo>
                      <a:pt x="171450" y="2905125"/>
                      <a:pt x="351473" y="2940368"/>
                      <a:pt x="533400" y="2954655"/>
                    </a:cubicBezTo>
                    <a:lnTo>
                      <a:pt x="886778" y="2954655"/>
                    </a:lnTo>
                    <a:cubicBezTo>
                      <a:pt x="933450" y="2950845"/>
                      <a:pt x="980123" y="2947035"/>
                      <a:pt x="1026795" y="2940368"/>
                    </a:cubicBezTo>
                    <a:cubicBezTo>
                      <a:pt x="1186815" y="2920365"/>
                      <a:pt x="1351598" y="2884170"/>
                      <a:pt x="1513523" y="2830830"/>
                    </a:cubicBezTo>
                    <a:cubicBezTo>
                      <a:pt x="1505903" y="2476500"/>
                      <a:pt x="1473518" y="2108835"/>
                      <a:pt x="1373505" y="1822133"/>
                    </a:cubicBezTo>
                    <a:cubicBezTo>
                      <a:pt x="1379221" y="1686878"/>
                      <a:pt x="1394460" y="1283970"/>
                      <a:pt x="1399223" y="940118"/>
                    </a:cubicBezTo>
                    <a:cubicBezTo>
                      <a:pt x="1422083" y="978218"/>
                      <a:pt x="1444943" y="1014413"/>
                      <a:pt x="1467803" y="1046798"/>
                    </a:cubicBezTo>
                    <a:cubicBezTo>
                      <a:pt x="1614488" y="1257300"/>
                      <a:pt x="1668780" y="1282065"/>
                      <a:pt x="1683068" y="1282065"/>
                    </a:cubicBezTo>
                    <a:cubicBezTo>
                      <a:pt x="1697355" y="1282065"/>
                      <a:pt x="1473518" y="474345"/>
                      <a:pt x="1414463" y="3857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469" name="Elemento grafico 20">
                <a:extLst>
                  <a:ext uri="{FF2B5EF4-FFF2-40B4-BE49-F238E27FC236}">
                    <a16:creationId xmlns:a16="http://schemas.microsoft.com/office/drawing/2014/main" id="{C6AB5DB5-FA29-4894-AF4D-59B5F7507635}"/>
                  </a:ext>
                </a:extLst>
              </p:cNvPr>
              <p:cNvGrpSpPr/>
              <p:nvPr/>
            </p:nvGrpSpPr>
            <p:grpSpPr>
              <a:xfrm>
                <a:off x="7184767" y="4372334"/>
                <a:ext cx="590550" cy="142875"/>
                <a:chOff x="7356217" y="3598069"/>
                <a:chExt cx="590550" cy="142875"/>
              </a:xfrm>
              <a:solidFill>
                <a:schemeClr val="accent2"/>
              </a:solidFill>
            </p:grpSpPr>
            <p:sp>
              <p:nvSpPr>
                <p:cNvPr id="490" name="Figura a mano libera: Forma 489">
                  <a:extLst>
                    <a:ext uri="{FF2B5EF4-FFF2-40B4-BE49-F238E27FC236}">
                      <a16:creationId xmlns:a16="http://schemas.microsoft.com/office/drawing/2014/main" id="{166BA5AD-F8E3-433D-BFE7-CC542B41E6A3}"/>
                    </a:ext>
                  </a:extLst>
                </p:cNvPr>
                <p:cNvSpPr/>
                <p:nvPr/>
              </p:nvSpPr>
              <p:spPr>
                <a:xfrm>
                  <a:off x="7356217" y="3598069"/>
                  <a:ext cx="142875" cy="142875"/>
                </a:xfrm>
                <a:custGeom>
                  <a:avLst/>
                  <a:gdLst>
                    <a:gd name="connsiteX0" fmla="*/ 90427 w 142875"/>
                    <a:gd name="connsiteY0" fmla="*/ 149066 h 142875"/>
                    <a:gd name="connsiteX1" fmla="*/ 148530 w 142875"/>
                    <a:gd name="connsiteY1" fmla="*/ 65246 h 142875"/>
                    <a:gd name="connsiteX2" fmla="*/ 71377 w 142875"/>
                    <a:gd name="connsiteY2" fmla="*/ 4286 h 142875"/>
                    <a:gd name="connsiteX3" fmla="*/ 41850 w 142875"/>
                    <a:gd name="connsiteY3" fmla="*/ 4286 h 142875"/>
                    <a:gd name="connsiteX4" fmla="*/ 2797 w 142875"/>
                    <a:gd name="connsiteY4" fmla="*/ 98584 h 142875"/>
                    <a:gd name="connsiteX5" fmla="*/ 90427 w 142875"/>
                    <a:gd name="connsiteY5" fmla="*/ 149066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875" h="142875">
                      <a:moveTo>
                        <a:pt x="90427" y="149066"/>
                      </a:moveTo>
                      <a:cubicBezTo>
                        <a:pt x="132337" y="138589"/>
                        <a:pt x="158055" y="101441"/>
                        <a:pt x="148530" y="65246"/>
                      </a:cubicBezTo>
                      <a:cubicBezTo>
                        <a:pt x="140909" y="31909"/>
                        <a:pt x="106620" y="476"/>
                        <a:pt x="71377" y="4286"/>
                      </a:cubicBezTo>
                      <a:cubicBezTo>
                        <a:pt x="62805" y="-1429"/>
                        <a:pt x="50422" y="-1429"/>
                        <a:pt x="41850" y="4286"/>
                      </a:cubicBezTo>
                      <a:cubicBezTo>
                        <a:pt x="8512" y="26194"/>
                        <a:pt x="-6728" y="63341"/>
                        <a:pt x="2797" y="98584"/>
                      </a:cubicBezTo>
                      <a:cubicBezTo>
                        <a:pt x="11370" y="132874"/>
                        <a:pt x="50422" y="155734"/>
                        <a:pt x="90427" y="14906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91" name="Figura a mano libera: Forma 490">
                  <a:extLst>
                    <a:ext uri="{FF2B5EF4-FFF2-40B4-BE49-F238E27FC236}">
                      <a16:creationId xmlns:a16="http://schemas.microsoft.com/office/drawing/2014/main" id="{A90A8661-7B8B-4098-B1E6-D4762B4F630A}"/>
                    </a:ext>
                  </a:extLst>
                </p:cNvPr>
                <p:cNvSpPr/>
                <p:nvPr/>
              </p:nvSpPr>
              <p:spPr>
                <a:xfrm>
                  <a:off x="7818927" y="3600687"/>
                  <a:ext cx="123825" cy="133350"/>
                </a:xfrm>
                <a:custGeom>
                  <a:avLst/>
                  <a:gdLst>
                    <a:gd name="connsiteX0" fmla="*/ 96347 w 123825"/>
                    <a:gd name="connsiteY0" fmla="*/ 9288 h 133350"/>
                    <a:gd name="connsiteX1" fmla="*/ 16337 w 123825"/>
                    <a:gd name="connsiteY1" fmla="*/ 20718 h 133350"/>
                    <a:gd name="connsiteX2" fmla="*/ 12528 w 123825"/>
                    <a:gd name="connsiteY2" fmla="*/ 25481 h 133350"/>
                    <a:gd name="connsiteX3" fmla="*/ 26815 w 123825"/>
                    <a:gd name="connsiteY3" fmla="*/ 117873 h 133350"/>
                    <a:gd name="connsiteX4" fmla="*/ 111587 w 123825"/>
                    <a:gd name="connsiteY4" fmla="*/ 118825 h 133350"/>
                    <a:gd name="connsiteX5" fmla="*/ 122065 w 123825"/>
                    <a:gd name="connsiteY5" fmla="*/ 106443 h 133350"/>
                    <a:gd name="connsiteX6" fmla="*/ 103015 w 123825"/>
                    <a:gd name="connsiteY6" fmla="*/ 23575 h 133350"/>
                    <a:gd name="connsiteX7" fmla="*/ 96347 w 123825"/>
                    <a:gd name="connsiteY7" fmla="*/ 928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825" h="133350">
                      <a:moveTo>
                        <a:pt x="96347" y="9288"/>
                      </a:moveTo>
                      <a:cubicBezTo>
                        <a:pt x="70630" y="-6905"/>
                        <a:pt x="34435" y="-1190"/>
                        <a:pt x="16337" y="20718"/>
                      </a:cubicBezTo>
                      <a:cubicBezTo>
                        <a:pt x="15385" y="22623"/>
                        <a:pt x="13480" y="23575"/>
                        <a:pt x="12528" y="25481"/>
                      </a:cubicBezTo>
                      <a:cubicBezTo>
                        <a:pt x="-8428" y="55008"/>
                        <a:pt x="-2713" y="94060"/>
                        <a:pt x="26815" y="117873"/>
                      </a:cubicBezTo>
                      <a:cubicBezTo>
                        <a:pt x="49675" y="138828"/>
                        <a:pt x="87775" y="138828"/>
                        <a:pt x="111587" y="118825"/>
                      </a:cubicBezTo>
                      <a:cubicBezTo>
                        <a:pt x="115397" y="115015"/>
                        <a:pt x="119208" y="111206"/>
                        <a:pt x="122065" y="106443"/>
                      </a:cubicBezTo>
                      <a:cubicBezTo>
                        <a:pt x="142067" y="78820"/>
                        <a:pt x="133495" y="42625"/>
                        <a:pt x="103015" y="23575"/>
                      </a:cubicBezTo>
                      <a:cubicBezTo>
                        <a:pt x="103967" y="17860"/>
                        <a:pt x="101110" y="13098"/>
                        <a:pt x="96347" y="928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sp>
            <p:nvSpPr>
              <p:cNvPr id="470" name="Figura a mano libera: Forma 469">
                <a:extLst>
                  <a:ext uri="{FF2B5EF4-FFF2-40B4-BE49-F238E27FC236}">
                    <a16:creationId xmlns:a16="http://schemas.microsoft.com/office/drawing/2014/main" id="{27F3D45A-36BE-4202-89E4-38CEEC796111}"/>
                  </a:ext>
                </a:extLst>
              </p:cNvPr>
              <p:cNvSpPr/>
              <p:nvPr/>
            </p:nvSpPr>
            <p:spPr>
              <a:xfrm>
                <a:off x="7880985" y="3171707"/>
                <a:ext cx="180975" cy="1000125"/>
              </a:xfrm>
              <a:custGeom>
                <a:avLst/>
                <a:gdLst>
                  <a:gd name="connsiteX0" fmla="*/ 158115 w 180975"/>
                  <a:gd name="connsiteY0" fmla="*/ 1002983 h 1000125"/>
                  <a:gd name="connsiteX1" fmla="*/ 182880 w 180975"/>
                  <a:gd name="connsiteY1" fmla="*/ 157163 h 1000125"/>
                  <a:gd name="connsiteX2" fmla="*/ 104775 w 180975"/>
                  <a:gd name="connsiteY2" fmla="*/ 0 h 1000125"/>
                  <a:gd name="connsiteX3" fmla="*/ 0 w 180975"/>
                  <a:gd name="connsiteY3" fmla="*/ 803910 h 1000125"/>
                  <a:gd name="connsiteX4" fmla="*/ 158115 w 180975"/>
                  <a:gd name="connsiteY4" fmla="*/ 1002983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000125">
                    <a:moveTo>
                      <a:pt x="158115" y="1002983"/>
                    </a:moveTo>
                    <a:cubicBezTo>
                      <a:pt x="162877" y="882968"/>
                      <a:pt x="178117" y="455295"/>
                      <a:pt x="182880" y="157163"/>
                    </a:cubicBezTo>
                    <a:cubicBezTo>
                      <a:pt x="153352" y="100965"/>
                      <a:pt x="126682" y="46673"/>
                      <a:pt x="104775" y="0"/>
                    </a:cubicBezTo>
                    <a:cubicBezTo>
                      <a:pt x="67627" y="244792"/>
                      <a:pt x="15240" y="678180"/>
                      <a:pt x="0" y="803910"/>
                    </a:cubicBezTo>
                    <a:cubicBezTo>
                      <a:pt x="61913" y="857250"/>
                      <a:pt x="114300" y="924877"/>
                      <a:pt x="158115" y="10029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471" name="Figura a mano libera: Forma 470">
                <a:extLst>
                  <a:ext uri="{FF2B5EF4-FFF2-40B4-BE49-F238E27FC236}">
                    <a16:creationId xmlns:a16="http://schemas.microsoft.com/office/drawing/2014/main" id="{2331B445-C701-4359-8C78-29274F0EB1E9}"/>
                  </a:ext>
                </a:extLst>
              </p:cNvPr>
              <p:cNvSpPr/>
              <p:nvPr/>
            </p:nvSpPr>
            <p:spPr>
              <a:xfrm>
                <a:off x="6887118" y="2932211"/>
                <a:ext cx="180975" cy="1247775"/>
              </a:xfrm>
              <a:custGeom>
                <a:avLst/>
                <a:gdLst>
                  <a:gd name="connsiteX0" fmla="*/ 186146 w 180975"/>
                  <a:gd name="connsiteY0" fmla="*/ 1056742 h 1247775"/>
                  <a:gd name="connsiteX1" fmla="*/ 51844 w 180975"/>
                  <a:gd name="connsiteY1" fmla="*/ 84239 h 1247775"/>
                  <a:gd name="connsiteX2" fmla="*/ 3266 w 180975"/>
                  <a:gd name="connsiteY2" fmla="*/ 109004 h 1247775"/>
                  <a:gd name="connsiteX3" fmla="*/ 27079 w 180975"/>
                  <a:gd name="connsiteY3" fmla="*/ 1253909 h 1247775"/>
                  <a:gd name="connsiteX4" fmla="*/ 186146 w 180975"/>
                  <a:gd name="connsiteY4" fmla="*/ 1056742 h 124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247775">
                    <a:moveTo>
                      <a:pt x="186146" y="1056742"/>
                    </a:moveTo>
                    <a:cubicBezTo>
                      <a:pt x="169954" y="919582"/>
                      <a:pt x="82324" y="199492"/>
                      <a:pt x="51844" y="84239"/>
                    </a:cubicBezTo>
                    <a:cubicBezTo>
                      <a:pt x="17554" y="-43396"/>
                      <a:pt x="17554" y="-18631"/>
                      <a:pt x="3266" y="109004"/>
                    </a:cubicBezTo>
                    <a:cubicBezTo>
                      <a:pt x="-10069" y="225209"/>
                      <a:pt x="21364" y="1102462"/>
                      <a:pt x="27079" y="1253909"/>
                    </a:cubicBezTo>
                    <a:cubicBezTo>
                      <a:pt x="67083" y="1176757"/>
                      <a:pt x="119471" y="1110082"/>
                      <a:pt x="186146" y="1056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472" name="Gruppo 471">
                <a:extLst>
                  <a:ext uri="{FF2B5EF4-FFF2-40B4-BE49-F238E27FC236}">
                    <a16:creationId xmlns:a16="http://schemas.microsoft.com/office/drawing/2014/main" id="{6042B174-697D-438E-A5DB-7C167707075C}"/>
                  </a:ext>
                </a:extLst>
              </p:cNvPr>
              <p:cNvGrpSpPr/>
              <p:nvPr/>
            </p:nvGrpSpPr>
            <p:grpSpPr>
              <a:xfrm>
                <a:off x="6557284" y="4219934"/>
                <a:ext cx="1827316" cy="449368"/>
                <a:chOff x="6557284" y="4219934"/>
                <a:chExt cx="1827316" cy="449368"/>
              </a:xfrm>
            </p:grpSpPr>
            <p:sp>
              <p:nvSpPr>
                <p:cNvPr id="481" name="Figura a mano libera: Forma 480">
                  <a:extLst>
                    <a:ext uri="{FF2B5EF4-FFF2-40B4-BE49-F238E27FC236}">
                      <a16:creationId xmlns:a16="http://schemas.microsoft.com/office/drawing/2014/main" id="{E960EDAD-D409-4077-BD76-98F7FCBFB211}"/>
                    </a:ext>
                  </a:extLst>
                </p:cNvPr>
                <p:cNvSpPr/>
                <p:nvPr/>
              </p:nvSpPr>
              <p:spPr>
                <a:xfrm>
                  <a:off x="6557284" y="4389955"/>
                  <a:ext cx="514350" cy="19050"/>
                </a:xfrm>
                <a:custGeom>
                  <a:avLst/>
                  <a:gdLst>
                    <a:gd name="connsiteX0" fmla="*/ 512170 w 514350"/>
                    <a:gd name="connsiteY0" fmla="*/ 0 h 19050"/>
                    <a:gd name="connsiteX1" fmla="*/ 335958 w 514350"/>
                    <a:gd name="connsiteY1" fmla="*/ 14288 h 19050"/>
                    <a:gd name="connsiteX2" fmla="*/ 107358 w 514350"/>
                    <a:gd name="connsiteY2" fmla="*/ 20003 h 19050"/>
                    <a:gd name="connsiteX3" fmla="*/ 12108 w 514350"/>
                    <a:gd name="connsiteY3" fmla="*/ 20003 h 19050"/>
                    <a:gd name="connsiteX4" fmla="*/ 4488 w 514350"/>
                    <a:gd name="connsiteY4" fmla="*/ 27622 h 19050"/>
                    <a:gd name="connsiteX5" fmla="*/ 213085 w 514350"/>
                    <a:gd name="connsiteY5" fmla="*/ 27622 h 19050"/>
                    <a:gd name="connsiteX6" fmla="*/ 433113 w 514350"/>
                    <a:gd name="connsiteY6" fmla="*/ 14288 h 19050"/>
                    <a:gd name="connsiteX7" fmla="*/ 504551 w 514350"/>
                    <a:gd name="connsiteY7" fmla="*/ 8572 h 19050"/>
                    <a:gd name="connsiteX8" fmla="*/ 516933 w 514350"/>
                    <a:gd name="connsiteY8" fmla="*/ 3810 h 19050"/>
                    <a:gd name="connsiteX9" fmla="*/ 512170 w 514350"/>
                    <a:gd name="connsiteY9" fmla="*/ 0 h 19050"/>
                    <a:gd name="connsiteX10" fmla="*/ 512170 w 514350"/>
                    <a:gd name="connsiteY10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4350" h="19050">
                      <a:moveTo>
                        <a:pt x="512170" y="0"/>
                      </a:moveTo>
                      <a:cubicBezTo>
                        <a:pt x="453115" y="5715"/>
                        <a:pt x="395013" y="10478"/>
                        <a:pt x="335958" y="14288"/>
                      </a:cubicBezTo>
                      <a:cubicBezTo>
                        <a:pt x="259758" y="20003"/>
                        <a:pt x="184510" y="20003"/>
                        <a:pt x="107358" y="20003"/>
                      </a:cubicBezTo>
                      <a:cubicBezTo>
                        <a:pt x="75926" y="20003"/>
                        <a:pt x="43540" y="20003"/>
                        <a:pt x="12108" y="20003"/>
                      </a:cubicBezTo>
                      <a:cubicBezTo>
                        <a:pt x="6393" y="20003"/>
                        <a:pt x="-6942" y="27622"/>
                        <a:pt x="4488" y="27622"/>
                      </a:cubicBezTo>
                      <a:cubicBezTo>
                        <a:pt x="74020" y="27622"/>
                        <a:pt x="143553" y="27622"/>
                        <a:pt x="213085" y="27622"/>
                      </a:cubicBezTo>
                      <a:cubicBezTo>
                        <a:pt x="286428" y="27622"/>
                        <a:pt x="359770" y="20003"/>
                        <a:pt x="433113" y="14288"/>
                      </a:cubicBezTo>
                      <a:cubicBezTo>
                        <a:pt x="456926" y="12382"/>
                        <a:pt x="480738" y="10478"/>
                        <a:pt x="504551" y="8572"/>
                      </a:cubicBezTo>
                      <a:cubicBezTo>
                        <a:pt x="507408" y="8572"/>
                        <a:pt x="515028" y="7620"/>
                        <a:pt x="516933" y="3810"/>
                      </a:cubicBezTo>
                      <a:cubicBezTo>
                        <a:pt x="517885" y="0"/>
                        <a:pt x="515980" y="0"/>
                        <a:pt x="512170" y="0"/>
                      </a:cubicBezTo>
                      <a:lnTo>
                        <a:pt x="51217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82" name="Figura a mano libera: Forma 481">
                  <a:extLst>
                    <a:ext uri="{FF2B5EF4-FFF2-40B4-BE49-F238E27FC236}">
                      <a16:creationId xmlns:a16="http://schemas.microsoft.com/office/drawing/2014/main" id="{3992E047-3A72-41E3-9FAC-C5B5A761DF97}"/>
                    </a:ext>
                  </a:extLst>
                </p:cNvPr>
                <p:cNvSpPr/>
                <p:nvPr/>
              </p:nvSpPr>
              <p:spPr>
                <a:xfrm>
                  <a:off x="6604896" y="4464778"/>
                  <a:ext cx="457200" cy="85725"/>
                </a:xfrm>
                <a:custGeom>
                  <a:avLst/>
                  <a:gdLst>
                    <a:gd name="connsiteX0" fmla="*/ 454081 w 457200"/>
                    <a:gd name="connsiteY0" fmla="*/ 425 h 85725"/>
                    <a:gd name="connsiteX1" fmla="*/ 297871 w 457200"/>
                    <a:gd name="connsiteY1" fmla="*/ 37572 h 85725"/>
                    <a:gd name="connsiteX2" fmla="*/ 206431 w 457200"/>
                    <a:gd name="connsiteY2" fmla="*/ 54718 h 85725"/>
                    <a:gd name="connsiteX3" fmla="*/ 93084 w 457200"/>
                    <a:gd name="connsiteY3" fmla="*/ 68053 h 85725"/>
                    <a:gd name="connsiteX4" fmla="*/ 9264 w 457200"/>
                    <a:gd name="connsiteY4" fmla="*/ 77578 h 85725"/>
                    <a:gd name="connsiteX5" fmla="*/ 7359 w 457200"/>
                    <a:gd name="connsiteY5" fmla="*/ 90912 h 85725"/>
                    <a:gd name="connsiteX6" fmla="*/ 195954 w 457200"/>
                    <a:gd name="connsiteY6" fmla="*/ 69005 h 85725"/>
                    <a:gd name="connsiteX7" fmla="*/ 394074 w 457200"/>
                    <a:gd name="connsiteY7" fmla="*/ 28047 h 85725"/>
                    <a:gd name="connsiteX8" fmla="*/ 456939 w 457200"/>
                    <a:gd name="connsiteY8" fmla="*/ 12807 h 85725"/>
                    <a:gd name="connsiteX9" fmla="*/ 454081 w 457200"/>
                    <a:gd name="connsiteY9" fmla="*/ 425 h 85725"/>
                    <a:gd name="connsiteX10" fmla="*/ 454081 w 457200"/>
                    <a:gd name="connsiteY10" fmla="*/ 4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7200" h="85725">
                      <a:moveTo>
                        <a:pt x="454081" y="425"/>
                      </a:moveTo>
                      <a:cubicBezTo>
                        <a:pt x="401694" y="13760"/>
                        <a:pt x="350259" y="26143"/>
                        <a:pt x="297871" y="37572"/>
                      </a:cubicBezTo>
                      <a:cubicBezTo>
                        <a:pt x="267391" y="44240"/>
                        <a:pt x="236911" y="50907"/>
                        <a:pt x="206431" y="54718"/>
                      </a:cubicBezTo>
                      <a:cubicBezTo>
                        <a:pt x="168331" y="59480"/>
                        <a:pt x="131184" y="63290"/>
                        <a:pt x="93084" y="68053"/>
                      </a:cubicBezTo>
                      <a:cubicBezTo>
                        <a:pt x="65461" y="70910"/>
                        <a:pt x="36886" y="74720"/>
                        <a:pt x="9264" y="77578"/>
                      </a:cubicBezTo>
                      <a:cubicBezTo>
                        <a:pt x="-1214" y="78530"/>
                        <a:pt x="-4071" y="91865"/>
                        <a:pt x="7359" y="90912"/>
                      </a:cubicBezTo>
                      <a:cubicBezTo>
                        <a:pt x="70224" y="83293"/>
                        <a:pt x="133089" y="76625"/>
                        <a:pt x="195954" y="69005"/>
                      </a:cubicBezTo>
                      <a:cubicBezTo>
                        <a:pt x="262629" y="61385"/>
                        <a:pt x="329304" y="43287"/>
                        <a:pt x="394074" y="28047"/>
                      </a:cubicBezTo>
                      <a:cubicBezTo>
                        <a:pt x="415029" y="23285"/>
                        <a:pt x="435984" y="17570"/>
                        <a:pt x="456939" y="12807"/>
                      </a:cubicBezTo>
                      <a:cubicBezTo>
                        <a:pt x="468369" y="9950"/>
                        <a:pt x="465511" y="-2432"/>
                        <a:pt x="454081" y="425"/>
                      </a:cubicBezTo>
                      <a:lnTo>
                        <a:pt x="454081" y="42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83" name="Figura a mano libera: Forma 482">
                  <a:extLst>
                    <a:ext uri="{FF2B5EF4-FFF2-40B4-BE49-F238E27FC236}">
                      <a16:creationId xmlns:a16="http://schemas.microsoft.com/office/drawing/2014/main" id="{A8C948ED-821E-41D8-8F2B-8FFDE901FB21}"/>
                    </a:ext>
                  </a:extLst>
                </p:cNvPr>
                <p:cNvSpPr/>
                <p:nvPr/>
              </p:nvSpPr>
              <p:spPr>
                <a:xfrm>
                  <a:off x="6633946" y="4526427"/>
                  <a:ext cx="447675" cy="142875"/>
                </a:xfrm>
                <a:custGeom>
                  <a:avLst/>
                  <a:gdLst>
                    <a:gd name="connsiteX0" fmla="*/ 437414 w 447675"/>
                    <a:gd name="connsiteY0" fmla="*/ 688 h 142875"/>
                    <a:gd name="connsiteX1" fmla="*/ 286918 w 447675"/>
                    <a:gd name="connsiteY1" fmla="*/ 58790 h 142875"/>
                    <a:gd name="connsiteX2" fmla="*/ 199289 w 447675"/>
                    <a:gd name="connsiteY2" fmla="*/ 88318 h 142875"/>
                    <a:gd name="connsiteX3" fmla="*/ 88798 w 447675"/>
                    <a:gd name="connsiteY3" fmla="*/ 116893 h 142875"/>
                    <a:gd name="connsiteX4" fmla="*/ 6883 w 447675"/>
                    <a:gd name="connsiteY4" fmla="*/ 137848 h 142875"/>
                    <a:gd name="connsiteX5" fmla="*/ 9741 w 447675"/>
                    <a:gd name="connsiteY5" fmla="*/ 147373 h 142875"/>
                    <a:gd name="connsiteX6" fmla="*/ 193573 w 447675"/>
                    <a:gd name="connsiteY6" fmla="*/ 100700 h 142875"/>
                    <a:gd name="connsiteX7" fmla="*/ 385026 w 447675"/>
                    <a:gd name="connsiteY7" fmla="*/ 33073 h 142875"/>
                    <a:gd name="connsiteX8" fmla="*/ 445033 w 447675"/>
                    <a:gd name="connsiteY8" fmla="*/ 9260 h 142875"/>
                    <a:gd name="connsiteX9" fmla="*/ 437414 w 447675"/>
                    <a:gd name="connsiteY9" fmla="*/ 688 h 142875"/>
                    <a:gd name="connsiteX10" fmla="*/ 437414 w 447675"/>
                    <a:gd name="connsiteY10" fmla="*/ 688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675" h="142875">
                      <a:moveTo>
                        <a:pt x="437414" y="688"/>
                      </a:moveTo>
                      <a:cubicBezTo>
                        <a:pt x="387883" y="20690"/>
                        <a:pt x="337401" y="39740"/>
                        <a:pt x="286918" y="58790"/>
                      </a:cubicBezTo>
                      <a:cubicBezTo>
                        <a:pt x="258343" y="69268"/>
                        <a:pt x="228816" y="80698"/>
                        <a:pt x="199289" y="88318"/>
                      </a:cubicBezTo>
                      <a:cubicBezTo>
                        <a:pt x="162141" y="97843"/>
                        <a:pt x="125946" y="107368"/>
                        <a:pt x="88798" y="116893"/>
                      </a:cubicBezTo>
                      <a:cubicBezTo>
                        <a:pt x="61176" y="123560"/>
                        <a:pt x="33553" y="131181"/>
                        <a:pt x="6883" y="137848"/>
                      </a:cubicBezTo>
                      <a:cubicBezTo>
                        <a:pt x="-3594" y="140706"/>
                        <a:pt x="-1689" y="150231"/>
                        <a:pt x="9741" y="147373"/>
                      </a:cubicBezTo>
                      <a:cubicBezTo>
                        <a:pt x="70701" y="132133"/>
                        <a:pt x="132614" y="115940"/>
                        <a:pt x="193573" y="100700"/>
                      </a:cubicBezTo>
                      <a:cubicBezTo>
                        <a:pt x="258343" y="83556"/>
                        <a:pt x="322161" y="57838"/>
                        <a:pt x="385026" y="33073"/>
                      </a:cubicBezTo>
                      <a:cubicBezTo>
                        <a:pt x="405028" y="25453"/>
                        <a:pt x="425031" y="16880"/>
                        <a:pt x="445033" y="9260"/>
                      </a:cubicBezTo>
                      <a:cubicBezTo>
                        <a:pt x="456464" y="4498"/>
                        <a:pt x="445986" y="-2170"/>
                        <a:pt x="437414" y="688"/>
                      </a:cubicBezTo>
                      <a:lnTo>
                        <a:pt x="437414" y="68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84" name="Figura a mano libera: Forma 483">
                  <a:extLst>
                    <a:ext uri="{FF2B5EF4-FFF2-40B4-BE49-F238E27FC236}">
                      <a16:creationId xmlns:a16="http://schemas.microsoft.com/office/drawing/2014/main" id="{76305CF2-1B8C-46AC-94D5-3DA526802EB8}"/>
                    </a:ext>
                  </a:extLst>
                </p:cNvPr>
                <p:cNvSpPr/>
                <p:nvPr/>
              </p:nvSpPr>
              <p:spPr>
                <a:xfrm>
                  <a:off x="7870250" y="4387049"/>
                  <a:ext cx="514350" cy="28575"/>
                </a:xfrm>
                <a:custGeom>
                  <a:avLst/>
                  <a:gdLst>
                    <a:gd name="connsiteX0" fmla="*/ 5972 w 514350"/>
                    <a:gd name="connsiteY0" fmla="*/ 13384 h 28575"/>
                    <a:gd name="connsiteX1" fmla="*/ 182184 w 514350"/>
                    <a:gd name="connsiteY1" fmla="*/ 27671 h 28575"/>
                    <a:gd name="connsiteX2" fmla="*/ 412689 w 514350"/>
                    <a:gd name="connsiteY2" fmla="*/ 33386 h 28575"/>
                    <a:gd name="connsiteX3" fmla="*/ 507939 w 514350"/>
                    <a:gd name="connsiteY3" fmla="*/ 33386 h 28575"/>
                    <a:gd name="connsiteX4" fmla="*/ 508892 w 514350"/>
                    <a:gd name="connsiteY4" fmla="*/ 19099 h 28575"/>
                    <a:gd name="connsiteX5" fmla="*/ 301247 w 514350"/>
                    <a:gd name="connsiteY5" fmla="*/ 19099 h 28575"/>
                    <a:gd name="connsiteX6" fmla="*/ 79314 w 514350"/>
                    <a:gd name="connsiteY6" fmla="*/ 5764 h 28575"/>
                    <a:gd name="connsiteX7" fmla="*/ 10734 w 514350"/>
                    <a:gd name="connsiteY7" fmla="*/ 49 h 28575"/>
                    <a:gd name="connsiteX8" fmla="*/ 5972 w 514350"/>
                    <a:gd name="connsiteY8" fmla="*/ 13384 h 28575"/>
                    <a:gd name="connsiteX9" fmla="*/ 5972 w 514350"/>
                    <a:gd name="connsiteY9" fmla="*/ 1338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4350" h="28575">
                      <a:moveTo>
                        <a:pt x="5972" y="13384"/>
                      </a:moveTo>
                      <a:cubicBezTo>
                        <a:pt x="65027" y="19099"/>
                        <a:pt x="123129" y="23861"/>
                        <a:pt x="182184" y="27671"/>
                      </a:cubicBezTo>
                      <a:cubicBezTo>
                        <a:pt x="259337" y="33386"/>
                        <a:pt x="335537" y="33386"/>
                        <a:pt x="412689" y="33386"/>
                      </a:cubicBezTo>
                      <a:cubicBezTo>
                        <a:pt x="444122" y="33386"/>
                        <a:pt x="476507" y="33386"/>
                        <a:pt x="507939" y="33386"/>
                      </a:cubicBezTo>
                      <a:cubicBezTo>
                        <a:pt x="518417" y="33386"/>
                        <a:pt x="521274" y="19099"/>
                        <a:pt x="508892" y="19099"/>
                      </a:cubicBezTo>
                      <a:cubicBezTo>
                        <a:pt x="439359" y="19099"/>
                        <a:pt x="370779" y="19099"/>
                        <a:pt x="301247" y="19099"/>
                      </a:cubicBezTo>
                      <a:cubicBezTo>
                        <a:pt x="226952" y="19099"/>
                        <a:pt x="153609" y="11479"/>
                        <a:pt x="79314" y="5764"/>
                      </a:cubicBezTo>
                      <a:cubicBezTo>
                        <a:pt x="56454" y="3859"/>
                        <a:pt x="33594" y="1954"/>
                        <a:pt x="10734" y="49"/>
                      </a:cubicBezTo>
                      <a:cubicBezTo>
                        <a:pt x="3114" y="-904"/>
                        <a:pt x="-6411" y="12431"/>
                        <a:pt x="5972" y="13384"/>
                      </a:cubicBezTo>
                      <a:lnTo>
                        <a:pt x="5972" y="1338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85" name="Figura a mano libera: Forma 484">
                  <a:extLst>
                    <a:ext uri="{FF2B5EF4-FFF2-40B4-BE49-F238E27FC236}">
                      <a16:creationId xmlns:a16="http://schemas.microsoft.com/office/drawing/2014/main" id="{2AC8A146-6AAA-46E0-B293-2187C91CDFC2}"/>
                    </a:ext>
                  </a:extLst>
                </p:cNvPr>
                <p:cNvSpPr/>
                <p:nvPr/>
              </p:nvSpPr>
              <p:spPr>
                <a:xfrm>
                  <a:off x="7875358" y="4465141"/>
                  <a:ext cx="457200" cy="85725"/>
                </a:xfrm>
                <a:custGeom>
                  <a:avLst/>
                  <a:gdLst>
                    <a:gd name="connsiteX0" fmla="*/ 3722 w 457200"/>
                    <a:gd name="connsiteY0" fmla="*/ 11491 h 85725"/>
                    <a:gd name="connsiteX1" fmla="*/ 161836 w 457200"/>
                    <a:gd name="connsiteY1" fmla="*/ 48639 h 85725"/>
                    <a:gd name="connsiteX2" fmla="*/ 255181 w 457200"/>
                    <a:gd name="connsiteY2" fmla="*/ 66736 h 85725"/>
                    <a:gd name="connsiteX3" fmla="*/ 367577 w 457200"/>
                    <a:gd name="connsiteY3" fmla="*/ 80071 h 85725"/>
                    <a:gd name="connsiteX4" fmla="*/ 453302 w 457200"/>
                    <a:gd name="connsiteY4" fmla="*/ 89596 h 85725"/>
                    <a:gd name="connsiteX5" fmla="*/ 459969 w 457200"/>
                    <a:gd name="connsiteY5" fmla="*/ 78166 h 85725"/>
                    <a:gd name="connsiteX6" fmla="*/ 272327 w 457200"/>
                    <a:gd name="connsiteY6" fmla="*/ 56259 h 85725"/>
                    <a:gd name="connsiteX7" fmla="*/ 76111 w 457200"/>
                    <a:gd name="connsiteY7" fmla="*/ 15301 h 85725"/>
                    <a:gd name="connsiteX8" fmla="*/ 14199 w 457200"/>
                    <a:gd name="connsiteY8" fmla="*/ 61 h 85725"/>
                    <a:gd name="connsiteX9" fmla="*/ 3722 w 457200"/>
                    <a:gd name="connsiteY9" fmla="*/ 11491 h 85725"/>
                    <a:gd name="connsiteX10" fmla="*/ 3722 w 457200"/>
                    <a:gd name="connsiteY10" fmla="*/ 11491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7200" h="85725">
                      <a:moveTo>
                        <a:pt x="3722" y="11491"/>
                      </a:moveTo>
                      <a:cubicBezTo>
                        <a:pt x="56109" y="24826"/>
                        <a:pt x="108497" y="37209"/>
                        <a:pt x="161836" y="48639"/>
                      </a:cubicBezTo>
                      <a:cubicBezTo>
                        <a:pt x="193269" y="55306"/>
                        <a:pt x="223749" y="62926"/>
                        <a:pt x="255181" y="66736"/>
                      </a:cubicBezTo>
                      <a:cubicBezTo>
                        <a:pt x="292329" y="71499"/>
                        <a:pt x="330429" y="75309"/>
                        <a:pt x="367577" y="80071"/>
                      </a:cubicBezTo>
                      <a:cubicBezTo>
                        <a:pt x="396152" y="82929"/>
                        <a:pt x="424727" y="86739"/>
                        <a:pt x="453302" y="89596"/>
                      </a:cubicBezTo>
                      <a:cubicBezTo>
                        <a:pt x="460922" y="90549"/>
                        <a:pt x="472352" y="79118"/>
                        <a:pt x="459969" y="78166"/>
                      </a:cubicBezTo>
                      <a:cubicBezTo>
                        <a:pt x="397104" y="70546"/>
                        <a:pt x="335191" y="63879"/>
                        <a:pt x="272327" y="56259"/>
                      </a:cubicBezTo>
                      <a:cubicBezTo>
                        <a:pt x="206604" y="48639"/>
                        <a:pt x="140881" y="31493"/>
                        <a:pt x="76111" y="15301"/>
                      </a:cubicBezTo>
                      <a:cubicBezTo>
                        <a:pt x="55156" y="10539"/>
                        <a:pt x="35154" y="5776"/>
                        <a:pt x="14199" y="61"/>
                      </a:cubicBezTo>
                      <a:cubicBezTo>
                        <a:pt x="7531" y="-891"/>
                        <a:pt x="-6756" y="9586"/>
                        <a:pt x="3722" y="11491"/>
                      </a:cubicBezTo>
                      <a:lnTo>
                        <a:pt x="3722" y="1149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86" name="Figura a mano libera: Forma 485">
                  <a:extLst>
                    <a:ext uri="{FF2B5EF4-FFF2-40B4-BE49-F238E27FC236}">
                      <a16:creationId xmlns:a16="http://schemas.microsoft.com/office/drawing/2014/main" id="{1D7071C1-534C-4A3E-86AD-26596CEEB46E}"/>
                    </a:ext>
                  </a:extLst>
                </p:cNvPr>
                <p:cNvSpPr/>
                <p:nvPr/>
              </p:nvSpPr>
              <p:spPr>
                <a:xfrm>
                  <a:off x="7861086" y="4525636"/>
                  <a:ext cx="447675" cy="142875"/>
                </a:xfrm>
                <a:custGeom>
                  <a:avLst/>
                  <a:gdLst>
                    <a:gd name="connsiteX0" fmla="*/ 3706 w 447675"/>
                    <a:gd name="connsiteY0" fmla="*/ 11004 h 142875"/>
                    <a:gd name="connsiteX1" fmla="*/ 154201 w 447675"/>
                    <a:gd name="connsiteY1" fmla="*/ 69107 h 142875"/>
                    <a:gd name="connsiteX2" fmla="*/ 244689 w 447675"/>
                    <a:gd name="connsiteY2" fmla="*/ 99587 h 142875"/>
                    <a:gd name="connsiteX3" fmla="*/ 355178 w 447675"/>
                    <a:gd name="connsiteY3" fmla="*/ 128162 h 142875"/>
                    <a:gd name="connsiteX4" fmla="*/ 437094 w 447675"/>
                    <a:gd name="connsiteY4" fmla="*/ 149117 h 142875"/>
                    <a:gd name="connsiteX5" fmla="*/ 447571 w 447675"/>
                    <a:gd name="connsiteY5" fmla="*/ 138639 h 142875"/>
                    <a:gd name="connsiteX6" fmla="*/ 264691 w 447675"/>
                    <a:gd name="connsiteY6" fmla="*/ 91967 h 142875"/>
                    <a:gd name="connsiteX7" fmla="*/ 74191 w 447675"/>
                    <a:gd name="connsiteY7" fmla="*/ 24339 h 142875"/>
                    <a:gd name="connsiteX8" fmla="*/ 15136 w 447675"/>
                    <a:gd name="connsiteY8" fmla="*/ 527 h 142875"/>
                    <a:gd name="connsiteX9" fmla="*/ 3706 w 447675"/>
                    <a:gd name="connsiteY9" fmla="*/ 11004 h 142875"/>
                    <a:gd name="connsiteX10" fmla="*/ 3706 w 447675"/>
                    <a:gd name="connsiteY10" fmla="*/ 1100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675" h="142875">
                      <a:moveTo>
                        <a:pt x="3706" y="11004"/>
                      </a:moveTo>
                      <a:cubicBezTo>
                        <a:pt x="53236" y="31007"/>
                        <a:pt x="103719" y="50057"/>
                        <a:pt x="154201" y="69107"/>
                      </a:cubicBezTo>
                      <a:cubicBezTo>
                        <a:pt x="183728" y="80537"/>
                        <a:pt x="214208" y="91014"/>
                        <a:pt x="244689" y="99587"/>
                      </a:cubicBezTo>
                      <a:cubicBezTo>
                        <a:pt x="281836" y="109112"/>
                        <a:pt x="318031" y="118637"/>
                        <a:pt x="355178" y="128162"/>
                      </a:cubicBezTo>
                      <a:cubicBezTo>
                        <a:pt x="382801" y="134829"/>
                        <a:pt x="410424" y="142449"/>
                        <a:pt x="437094" y="149117"/>
                      </a:cubicBezTo>
                      <a:cubicBezTo>
                        <a:pt x="443761" y="151022"/>
                        <a:pt x="458049" y="140544"/>
                        <a:pt x="447571" y="138639"/>
                      </a:cubicBezTo>
                      <a:cubicBezTo>
                        <a:pt x="386611" y="123399"/>
                        <a:pt x="325651" y="107207"/>
                        <a:pt x="264691" y="91967"/>
                      </a:cubicBezTo>
                      <a:cubicBezTo>
                        <a:pt x="199921" y="74822"/>
                        <a:pt x="136103" y="49104"/>
                        <a:pt x="74191" y="24339"/>
                      </a:cubicBezTo>
                      <a:cubicBezTo>
                        <a:pt x="54189" y="16719"/>
                        <a:pt x="35139" y="9099"/>
                        <a:pt x="15136" y="527"/>
                      </a:cubicBezTo>
                      <a:cubicBezTo>
                        <a:pt x="7516" y="-2331"/>
                        <a:pt x="-6772" y="7194"/>
                        <a:pt x="3706" y="11004"/>
                      </a:cubicBezTo>
                      <a:lnTo>
                        <a:pt x="3706" y="1100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87" name="Figura a mano libera: Forma 486">
                  <a:extLst>
                    <a:ext uri="{FF2B5EF4-FFF2-40B4-BE49-F238E27FC236}">
                      <a16:creationId xmlns:a16="http://schemas.microsoft.com/office/drawing/2014/main" id="{86197AE8-295B-48F1-84BD-86CE4E4DE3EB}"/>
                    </a:ext>
                  </a:extLst>
                </p:cNvPr>
                <p:cNvSpPr/>
                <p:nvPr/>
              </p:nvSpPr>
              <p:spPr>
                <a:xfrm>
                  <a:off x="7310231" y="4219934"/>
                  <a:ext cx="57150" cy="57150"/>
                </a:xfrm>
                <a:custGeom>
                  <a:avLst/>
                  <a:gdLst>
                    <a:gd name="connsiteX0" fmla="*/ 35449 w 57150"/>
                    <a:gd name="connsiteY0" fmla="*/ 60484 h 57150"/>
                    <a:gd name="connsiteX1" fmla="*/ 57356 w 57150"/>
                    <a:gd name="connsiteY1" fmla="*/ 26194 h 57150"/>
                    <a:gd name="connsiteX2" fmla="*/ 27829 w 57150"/>
                    <a:gd name="connsiteY2" fmla="*/ 1429 h 57150"/>
                    <a:gd name="connsiteX3" fmla="*/ 16399 w 57150"/>
                    <a:gd name="connsiteY3" fmla="*/ 1429 h 57150"/>
                    <a:gd name="connsiteX4" fmla="*/ 1159 w 57150"/>
                    <a:gd name="connsiteY4" fmla="*/ 39529 h 57150"/>
                    <a:gd name="connsiteX5" fmla="*/ 35449 w 57150"/>
                    <a:gd name="connsiteY5" fmla="*/ 6048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57150">
                      <a:moveTo>
                        <a:pt x="35449" y="60484"/>
                      </a:moveTo>
                      <a:cubicBezTo>
                        <a:pt x="51642" y="56674"/>
                        <a:pt x="61167" y="41434"/>
                        <a:pt x="57356" y="26194"/>
                      </a:cubicBezTo>
                      <a:cubicBezTo>
                        <a:pt x="54499" y="12859"/>
                        <a:pt x="41164" y="-476"/>
                        <a:pt x="27829" y="1429"/>
                      </a:cubicBezTo>
                      <a:cubicBezTo>
                        <a:pt x="24971" y="-476"/>
                        <a:pt x="20209" y="-476"/>
                        <a:pt x="16399" y="1429"/>
                      </a:cubicBezTo>
                      <a:cubicBezTo>
                        <a:pt x="3064" y="10001"/>
                        <a:pt x="-2651" y="25241"/>
                        <a:pt x="1159" y="39529"/>
                      </a:cubicBezTo>
                      <a:cubicBezTo>
                        <a:pt x="4969" y="53816"/>
                        <a:pt x="20209" y="63341"/>
                        <a:pt x="35449" y="6048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88" name="Figura a mano libera: Forma 487">
                  <a:extLst>
                    <a:ext uri="{FF2B5EF4-FFF2-40B4-BE49-F238E27FC236}">
                      <a16:creationId xmlns:a16="http://schemas.microsoft.com/office/drawing/2014/main" id="{0217E5F7-BBF7-4122-88C0-C7B612E1826F}"/>
                    </a:ext>
                  </a:extLst>
                </p:cNvPr>
                <p:cNvSpPr/>
                <p:nvPr/>
              </p:nvSpPr>
              <p:spPr>
                <a:xfrm>
                  <a:off x="7628074" y="4227535"/>
                  <a:ext cx="47625" cy="57150"/>
                </a:xfrm>
                <a:custGeom>
                  <a:avLst/>
                  <a:gdLst>
                    <a:gd name="connsiteX0" fmla="*/ 39550 w 47625"/>
                    <a:gd name="connsiteY0" fmla="*/ 4305 h 57150"/>
                    <a:gd name="connsiteX1" fmla="*/ 7165 w 47625"/>
                    <a:gd name="connsiteY1" fmla="*/ 10020 h 57150"/>
                    <a:gd name="connsiteX2" fmla="*/ 5261 w 47625"/>
                    <a:gd name="connsiteY2" fmla="*/ 11925 h 57150"/>
                    <a:gd name="connsiteX3" fmla="*/ 10975 w 47625"/>
                    <a:gd name="connsiteY3" fmla="*/ 55740 h 57150"/>
                    <a:gd name="connsiteX4" fmla="*/ 45265 w 47625"/>
                    <a:gd name="connsiteY4" fmla="*/ 56693 h 57150"/>
                    <a:gd name="connsiteX5" fmla="*/ 50028 w 47625"/>
                    <a:gd name="connsiteY5" fmla="*/ 50978 h 57150"/>
                    <a:gd name="connsiteX6" fmla="*/ 42408 w 47625"/>
                    <a:gd name="connsiteY6" fmla="*/ 10973 h 57150"/>
                    <a:gd name="connsiteX7" fmla="*/ 39550 w 47625"/>
                    <a:gd name="connsiteY7" fmla="*/ 430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25" h="57150">
                      <a:moveTo>
                        <a:pt x="39550" y="4305"/>
                      </a:moveTo>
                      <a:cubicBezTo>
                        <a:pt x="29073" y="-3315"/>
                        <a:pt x="14786" y="-457"/>
                        <a:pt x="7165" y="10020"/>
                      </a:cubicBezTo>
                      <a:cubicBezTo>
                        <a:pt x="6213" y="10973"/>
                        <a:pt x="6213" y="11925"/>
                        <a:pt x="5261" y="11925"/>
                      </a:cubicBezTo>
                      <a:cubicBezTo>
                        <a:pt x="-3312" y="26212"/>
                        <a:pt x="-1407" y="44310"/>
                        <a:pt x="10975" y="55740"/>
                      </a:cubicBezTo>
                      <a:cubicBezTo>
                        <a:pt x="20500" y="65265"/>
                        <a:pt x="35740" y="65265"/>
                        <a:pt x="45265" y="56693"/>
                      </a:cubicBezTo>
                      <a:cubicBezTo>
                        <a:pt x="47170" y="54787"/>
                        <a:pt x="48123" y="52883"/>
                        <a:pt x="50028" y="50978"/>
                      </a:cubicBezTo>
                      <a:cubicBezTo>
                        <a:pt x="57648" y="37643"/>
                        <a:pt x="54790" y="20498"/>
                        <a:pt x="42408" y="10973"/>
                      </a:cubicBezTo>
                      <a:cubicBezTo>
                        <a:pt x="43361" y="8115"/>
                        <a:pt x="41455" y="6210"/>
                        <a:pt x="39550" y="430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89" name="Figura a mano libera: Forma 488">
                  <a:extLst>
                    <a:ext uri="{FF2B5EF4-FFF2-40B4-BE49-F238E27FC236}">
                      <a16:creationId xmlns:a16="http://schemas.microsoft.com/office/drawing/2014/main" id="{B2334F8A-4E41-4930-89B7-B2362081B189}"/>
                    </a:ext>
                  </a:extLst>
                </p:cNvPr>
                <p:cNvSpPr/>
                <p:nvPr/>
              </p:nvSpPr>
              <p:spPr>
                <a:xfrm>
                  <a:off x="7399934" y="4364703"/>
                  <a:ext cx="161925" cy="57150"/>
                </a:xfrm>
                <a:custGeom>
                  <a:avLst/>
                  <a:gdLst>
                    <a:gd name="connsiteX0" fmla="*/ 38 w 161925"/>
                    <a:gd name="connsiteY0" fmla="*/ 7154 h 57150"/>
                    <a:gd name="connsiteX1" fmla="*/ 42901 w 161925"/>
                    <a:gd name="connsiteY1" fmla="*/ 53827 h 57150"/>
                    <a:gd name="connsiteX2" fmla="*/ 157201 w 161925"/>
                    <a:gd name="connsiteY2" fmla="*/ 36682 h 57150"/>
                    <a:gd name="connsiteX3" fmla="*/ 170535 w 161925"/>
                    <a:gd name="connsiteY3" fmla="*/ 12869 h 57150"/>
                    <a:gd name="connsiteX4" fmla="*/ 152438 w 161925"/>
                    <a:gd name="connsiteY4" fmla="*/ 15727 h 57150"/>
                    <a:gd name="connsiteX5" fmla="*/ 113385 w 161925"/>
                    <a:gd name="connsiteY5" fmla="*/ 52874 h 57150"/>
                    <a:gd name="connsiteX6" fmla="*/ 26708 w 161925"/>
                    <a:gd name="connsiteY6" fmla="*/ 19537 h 57150"/>
                    <a:gd name="connsiteX7" fmla="*/ 18135 w 161925"/>
                    <a:gd name="connsiteY7" fmla="*/ 2392 h 57150"/>
                    <a:gd name="connsiteX8" fmla="*/ 38 w 161925"/>
                    <a:gd name="connsiteY8" fmla="*/ 7154 h 57150"/>
                    <a:gd name="connsiteX9" fmla="*/ 38 w 161925"/>
                    <a:gd name="connsiteY9" fmla="*/ 715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57150">
                      <a:moveTo>
                        <a:pt x="38" y="7154"/>
                      </a:moveTo>
                      <a:cubicBezTo>
                        <a:pt x="5753" y="28109"/>
                        <a:pt x="23851" y="45254"/>
                        <a:pt x="42901" y="53827"/>
                      </a:cubicBezTo>
                      <a:cubicBezTo>
                        <a:pt x="78143" y="70019"/>
                        <a:pt x="129578" y="66209"/>
                        <a:pt x="157201" y="36682"/>
                      </a:cubicBezTo>
                      <a:cubicBezTo>
                        <a:pt x="162916" y="30014"/>
                        <a:pt x="168630" y="21442"/>
                        <a:pt x="170535" y="12869"/>
                      </a:cubicBezTo>
                      <a:cubicBezTo>
                        <a:pt x="171488" y="7154"/>
                        <a:pt x="154343" y="10012"/>
                        <a:pt x="152438" y="15727"/>
                      </a:cubicBezTo>
                      <a:cubicBezTo>
                        <a:pt x="148628" y="33824"/>
                        <a:pt x="131483" y="49064"/>
                        <a:pt x="113385" y="52874"/>
                      </a:cubicBezTo>
                      <a:cubicBezTo>
                        <a:pt x="81001" y="59542"/>
                        <a:pt x="45758" y="47159"/>
                        <a:pt x="26708" y="19537"/>
                      </a:cubicBezTo>
                      <a:cubicBezTo>
                        <a:pt x="22898" y="13822"/>
                        <a:pt x="20041" y="8107"/>
                        <a:pt x="18135" y="2392"/>
                      </a:cubicBezTo>
                      <a:cubicBezTo>
                        <a:pt x="16230" y="-3323"/>
                        <a:pt x="-915" y="2392"/>
                        <a:pt x="38" y="7154"/>
                      </a:cubicBezTo>
                      <a:lnTo>
                        <a:pt x="38" y="715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473" name="Gruppo 472">
                <a:extLst>
                  <a:ext uri="{FF2B5EF4-FFF2-40B4-BE49-F238E27FC236}">
                    <a16:creationId xmlns:a16="http://schemas.microsoft.com/office/drawing/2014/main" id="{5AEEA6A3-28FC-4C19-9BC9-D886CB8D3304}"/>
                  </a:ext>
                </a:extLst>
              </p:cNvPr>
              <p:cNvGrpSpPr/>
              <p:nvPr/>
            </p:nvGrpSpPr>
            <p:grpSpPr>
              <a:xfrm>
                <a:off x="5980312" y="2439124"/>
                <a:ext cx="2866073" cy="1671637"/>
                <a:chOff x="5980312" y="2439124"/>
                <a:chExt cx="2866073" cy="1671637"/>
              </a:xfrm>
            </p:grpSpPr>
            <p:sp>
              <p:nvSpPr>
                <p:cNvPr id="474" name="Figura a mano libera: Forma 473">
                  <a:extLst>
                    <a:ext uri="{FF2B5EF4-FFF2-40B4-BE49-F238E27FC236}">
                      <a16:creationId xmlns:a16="http://schemas.microsoft.com/office/drawing/2014/main" id="{70C311E6-90D1-4329-83AE-7135C85C6C38}"/>
                    </a:ext>
                  </a:extLst>
                </p:cNvPr>
                <p:cNvSpPr/>
                <p:nvPr/>
              </p:nvSpPr>
              <p:spPr>
                <a:xfrm>
                  <a:off x="7308666" y="3216864"/>
                  <a:ext cx="295275" cy="371475"/>
                </a:xfrm>
                <a:custGeom>
                  <a:avLst/>
                  <a:gdLst>
                    <a:gd name="connsiteX0" fmla="*/ 114166 w 295275"/>
                    <a:gd name="connsiteY0" fmla="*/ 30092 h 371475"/>
                    <a:gd name="connsiteX1" fmla="*/ 35109 w 295275"/>
                    <a:gd name="connsiteY1" fmla="*/ 15804 h 371475"/>
                    <a:gd name="connsiteX2" fmla="*/ 2724 w 295275"/>
                    <a:gd name="connsiteY2" fmla="*/ 105339 h 371475"/>
                    <a:gd name="connsiteX3" fmla="*/ 65589 w 295275"/>
                    <a:gd name="connsiteY3" fmla="*/ 237736 h 371475"/>
                    <a:gd name="connsiteX4" fmla="*/ 159886 w 295275"/>
                    <a:gd name="connsiteY4" fmla="*/ 370134 h 371475"/>
                    <a:gd name="connsiteX5" fmla="*/ 196082 w 295275"/>
                    <a:gd name="connsiteY5" fmla="*/ 369181 h 371475"/>
                    <a:gd name="connsiteX6" fmla="*/ 199891 w 295275"/>
                    <a:gd name="connsiteY6" fmla="*/ 364419 h 371475"/>
                    <a:gd name="connsiteX7" fmla="*/ 279902 w 295275"/>
                    <a:gd name="connsiteY7" fmla="*/ 196779 h 371475"/>
                    <a:gd name="connsiteX8" fmla="*/ 287521 w 295275"/>
                    <a:gd name="connsiteY8" fmla="*/ 52951 h 371475"/>
                    <a:gd name="connsiteX9" fmla="*/ 114166 w 295275"/>
                    <a:gd name="connsiteY9" fmla="*/ 30092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371475">
                      <a:moveTo>
                        <a:pt x="114166" y="30092"/>
                      </a:moveTo>
                      <a:cubicBezTo>
                        <a:pt x="96069" y="5326"/>
                        <a:pt x="61779" y="-389"/>
                        <a:pt x="35109" y="15804"/>
                      </a:cubicBezTo>
                      <a:cubicBezTo>
                        <a:pt x="2724" y="33901"/>
                        <a:pt x="-4896" y="71049"/>
                        <a:pt x="2724" y="105339"/>
                      </a:cubicBezTo>
                      <a:cubicBezTo>
                        <a:pt x="13202" y="152011"/>
                        <a:pt x="40824" y="197731"/>
                        <a:pt x="65589" y="237736"/>
                      </a:cubicBezTo>
                      <a:cubicBezTo>
                        <a:pt x="94164" y="284409"/>
                        <a:pt x="125596" y="328224"/>
                        <a:pt x="159886" y="370134"/>
                      </a:cubicBezTo>
                      <a:cubicBezTo>
                        <a:pt x="170364" y="379659"/>
                        <a:pt x="185604" y="379659"/>
                        <a:pt x="196082" y="369181"/>
                      </a:cubicBezTo>
                      <a:cubicBezTo>
                        <a:pt x="197034" y="368229"/>
                        <a:pt x="198939" y="366324"/>
                        <a:pt x="199891" y="364419"/>
                      </a:cubicBezTo>
                      <a:cubicBezTo>
                        <a:pt x="231324" y="311079"/>
                        <a:pt x="257994" y="254881"/>
                        <a:pt x="279902" y="196779"/>
                      </a:cubicBezTo>
                      <a:cubicBezTo>
                        <a:pt x="297046" y="150106"/>
                        <a:pt x="314191" y="99624"/>
                        <a:pt x="287521" y="52951"/>
                      </a:cubicBezTo>
                      <a:cubicBezTo>
                        <a:pt x="250374" y="-8961"/>
                        <a:pt x="158934" y="-16581"/>
                        <a:pt x="114166" y="300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75" name="Figura a mano libera: Forma 474">
                  <a:extLst>
                    <a:ext uri="{FF2B5EF4-FFF2-40B4-BE49-F238E27FC236}">
                      <a16:creationId xmlns:a16="http://schemas.microsoft.com/office/drawing/2014/main" id="{59A940A2-EA55-4A1C-A223-97EFDC71C80A}"/>
                    </a:ext>
                  </a:extLst>
                </p:cNvPr>
                <p:cNvSpPr/>
                <p:nvPr/>
              </p:nvSpPr>
              <p:spPr>
                <a:xfrm>
                  <a:off x="8546348" y="2742971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4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4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4" y="66786"/>
                        <a:pt x="141404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76" name="Figura a mano libera: Forma 475">
                  <a:extLst>
                    <a:ext uri="{FF2B5EF4-FFF2-40B4-BE49-F238E27FC236}">
                      <a16:creationId xmlns:a16="http://schemas.microsoft.com/office/drawing/2014/main" id="{8CCD4B05-83CC-4FFB-B7C0-73D87A530B48}"/>
                    </a:ext>
                  </a:extLst>
                </p:cNvPr>
                <p:cNvSpPr/>
                <p:nvPr/>
              </p:nvSpPr>
              <p:spPr>
                <a:xfrm>
                  <a:off x="5980312" y="3827565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750 h 161925"/>
                    <a:gd name="connsiteX1" fmla="*/ 15675 w 133350"/>
                    <a:gd name="connsiteY1" fmla="*/ 7083 h 161925"/>
                    <a:gd name="connsiteX2" fmla="*/ 1387 w 133350"/>
                    <a:gd name="connsiteY2" fmla="*/ 47088 h 161925"/>
                    <a:gd name="connsiteX3" fmla="*/ 29962 w 133350"/>
                    <a:gd name="connsiteY3" fmla="*/ 106143 h 161925"/>
                    <a:gd name="connsiteX4" fmla="*/ 71872 w 133350"/>
                    <a:gd name="connsiteY4" fmla="*/ 165198 h 161925"/>
                    <a:gd name="connsiteX5" fmla="*/ 88064 w 133350"/>
                    <a:gd name="connsiteY5" fmla="*/ 165198 h 161925"/>
                    <a:gd name="connsiteX6" fmla="*/ 89969 w 133350"/>
                    <a:gd name="connsiteY6" fmla="*/ 163293 h 161925"/>
                    <a:gd name="connsiteX7" fmla="*/ 126164 w 133350"/>
                    <a:gd name="connsiteY7" fmla="*/ 88045 h 161925"/>
                    <a:gd name="connsiteX8" fmla="*/ 129022 w 133350"/>
                    <a:gd name="connsiteY8" fmla="*/ 23275 h 161925"/>
                    <a:gd name="connsiteX9" fmla="*/ 50917 w 133350"/>
                    <a:gd name="connsiteY9" fmla="*/ 1375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750"/>
                      </a:moveTo>
                      <a:cubicBezTo>
                        <a:pt x="42344" y="2320"/>
                        <a:pt x="27105" y="-537"/>
                        <a:pt x="15675" y="7083"/>
                      </a:cubicBezTo>
                      <a:cubicBezTo>
                        <a:pt x="1387" y="15655"/>
                        <a:pt x="-2423" y="31848"/>
                        <a:pt x="1387" y="47088"/>
                      </a:cubicBezTo>
                      <a:cubicBezTo>
                        <a:pt x="6150" y="68043"/>
                        <a:pt x="18532" y="88045"/>
                        <a:pt x="29962" y="106143"/>
                      </a:cubicBezTo>
                      <a:cubicBezTo>
                        <a:pt x="42344" y="127098"/>
                        <a:pt x="56632" y="147100"/>
                        <a:pt x="71872" y="165198"/>
                      </a:cubicBezTo>
                      <a:cubicBezTo>
                        <a:pt x="76635" y="169960"/>
                        <a:pt x="83302" y="169008"/>
                        <a:pt x="88064" y="165198"/>
                      </a:cubicBezTo>
                      <a:cubicBezTo>
                        <a:pt x="89017" y="164245"/>
                        <a:pt x="89017" y="164245"/>
                        <a:pt x="89969" y="163293"/>
                      </a:cubicBezTo>
                      <a:cubicBezTo>
                        <a:pt x="104257" y="139480"/>
                        <a:pt x="115687" y="113763"/>
                        <a:pt x="126164" y="88045"/>
                      </a:cubicBezTo>
                      <a:cubicBezTo>
                        <a:pt x="133785" y="67090"/>
                        <a:pt x="141405" y="44230"/>
                        <a:pt x="129022" y="23275"/>
                      </a:cubicBezTo>
                      <a:cubicBezTo>
                        <a:pt x="111877" y="-4347"/>
                        <a:pt x="71872" y="-7205"/>
                        <a:pt x="50917" y="137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77" name="Figura a mano libera: Forma 476">
                  <a:extLst>
                    <a:ext uri="{FF2B5EF4-FFF2-40B4-BE49-F238E27FC236}">
                      <a16:creationId xmlns:a16="http://schemas.microsoft.com/office/drawing/2014/main" id="{7C3C2D5C-D65E-43E3-B5D1-E81EF9989AAB}"/>
                    </a:ext>
                  </a:extLst>
                </p:cNvPr>
                <p:cNvSpPr/>
                <p:nvPr/>
              </p:nvSpPr>
              <p:spPr>
                <a:xfrm>
                  <a:off x="8713035" y="3282086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4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4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4" y="66786"/>
                        <a:pt x="141404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78" name="Figura a mano libera: Forma 477">
                  <a:extLst>
                    <a:ext uri="{FF2B5EF4-FFF2-40B4-BE49-F238E27FC236}">
                      <a16:creationId xmlns:a16="http://schemas.microsoft.com/office/drawing/2014/main" id="{C0CD05C7-A434-448B-AD55-F443431E819A}"/>
                    </a:ext>
                  </a:extLst>
                </p:cNvPr>
                <p:cNvSpPr/>
                <p:nvPr/>
              </p:nvSpPr>
              <p:spPr>
                <a:xfrm>
                  <a:off x="6242250" y="2772499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5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5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5" y="66786"/>
                        <a:pt x="141405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79" name="Figura a mano libera: Forma 478">
                  <a:extLst>
                    <a:ext uri="{FF2B5EF4-FFF2-40B4-BE49-F238E27FC236}">
                      <a16:creationId xmlns:a16="http://schemas.microsoft.com/office/drawing/2014/main" id="{F171F2FD-363D-4DBF-A368-28D748BE8E3C}"/>
                    </a:ext>
                  </a:extLst>
                </p:cNvPr>
                <p:cNvSpPr/>
                <p:nvPr/>
              </p:nvSpPr>
              <p:spPr>
                <a:xfrm>
                  <a:off x="8624452" y="2439124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4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5 w 133350"/>
                    <a:gd name="connsiteY5" fmla="*/ 164894 h 161925"/>
                    <a:gd name="connsiteX6" fmla="*/ 89970 w 133350"/>
                    <a:gd name="connsiteY6" fmla="*/ 162989 h 161925"/>
                    <a:gd name="connsiteX7" fmla="*/ 126165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5" y="2016"/>
                        <a:pt x="27104" y="-841"/>
                        <a:pt x="15674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49" y="67739"/>
                        <a:pt x="18532" y="87741"/>
                        <a:pt x="29962" y="105839"/>
                      </a:cubicBezTo>
                      <a:cubicBezTo>
                        <a:pt x="42345" y="126794"/>
                        <a:pt x="56632" y="146796"/>
                        <a:pt x="71872" y="164894"/>
                      </a:cubicBezTo>
                      <a:cubicBezTo>
                        <a:pt x="76635" y="169656"/>
                        <a:pt x="83302" y="168704"/>
                        <a:pt x="88065" y="164894"/>
                      </a:cubicBezTo>
                      <a:cubicBezTo>
                        <a:pt x="89017" y="163941"/>
                        <a:pt x="89017" y="163941"/>
                        <a:pt x="89970" y="162989"/>
                      </a:cubicBezTo>
                      <a:cubicBezTo>
                        <a:pt x="104257" y="139176"/>
                        <a:pt x="115687" y="113459"/>
                        <a:pt x="126165" y="87741"/>
                      </a:cubicBezTo>
                      <a:cubicBezTo>
                        <a:pt x="133785" y="66786"/>
                        <a:pt x="141404" y="43926"/>
                        <a:pt x="129022" y="22971"/>
                      </a:cubicBezTo>
                      <a:cubicBezTo>
                        <a:pt x="112829" y="-3699"/>
                        <a:pt x="71872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480" name="Figura a mano libera: Forma 479">
                  <a:extLst>
                    <a:ext uri="{FF2B5EF4-FFF2-40B4-BE49-F238E27FC236}">
                      <a16:creationId xmlns:a16="http://schemas.microsoft.com/office/drawing/2014/main" id="{D6EC4139-F862-4A01-87E8-B18829CFAC1A}"/>
                    </a:ext>
                  </a:extLst>
                </p:cNvPr>
                <p:cNvSpPr/>
                <p:nvPr/>
              </p:nvSpPr>
              <p:spPr>
                <a:xfrm>
                  <a:off x="6418462" y="3948836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5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5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5" y="66786"/>
                        <a:pt x="141405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</p:grpSp>
      <p:grpSp>
        <p:nvGrpSpPr>
          <p:cNvPr id="492" name="Gruppo 491">
            <a:extLst>
              <a:ext uri="{FF2B5EF4-FFF2-40B4-BE49-F238E27FC236}">
                <a16:creationId xmlns:a16="http://schemas.microsoft.com/office/drawing/2014/main" id="{6EDFB362-450A-46C9-BEF8-48791C9C3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408717" y="10153180"/>
            <a:ext cx="895501" cy="889281"/>
            <a:chOff x="5504996" y="5729287"/>
            <a:chExt cx="4114800" cy="4086225"/>
          </a:xfrm>
        </p:grpSpPr>
        <p:sp>
          <p:nvSpPr>
            <p:cNvPr id="493" name="Figura a mano libera: Forma 492">
              <a:extLst>
                <a:ext uri="{FF2B5EF4-FFF2-40B4-BE49-F238E27FC236}">
                  <a16:creationId xmlns:a16="http://schemas.microsoft.com/office/drawing/2014/main" id="{A0A8D4F3-5B49-4449-98D4-D5A6C011E602}"/>
                </a:ext>
              </a:extLst>
            </p:cNvPr>
            <p:cNvSpPr/>
            <p:nvPr/>
          </p:nvSpPr>
          <p:spPr>
            <a:xfrm>
              <a:off x="5504996" y="5729287"/>
              <a:ext cx="4114800" cy="4086225"/>
            </a:xfrm>
            <a:custGeom>
              <a:avLst/>
              <a:gdLst>
                <a:gd name="connsiteX0" fmla="*/ 183334 w 4114800"/>
                <a:gd name="connsiteY0" fmla="*/ 1185995 h 4086225"/>
                <a:gd name="connsiteX1" fmla="*/ 503374 w 4114800"/>
                <a:gd name="connsiteY1" fmla="*/ 3442468 h 4086225"/>
                <a:gd name="connsiteX2" fmla="*/ 2276929 w 4114800"/>
                <a:gd name="connsiteY2" fmla="*/ 4073975 h 4086225"/>
                <a:gd name="connsiteX3" fmla="*/ 3951424 w 4114800"/>
                <a:gd name="connsiteY3" fmla="*/ 2971932 h 4086225"/>
                <a:gd name="connsiteX4" fmla="*/ 3967616 w 4114800"/>
                <a:gd name="connsiteY4" fmla="*/ 1302200 h 4086225"/>
                <a:gd name="connsiteX5" fmla="*/ 183334 w 4114800"/>
                <a:gd name="connsiteY5" fmla="*/ 1185995 h 408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800" h="4086225">
                  <a:moveTo>
                    <a:pt x="183334" y="1185995"/>
                  </a:moveTo>
                  <a:cubicBezTo>
                    <a:pt x="-195761" y="1832743"/>
                    <a:pt x="63319" y="2886207"/>
                    <a:pt x="503374" y="3442468"/>
                  </a:cubicBezTo>
                  <a:cubicBezTo>
                    <a:pt x="943429" y="3998727"/>
                    <a:pt x="1633039" y="4155890"/>
                    <a:pt x="2276929" y="4073975"/>
                  </a:cubicBezTo>
                  <a:cubicBezTo>
                    <a:pt x="2929391" y="3992060"/>
                    <a:pt x="3654244" y="3642493"/>
                    <a:pt x="3951424" y="2971932"/>
                  </a:cubicBezTo>
                  <a:cubicBezTo>
                    <a:pt x="4186691" y="2442343"/>
                    <a:pt x="4163831" y="1833695"/>
                    <a:pt x="3967616" y="1302200"/>
                  </a:cubicBezTo>
                  <a:cubicBezTo>
                    <a:pt x="3395164" y="-247518"/>
                    <a:pt x="1032011" y="-567557"/>
                    <a:pt x="183334" y="1185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495" name="Gruppo 494" descr="Coniglietto in una tazza">
              <a:extLst>
                <a:ext uri="{FF2B5EF4-FFF2-40B4-BE49-F238E27FC236}">
                  <a16:creationId xmlns:a16="http://schemas.microsoft.com/office/drawing/2014/main" id="{7732C57C-81C5-4F64-B539-D177E823D261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496" name="Figura a mano libera: Forma 495">
                <a:extLst>
                  <a:ext uri="{FF2B5EF4-FFF2-40B4-BE49-F238E27FC236}">
                    <a16:creationId xmlns:a16="http://schemas.microsoft.com/office/drawing/2014/main" id="{79CD8089-C088-4342-9B17-F90054341BA0}"/>
                  </a:ext>
                </a:extLst>
              </p:cNvPr>
              <p:cNvSpPr/>
              <p:nvPr/>
            </p:nvSpPr>
            <p:spPr>
              <a:xfrm>
                <a:off x="6978880" y="8837427"/>
                <a:ext cx="1104900" cy="85725"/>
              </a:xfrm>
              <a:custGeom>
                <a:avLst/>
                <a:gdLst>
                  <a:gd name="connsiteX0" fmla="*/ 238213 w 1104900"/>
                  <a:gd name="connsiteY0" fmla="*/ 0 h 85725"/>
                  <a:gd name="connsiteX1" fmla="*/ 79145 w 1104900"/>
                  <a:gd name="connsiteY1" fmla="*/ 31433 h 85725"/>
                  <a:gd name="connsiteX2" fmla="*/ 41045 w 1104900"/>
                  <a:gd name="connsiteY2" fmla="*/ 50483 h 85725"/>
                  <a:gd name="connsiteX3" fmla="*/ 311555 w 1104900"/>
                  <a:gd name="connsiteY3" fmla="*/ 85725 h 85725"/>
                  <a:gd name="connsiteX4" fmla="*/ 1021168 w 1104900"/>
                  <a:gd name="connsiteY4" fmla="*/ 63818 h 85725"/>
                  <a:gd name="connsiteX5" fmla="*/ 1100225 w 1104900"/>
                  <a:gd name="connsiteY5" fmla="*/ 22860 h 85725"/>
                  <a:gd name="connsiteX6" fmla="*/ 238213 w 1104900"/>
                  <a:gd name="connsiteY6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4900" h="85725">
                    <a:moveTo>
                      <a:pt x="238213" y="0"/>
                    </a:moveTo>
                    <a:cubicBezTo>
                      <a:pt x="238213" y="0"/>
                      <a:pt x="117245" y="12383"/>
                      <a:pt x="79145" y="31433"/>
                    </a:cubicBezTo>
                    <a:cubicBezTo>
                      <a:pt x="41045" y="50483"/>
                      <a:pt x="-54205" y="24765"/>
                      <a:pt x="41045" y="50483"/>
                    </a:cubicBezTo>
                    <a:cubicBezTo>
                      <a:pt x="136295" y="76200"/>
                      <a:pt x="9613" y="72390"/>
                      <a:pt x="311555" y="85725"/>
                    </a:cubicBezTo>
                    <a:cubicBezTo>
                      <a:pt x="613497" y="99060"/>
                      <a:pt x="953540" y="63818"/>
                      <a:pt x="1021168" y="63818"/>
                    </a:cubicBezTo>
                    <a:cubicBezTo>
                      <a:pt x="1087843" y="63818"/>
                      <a:pt x="1139277" y="32385"/>
                      <a:pt x="1100225" y="22860"/>
                    </a:cubicBezTo>
                    <a:cubicBezTo>
                      <a:pt x="1061172" y="12383"/>
                      <a:pt x="238213" y="0"/>
                      <a:pt x="238213" y="0"/>
                    </a:cubicBez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497" name="Figura a mano libera: Forma 496">
                <a:extLst>
                  <a:ext uri="{FF2B5EF4-FFF2-40B4-BE49-F238E27FC236}">
                    <a16:creationId xmlns:a16="http://schemas.microsoft.com/office/drawing/2014/main" id="{C2283309-F0FF-42FA-9024-E389432C5990}"/>
                  </a:ext>
                </a:extLst>
              </p:cNvPr>
              <p:cNvSpPr/>
              <p:nvPr/>
            </p:nvSpPr>
            <p:spPr>
              <a:xfrm>
                <a:off x="6577012" y="7661089"/>
                <a:ext cx="1828800" cy="1133475"/>
              </a:xfrm>
              <a:custGeom>
                <a:avLst/>
                <a:gdLst>
                  <a:gd name="connsiteX0" fmla="*/ 0 w 1828800"/>
                  <a:gd name="connsiteY0" fmla="*/ 18098 h 1133475"/>
                  <a:gd name="connsiteX1" fmla="*/ 63818 w 1828800"/>
                  <a:gd name="connsiteY1" fmla="*/ 501015 h 1133475"/>
                  <a:gd name="connsiteX2" fmla="*/ 508635 w 1828800"/>
                  <a:gd name="connsiteY2" fmla="*/ 1070610 h 1133475"/>
                  <a:gd name="connsiteX3" fmla="*/ 641985 w 1828800"/>
                  <a:gd name="connsiteY3" fmla="*/ 1138238 h 1133475"/>
                  <a:gd name="connsiteX4" fmla="*/ 1343025 w 1828800"/>
                  <a:gd name="connsiteY4" fmla="*/ 1138238 h 1133475"/>
                  <a:gd name="connsiteX5" fmla="*/ 1597343 w 1828800"/>
                  <a:gd name="connsiteY5" fmla="*/ 835343 h 1133475"/>
                  <a:gd name="connsiteX6" fmla="*/ 1806893 w 1828800"/>
                  <a:gd name="connsiteY6" fmla="*/ 203835 h 1133475"/>
                  <a:gd name="connsiteX7" fmla="*/ 1832610 w 1828800"/>
                  <a:gd name="connsiteY7" fmla="*/ 0 h 1133475"/>
                  <a:gd name="connsiteX8" fmla="*/ 0 w 1828800"/>
                  <a:gd name="connsiteY8" fmla="*/ 1809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133475">
                    <a:moveTo>
                      <a:pt x="0" y="18098"/>
                    </a:moveTo>
                    <a:cubicBezTo>
                      <a:pt x="0" y="18098"/>
                      <a:pt x="0" y="308610"/>
                      <a:pt x="63818" y="501015"/>
                    </a:cubicBezTo>
                    <a:cubicBezTo>
                      <a:pt x="127635" y="693420"/>
                      <a:pt x="356235" y="977265"/>
                      <a:pt x="508635" y="1070610"/>
                    </a:cubicBezTo>
                    <a:cubicBezTo>
                      <a:pt x="661035" y="1163003"/>
                      <a:pt x="641985" y="1138238"/>
                      <a:pt x="641985" y="1138238"/>
                    </a:cubicBezTo>
                    <a:lnTo>
                      <a:pt x="1343025" y="1138238"/>
                    </a:lnTo>
                    <a:cubicBezTo>
                      <a:pt x="1343025" y="1138238"/>
                      <a:pt x="1565910" y="927735"/>
                      <a:pt x="1597343" y="835343"/>
                    </a:cubicBezTo>
                    <a:cubicBezTo>
                      <a:pt x="1628775" y="742950"/>
                      <a:pt x="1782127" y="340043"/>
                      <a:pt x="1806893" y="203835"/>
                    </a:cubicBezTo>
                    <a:cubicBezTo>
                      <a:pt x="1832610" y="67628"/>
                      <a:pt x="1832610" y="0"/>
                      <a:pt x="1832610" y="0"/>
                    </a:cubicBezTo>
                    <a:lnTo>
                      <a:pt x="0" y="1809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498" name="Figura a mano libera: Forma 497">
                <a:extLst>
                  <a:ext uri="{FF2B5EF4-FFF2-40B4-BE49-F238E27FC236}">
                    <a16:creationId xmlns:a16="http://schemas.microsoft.com/office/drawing/2014/main" id="{7BC3055E-D4F2-494B-991F-9D40BC2901BE}"/>
                  </a:ext>
                </a:extLst>
              </p:cNvPr>
              <p:cNvSpPr/>
              <p:nvPr/>
            </p:nvSpPr>
            <p:spPr>
              <a:xfrm>
                <a:off x="6578780" y="7606767"/>
                <a:ext cx="1828800" cy="180975"/>
              </a:xfrm>
              <a:custGeom>
                <a:avLst/>
                <a:gdLst>
                  <a:gd name="connsiteX0" fmla="*/ 4900 w 1828800"/>
                  <a:gd name="connsiteY0" fmla="*/ 63848 h 180975"/>
                  <a:gd name="connsiteX1" fmla="*/ 45857 w 1828800"/>
                  <a:gd name="connsiteY1" fmla="*/ 101948 h 180975"/>
                  <a:gd name="connsiteX2" fmla="*/ 478292 w 1828800"/>
                  <a:gd name="connsiteY2" fmla="*/ 178148 h 180975"/>
                  <a:gd name="connsiteX3" fmla="*/ 1210765 w 1828800"/>
                  <a:gd name="connsiteY3" fmla="*/ 184815 h 180975"/>
                  <a:gd name="connsiteX4" fmla="*/ 1801315 w 1828800"/>
                  <a:gd name="connsiteY4" fmla="*/ 101948 h 180975"/>
                  <a:gd name="connsiteX5" fmla="*/ 1490800 w 1828800"/>
                  <a:gd name="connsiteY5" fmla="*/ 3840 h 180975"/>
                  <a:gd name="connsiteX6" fmla="*/ 777377 w 1828800"/>
                  <a:gd name="connsiteY6" fmla="*/ 10508 h 180975"/>
                  <a:gd name="connsiteX7" fmla="*/ 4900 w 1828800"/>
                  <a:gd name="connsiteY7" fmla="*/ 63848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28800" h="180975">
                    <a:moveTo>
                      <a:pt x="4900" y="63848"/>
                    </a:moveTo>
                    <a:cubicBezTo>
                      <a:pt x="-13198" y="76230"/>
                      <a:pt x="22997" y="92423"/>
                      <a:pt x="45857" y="101948"/>
                    </a:cubicBezTo>
                    <a:cubicBezTo>
                      <a:pt x="116342" y="129570"/>
                      <a:pt x="240167" y="172433"/>
                      <a:pt x="478292" y="178148"/>
                    </a:cubicBezTo>
                    <a:cubicBezTo>
                      <a:pt x="796427" y="185768"/>
                      <a:pt x="915490" y="184815"/>
                      <a:pt x="1210765" y="184815"/>
                    </a:cubicBezTo>
                    <a:cubicBezTo>
                      <a:pt x="1506040" y="184815"/>
                      <a:pt x="1747975" y="123855"/>
                      <a:pt x="1801315" y="101948"/>
                    </a:cubicBezTo>
                    <a:cubicBezTo>
                      <a:pt x="1854655" y="79088"/>
                      <a:pt x="1907043" y="3840"/>
                      <a:pt x="1490800" y="3840"/>
                    </a:cubicBezTo>
                    <a:cubicBezTo>
                      <a:pt x="1074557" y="3840"/>
                      <a:pt x="1042172" y="2888"/>
                      <a:pt x="777377" y="10508"/>
                    </a:cubicBezTo>
                    <a:cubicBezTo>
                      <a:pt x="512582" y="17175"/>
                      <a:pt x="151584" y="-41880"/>
                      <a:pt x="4900" y="638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499" name="Gruppo 498">
                <a:extLst>
                  <a:ext uri="{FF2B5EF4-FFF2-40B4-BE49-F238E27FC236}">
                    <a16:creationId xmlns:a16="http://schemas.microsoft.com/office/drawing/2014/main" id="{9003CCCC-3F75-4A3E-B39A-37C780A475FF}"/>
                  </a:ext>
                </a:extLst>
              </p:cNvPr>
              <p:cNvGrpSpPr/>
              <p:nvPr/>
            </p:nvGrpSpPr>
            <p:grpSpPr>
              <a:xfrm>
                <a:off x="6503545" y="6629696"/>
                <a:ext cx="2259361" cy="1145608"/>
                <a:chOff x="6503545" y="6629696"/>
                <a:chExt cx="2259361" cy="1145608"/>
              </a:xfrm>
            </p:grpSpPr>
            <p:sp>
              <p:nvSpPr>
                <p:cNvPr id="597" name="Figura a mano libera: Forma 596">
                  <a:extLst>
                    <a:ext uri="{FF2B5EF4-FFF2-40B4-BE49-F238E27FC236}">
                      <a16:creationId xmlns:a16="http://schemas.microsoft.com/office/drawing/2014/main" id="{FD36E013-7820-41EB-B61D-7E3E0A8ED341}"/>
                    </a:ext>
                  </a:extLst>
                </p:cNvPr>
                <p:cNvSpPr/>
                <p:nvPr/>
              </p:nvSpPr>
              <p:spPr>
                <a:xfrm>
                  <a:off x="8065440" y="6890431"/>
                  <a:ext cx="447675" cy="876300"/>
                </a:xfrm>
                <a:custGeom>
                  <a:avLst/>
                  <a:gdLst>
                    <a:gd name="connsiteX0" fmla="*/ 5091 w 447675"/>
                    <a:gd name="connsiteY0" fmla="*/ 883054 h 876300"/>
                    <a:gd name="connsiteX1" fmla="*/ 106057 w 447675"/>
                    <a:gd name="connsiteY1" fmla="*/ 799233 h 876300"/>
                    <a:gd name="connsiteX2" fmla="*/ 162254 w 447675"/>
                    <a:gd name="connsiteY2" fmla="*/ 746846 h 876300"/>
                    <a:gd name="connsiteX3" fmla="*/ 210832 w 447675"/>
                    <a:gd name="connsiteY3" fmla="*/ 684933 h 876300"/>
                    <a:gd name="connsiteX4" fmla="*/ 285127 w 447675"/>
                    <a:gd name="connsiteY4" fmla="*/ 577301 h 876300"/>
                    <a:gd name="connsiteX5" fmla="*/ 380377 w 447675"/>
                    <a:gd name="connsiteY5" fmla="*/ 353463 h 876300"/>
                    <a:gd name="connsiteX6" fmla="*/ 434669 w 447675"/>
                    <a:gd name="connsiteY6" fmla="*/ 124863 h 876300"/>
                    <a:gd name="connsiteX7" fmla="*/ 453719 w 447675"/>
                    <a:gd name="connsiteY7" fmla="*/ 1038 h 876300"/>
                    <a:gd name="connsiteX8" fmla="*/ 448004 w 447675"/>
                    <a:gd name="connsiteY8" fmla="*/ 1991 h 876300"/>
                    <a:gd name="connsiteX9" fmla="*/ 384186 w 447675"/>
                    <a:gd name="connsiteY9" fmla="*/ 322031 h 876300"/>
                    <a:gd name="connsiteX10" fmla="*/ 295604 w 447675"/>
                    <a:gd name="connsiteY10" fmla="*/ 551583 h 876300"/>
                    <a:gd name="connsiteX11" fmla="*/ 222261 w 447675"/>
                    <a:gd name="connsiteY11" fmla="*/ 662074 h 876300"/>
                    <a:gd name="connsiteX12" fmla="*/ 169874 w 447675"/>
                    <a:gd name="connsiteY12" fmla="*/ 733511 h 876300"/>
                    <a:gd name="connsiteX13" fmla="*/ 110819 w 447675"/>
                    <a:gd name="connsiteY13" fmla="*/ 791613 h 876300"/>
                    <a:gd name="connsiteX14" fmla="*/ 1282 w 447675"/>
                    <a:gd name="connsiteY14" fmla="*/ 883054 h 876300"/>
                    <a:gd name="connsiteX15" fmla="*/ 5091 w 447675"/>
                    <a:gd name="connsiteY15" fmla="*/ 883054 h 876300"/>
                    <a:gd name="connsiteX16" fmla="*/ 5091 w 447675"/>
                    <a:gd name="connsiteY16" fmla="*/ 883054 h 87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47675" h="876300">
                      <a:moveTo>
                        <a:pt x="5091" y="883054"/>
                      </a:moveTo>
                      <a:cubicBezTo>
                        <a:pt x="38429" y="854479"/>
                        <a:pt x="72719" y="826856"/>
                        <a:pt x="106057" y="799233"/>
                      </a:cubicBezTo>
                      <a:cubicBezTo>
                        <a:pt x="126059" y="783041"/>
                        <a:pt x="145109" y="765896"/>
                        <a:pt x="162254" y="746846"/>
                      </a:cubicBezTo>
                      <a:cubicBezTo>
                        <a:pt x="180352" y="727796"/>
                        <a:pt x="195591" y="705888"/>
                        <a:pt x="210832" y="684933"/>
                      </a:cubicBezTo>
                      <a:cubicBezTo>
                        <a:pt x="235597" y="649691"/>
                        <a:pt x="261314" y="613496"/>
                        <a:pt x="285127" y="577301"/>
                      </a:cubicBezTo>
                      <a:cubicBezTo>
                        <a:pt x="328941" y="508721"/>
                        <a:pt x="357516" y="430616"/>
                        <a:pt x="380377" y="353463"/>
                      </a:cubicBezTo>
                      <a:cubicBezTo>
                        <a:pt x="403236" y="278216"/>
                        <a:pt x="420382" y="202016"/>
                        <a:pt x="434669" y="124863"/>
                      </a:cubicBezTo>
                      <a:cubicBezTo>
                        <a:pt x="442289" y="83906"/>
                        <a:pt x="448957" y="42949"/>
                        <a:pt x="453719" y="1038"/>
                      </a:cubicBezTo>
                      <a:cubicBezTo>
                        <a:pt x="453719" y="-867"/>
                        <a:pt x="448004" y="86"/>
                        <a:pt x="448004" y="1991"/>
                      </a:cubicBezTo>
                      <a:cubicBezTo>
                        <a:pt x="434669" y="109624"/>
                        <a:pt x="412761" y="217256"/>
                        <a:pt x="384186" y="322031"/>
                      </a:cubicBezTo>
                      <a:cubicBezTo>
                        <a:pt x="362279" y="401088"/>
                        <a:pt x="335609" y="480146"/>
                        <a:pt x="295604" y="551583"/>
                      </a:cubicBezTo>
                      <a:cubicBezTo>
                        <a:pt x="273697" y="589683"/>
                        <a:pt x="247027" y="625879"/>
                        <a:pt x="222261" y="662074"/>
                      </a:cubicBezTo>
                      <a:cubicBezTo>
                        <a:pt x="205116" y="685886"/>
                        <a:pt x="188924" y="710651"/>
                        <a:pt x="169874" y="733511"/>
                      </a:cubicBezTo>
                      <a:cubicBezTo>
                        <a:pt x="151777" y="754466"/>
                        <a:pt x="131774" y="773516"/>
                        <a:pt x="110819" y="791613"/>
                      </a:cubicBezTo>
                      <a:cubicBezTo>
                        <a:pt x="74624" y="822094"/>
                        <a:pt x="37477" y="852574"/>
                        <a:pt x="1282" y="883054"/>
                      </a:cubicBezTo>
                      <a:cubicBezTo>
                        <a:pt x="-2528" y="884006"/>
                        <a:pt x="3186" y="884006"/>
                        <a:pt x="5091" y="883054"/>
                      </a:cubicBezTo>
                      <a:lnTo>
                        <a:pt x="5091" y="88305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98" name="Figura a mano libera: Forma 597">
                  <a:extLst>
                    <a:ext uri="{FF2B5EF4-FFF2-40B4-BE49-F238E27FC236}">
                      <a16:creationId xmlns:a16="http://schemas.microsoft.com/office/drawing/2014/main" id="{03D8FD9B-161C-4E84-8AFD-82DED966781F}"/>
                    </a:ext>
                  </a:extLst>
                </p:cNvPr>
                <p:cNvSpPr/>
                <p:nvPr/>
              </p:nvSpPr>
              <p:spPr>
                <a:xfrm>
                  <a:off x="8409932" y="7255177"/>
                  <a:ext cx="190500" cy="95250"/>
                </a:xfrm>
                <a:custGeom>
                  <a:avLst/>
                  <a:gdLst>
                    <a:gd name="connsiteX0" fmla="*/ 2547 w 190500"/>
                    <a:gd name="connsiteY0" fmla="*/ 95397 h 95250"/>
                    <a:gd name="connsiteX1" fmla="*/ 87319 w 190500"/>
                    <a:gd name="connsiteY1" fmla="*/ 70633 h 95250"/>
                    <a:gd name="connsiteX2" fmla="*/ 171140 w 190500"/>
                    <a:gd name="connsiteY2" fmla="*/ 17292 h 95250"/>
                    <a:gd name="connsiteX3" fmla="*/ 194952 w 190500"/>
                    <a:gd name="connsiteY3" fmla="*/ 1100 h 95250"/>
                    <a:gd name="connsiteX4" fmla="*/ 190190 w 190500"/>
                    <a:gd name="connsiteY4" fmla="*/ 1100 h 95250"/>
                    <a:gd name="connsiteX5" fmla="*/ 110180 w 190500"/>
                    <a:gd name="connsiteY5" fmla="*/ 53487 h 95250"/>
                    <a:gd name="connsiteX6" fmla="*/ 63507 w 190500"/>
                    <a:gd name="connsiteY6" fmla="*/ 79205 h 95250"/>
                    <a:gd name="connsiteX7" fmla="*/ 3500 w 190500"/>
                    <a:gd name="connsiteY7" fmla="*/ 93492 h 95250"/>
                    <a:gd name="connsiteX8" fmla="*/ 2547 w 190500"/>
                    <a:gd name="connsiteY8" fmla="*/ 95397 h 95250"/>
                    <a:gd name="connsiteX9" fmla="*/ 2547 w 190500"/>
                    <a:gd name="connsiteY9" fmla="*/ 9539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95250">
                      <a:moveTo>
                        <a:pt x="2547" y="95397"/>
                      </a:moveTo>
                      <a:cubicBezTo>
                        <a:pt x="31122" y="90635"/>
                        <a:pt x="61602" y="84920"/>
                        <a:pt x="87319" y="70633"/>
                      </a:cubicBezTo>
                      <a:cubicBezTo>
                        <a:pt x="115894" y="54440"/>
                        <a:pt x="143517" y="35390"/>
                        <a:pt x="171140" y="17292"/>
                      </a:cubicBezTo>
                      <a:cubicBezTo>
                        <a:pt x="178760" y="11577"/>
                        <a:pt x="187332" y="6815"/>
                        <a:pt x="194952" y="1100"/>
                      </a:cubicBezTo>
                      <a:cubicBezTo>
                        <a:pt x="197810" y="-805"/>
                        <a:pt x="192094" y="147"/>
                        <a:pt x="190190" y="1100"/>
                      </a:cubicBezTo>
                      <a:cubicBezTo>
                        <a:pt x="163519" y="19197"/>
                        <a:pt x="136850" y="36342"/>
                        <a:pt x="110180" y="53487"/>
                      </a:cubicBezTo>
                      <a:cubicBezTo>
                        <a:pt x="94940" y="63012"/>
                        <a:pt x="79700" y="73490"/>
                        <a:pt x="63507" y="79205"/>
                      </a:cubicBezTo>
                      <a:cubicBezTo>
                        <a:pt x="44457" y="85872"/>
                        <a:pt x="23502" y="90635"/>
                        <a:pt x="3500" y="93492"/>
                      </a:cubicBezTo>
                      <a:cubicBezTo>
                        <a:pt x="642" y="92540"/>
                        <a:pt x="-2215" y="95397"/>
                        <a:pt x="2547" y="95397"/>
                      </a:cubicBezTo>
                      <a:lnTo>
                        <a:pt x="2547" y="9539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99" name="Figura a mano libera: Forma 598">
                  <a:extLst>
                    <a:ext uri="{FF2B5EF4-FFF2-40B4-BE49-F238E27FC236}">
                      <a16:creationId xmlns:a16="http://schemas.microsoft.com/office/drawing/2014/main" id="{AC4FDF84-3ACC-4787-BF28-E49FDA527DA6}"/>
                    </a:ext>
                  </a:extLst>
                </p:cNvPr>
                <p:cNvSpPr/>
                <p:nvPr/>
              </p:nvSpPr>
              <p:spPr>
                <a:xfrm>
                  <a:off x="8491963" y="7325169"/>
                  <a:ext cx="152400" cy="9525"/>
                </a:xfrm>
                <a:custGeom>
                  <a:avLst/>
                  <a:gdLst>
                    <a:gd name="connsiteX0" fmla="*/ 526 w 152400"/>
                    <a:gd name="connsiteY0" fmla="*/ 2545 h 9525"/>
                    <a:gd name="connsiteX1" fmla="*/ 3384 w 152400"/>
                    <a:gd name="connsiteY1" fmla="*/ 7308 h 9525"/>
                    <a:gd name="connsiteX2" fmla="*/ 17671 w 152400"/>
                    <a:gd name="connsiteY2" fmla="*/ 11118 h 9525"/>
                    <a:gd name="connsiteX3" fmla="*/ 51009 w 152400"/>
                    <a:gd name="connsiteY3" fmla="*/ 14928 h 9525"/>
                    <a:gd name="connsiteX4" fmla="*/ 151974 w 152400"/>
                    <a:gd name="connsiteY4" fmla="*/ 2545 h 9525"/>
                    <a:gd name="connsiteX5" fmla="*/ 151021 w 152400"/>
                    <a:gd name="connsiteY5" fmla="*/ 641 h 9525"/>
                    <a:gd name="connsiteX6" fmla="*/ 61486 w 152400"/>
                    <a:gd name="connsiteY6" fmla="*/ 13023 h 9525"/>
                    <a:gd name="connsiteX7" fmla="*/ 10051 w 152400"/>
                    <a:gd name="connsiteY7" fmla="*/ 6356 h 9525"/>
                    <a:gd name="connsiteX8" fmla="*/ 4336 w 152400"/>
                    <a:gd name="connsiteY8" fmla="*/ 2545 h 9525"/>
                    <a:gd name="connsiteX9" fmla="*/ 526 w 152400"/>
                    <a:gd name="connsiteY9" fmla="*/ 2545 h 9525"/>
                    <a:gd name="connsiteX10" fmla="*/ 526 w 152400"/>
                    <a:gd name="connsiteY10" fmla="*/ 254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400" h="9525">
                      <a:moveTo>
                        <a:pt x="526" y="2545"/>
                      </a:moveTo>
                      <a:cubicBezTo>
                        <a:pt x="-1379" y="4451"/>
                        <a:pt x="2431" y="7308"/>
                        <a:pt x="3384" y="7308"/>
                      </a:cubicBezTo>
                      <a:cubicBezTo>
                        <a:pt x="8146" y="9213"/>
                        <a:pt x="12909" y="10166"/>
                        <a:pt x="17671" y="11118"/>
                      </a:cubicBezTo>
                      <a:cubicBezTo>
                        <a:pt x="28149" y="13023"/>
                        <a:pt x="39579" y="13976"/>
                        <a:pt x="51009" y="14928"/>
                      </a:cubicBezTo>
                      <a:cubicBezTo>
                        <a:pt x="84346" y="16833"/>
                        <a:pt x="119588" y="12070"/>
                        <a:pt x="151974" y="2545"/>
                      </a:cubicBezTo>
                      <a:cubicBezTo>
                        <a:pt x="155784" y="1593"/>
                        <a:pt x="154831" y="-1264"/>
                        <a:pt x="151021" y="641"/>
                      </a:cubicBezTo>
                      <a:cubicBezTo>
                        <a:pt x="122446" y="9213"/>
                        <a:pt x="91966" y="13023"/>
                        <a:pt x="61486" y="13023"/>
                      </a:cubicBezTo>
                      <a:cubicBezTo>
                        <a:pt x="45293" y="13023"/>
                        <a:pt x="26243" y="12070"/>
                        <a:pt x="10051" y="6356"/>
                      </a:cubicBezTo>
                      <a:cubicBezTo>
                        <a:pt x="8146" y="5403"/>
                        <a:pt x="3384" y="3498"/>
                        <a:pt x="4336" y="2545"/>
                      </a:cubicBezTo>
                      <a:cubicBezTo>
                        <a:pt x="7193" y="641"/>
                        <a:pt x="1479" y="1593"/>
                        <a:pt x="526" y="2545"/>
                      </a:cubicBezTo>
                      <a:lnTo>
                        <a:pt x="526" y="254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00" name="Figura a mano libera: Forma 599">
                  <a:extLst>
                    <a:ext uri="{FF2B5EF4-FFF2-40B4-BE49-F238E27FC236}">
                      <a16:creationId xmlns:a16="http://schemas.microsoft.com/office/drawing/2014/main" id="{D80574F7-5A71-45EF-A782-E0CBBFC8A882}"/>
                    </a:ext>
                  </a:extLst>
                </p:cNvPr>
                <p:cNvSpPr/>
                <p:nvPr/>
              </p:nvSpPr>
              <p:spPr>
                <a:xfrm>
                  <a:off x="8492114" y="6935246"/>
                  <a:ext cx="171450" cy="123825"/>
                </a:xfrm>
                <a:custGeom>
                  <a:avLst/>
                  <a:gdLst>
                    <a:gd name="connsiteX0" fmla="*/ 1328 w 171450"/>
                    <a:gd name="connsiteY0" fmla="*/ 119101 h 123825"/>
                    <a:gd name="connsiteX1" fmla="*/ 2280 w 171450"/>
                    <a:gd name="connsiteY1" fmla="*/ 124816 h 123825"/>
                    <a:gd name="connsiteX2" fmla="*/ 28950 w 171450"/>
                    <a:gd name="connsiteY2" fmla="*/ 117196 h 123825"/>
                    <a:gd name="connsiteX3" fmla="*/ 153728 w 171450"/>
                    <a:gd name="connsiteY3" fmla="*/ 31471 h 123825"/>
                    <a:gd name="connsiteX4" fmla="*/ 177540 w 171450"/>
                    <a:gd name="connsiteY4" fmla="*/ 2896 h 123825"/>
                    <a:gd name="connsiteX5" fmla="*/ 172778 w 171450"/>
                    <a:gd name="connsiteY5" fmla="*/ 991 h 123825"/>
                    <a:gd name="connsiteX6" fmla="*/ 120390 w 171450"/>
                    <a:gd name="connsiteY6" fmla="*/ 57189 h 123825"/>
                    <a:gd name="connsiteX7" fmla="*/ 61335 w 171450"/>
                    <a:gd name="connsiteY7" fmla="*/ 97193 h 123825"/>
                    <a:gd name="connsiteX8" fmla="*/ 9900 w 171450"/>
                    <a:gd name="connsiteY8" fmla="*/ 119101 h 123825"/>
                    <a:gd name="connsiteX9" fmla="*/ 6090 w 171450"/>
                    <a:gd name="connsiteY9" fmla="*/ 120054 h 123825"/>
                    <a:gd name="connsiteX10" fmla="*/ 6090 w 171450"/>
                    <a:gd name="connsiteY10" fmla="*/ 120054 h 123825"/>
                    <a:gd name="connsiteX11" fmla="*/ 6090 w 171450"/>
                    <a:gd name="connsiteY11" fmla="*/ 119101 h 123825"/>
                    <a:gd name="connsiteX12" fmla="*/ 1328 w 171450"/>
                    <a:gd name="connsiteY12" fmla="*/ 119101 h 123825"/>
                    <a:gd name="connsiteX13" fmla="*/ 1328 w 171450"/>
                    <a:gd name="connsiteY13" fmla="*/ 11910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123825">
                      <a:moveTo>
                        <a:pt x="1328" y="119101"/>
                      </a:moveTo>
                      <a:cubicBezTo>
                        <a:pt x="-577" y="121006"/>
                        <a:pt x="-577" y="122911"/>
                        <a:pt x="2280" y="124816"/>
                      </a:cubicBezTo>
                      <a:cubicBezTo>
                        <a:pt x="8948" y="128626"/>
                        <a:pt x="24187" y="120054"/>
                        <a:pt x="28950" y="117196"/>
                      </a:cubicBezTo>
                      <a:cubicBezTo>
                        <a:pt x="76575" y="97193"/>
                        <a:pt x="118485" y="69571"/>
                        <a:pt x="153728" y="31471"/>
                      </a:cubicBezTo>
                      <a:cubicBezTo>
                        <a:pt x="162300" y="22898"/>
                        <a:pt x="169920" y="13373"/>
                        <a:pt x="177540" y="2896"/>
                      </a:cubicBezTo>
                      <a:cubicBezTo>
                        <a:pt x="179445" y="39"/>
                        <a:pt x="174683" y="-914"/>
                        <a:pt x="172778" y="991"/>
                      </a:cubicBezTo>
                      <a:cubicBezTo>
                        <a:pt x="158490" y="21946"/>
                        <a:pt x="139440" y="40043"/>
                        <a:pt x="120390" y="57189"/>
                      </a:cubicBezTo>
                      <a:cubicBezTo>
                        <a:pt x="102293" y="72429"/>
                        <a:pt x="83243" y="86716"/>
                        <a:pt x="61335" y="97193"/>
                      </a:cubicBezTo>
                      <a:cubicBezTo>
                        <a:pt x="45143" y="105766"/>
                        <a:pt x="27998" y="114339"/>
                        <a:pt x="9900" y="119101"/>
                      </a:cubicBezTo>
                      <a:cubicBezTo>
                        <a:pt x="8948" y="119101"/>
                        <a:pt x="7043" y="119101"/>
                        <a:pt x="6090" y="120054"/>
                      </a:cubicBezTo>
                      <a:cubicBezTo>
                        <a:pt x="6090" y="120054"/>
                        <a:pt x="6090" y="120054"/>
                        <a:pt x="6090" y="120054"/>
                      </a:cubicBezTo>
                      <a:cubicBezTo>
                        <a:pt x="6090" y="120054"/>
                        <a:pt x="6090" y="120054"/>
                        <a:pt x="6090" y="119101"/>
                      </a:cubicBezTo>
                      <a:cubicBezTo>
                        <a:pt x="7995" y="118148"/>
                        <a:pt x="3233" y="117196"/>
                        <a:pt x="1328" y="119101"/>
                      </a:cubicBezTo>
                      <a:lnTo>
                        <a:pt x="1328" y="119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01" name="Figura a mano libera: Forma 600">
                  <a:extLst>
                    <a:ext uri="{FF2B5EF4-FFF2-40B4-BE49-F238E27FC236}">
                      <a16:creationId xmlns:a16="http://schemas.microsoft.com/office/drawing/2014/main" id="{0F56E366-DED4-4EC3-859D-797F81FD77C9}"/>
                    </a:ext>
                  </a:extLst>
                </p:cNvPr>
                <p:cNvSpPr/>
                <p:nvPr/>
              </p:nvSpPr>
              <p:spPr>
                <a:xfrm>
                  <a:off x="8414385" y="6827176"/>
                  <a:ext cx="85725" cy="152400"/>
                </a:xfrm>
                <a:custGeom>
                  <a:avLst/>
                  <a:gdLst>
                    <a:gd name="connsiteX0" fmla="*/ 1905 w 85725"/>
                    <a:gd name="connsiteY0" fmla="*/ 1429 h 152400"/>
                    <a:gd name="connsiteX1" fmla="*/ 952 w 85725"/>
                    <a:gd name="connsiteY1" fmla="*/ 16669 h 152400"/>
                    <a:gd name="connsiteX2" fmla="*/ 20955 w 85725"/>
                    <a:gd name="connsiteY2" fmla="*/ 77629 h 152400"/>
                    <a:gd name="connsiteX3" fmla="*/ 81915 w 85725"/>
                    <a:gd name="connsiteY3" fmla="*/ 154781 h 152400"/>
                    <a:gd name="connsiteX4" fmla="*/ 87630 w 85725"/>
                    <a:gd name="connsiteY4" fmla="*/ 152876 h 152400"/>
                    <a:gd name="connsiteX5" fmla="*/ 28575 w 85725"/>
                    <a:gd name="connsiteY5" fmla="*/ 80486 h 152400"/>
                    <a:gd name="connsiteX6" fmla="*/ 7620 w 85725"/>
                    <a:gd name="connsiteY6" fmla="*/ 19526 h 152400"/>
                    <a:gd name="connsiteX7" fmla="*/ 7620 w 85725"/>
                    <a:gd name="connsiteY7" fmla="*/ 1429 h 152400"/>
                    <a:gd name="connsiteX8" fmla="*/ 1905 w 85725"/>
                    <a:gd name="connsiteY8" fmla="*/ 1429 h 152400"/>
                    <a:gd name="connsiteX9" fmla="*/ 1905 w 85725"/>
                    <a:gd name="connsiteY9" fmla="*/ 142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725" h="152400">
                      <a:moveTo>
                        <a:pt x="1905" y="1429"/>
                      </a:moveTo>
                      <a:cubicBezTo>
                        <a:pt x="-953" y="5238"/>
                        <a:pt x="0" y="12859"/>
                        <a:pt x="952" y="16669"/>
                      </a:cubicBezTo>
                      <a:cubicBezTo>
                        <a:pt x="2858" y="37624"/>
                        <a:pt x="10477" y="59531"/>
                        <a:pt x="20955" y="77629"/>
                      </a:cubicBezTo>
                      <a:cubicBezTo>
                        <a:pt x="36195" y="106204"/>
                        <a:pt x="58102" y="132874"/>
                        <a:pt x="81915" y="154781"/>
                      </a:cubicBezTo>
                      <a:cubicBezTo>
                        <a:pt x="83820" y="156686"/>
                        <a:pt x="88583" y="153829"/>
                        <a:pt x="87630" y="152876"/>
                      </a:cubicBezTo>
                      <a:cubicBezTo>
                        <a:pt x="64770" y="131921"/>
                        <a:pt x="43815" y="107156"/>
                        <a:pt x="28575" y="80486"/>
                      </a:cubicBezTo>
                      <a:cubicBezTo>
                        <a:pt x="18097" y="62388"/>
                        <a:pt x="10477" y="40481"/>
                        <a:pt x="7620" y="19526"/>
                      </a:cubicBezTo>
                      <a:cubicBezTo>
                        <a:pt x="6667" y="14763"/>
                        <a:pt x="4763" y="6191"/>
                        <a:pt x="7620" y="1429"/>
                      </a:cubicBezTo>
                      <a:cubicBezTo>
                        <a:pt x="8572" y="-476"/>
                        <a:pt x="2858" y="-476"/>
                        <a:pt x="1905" y="1429"/>
                      </a:cubicBezTo>
                      <a:lnTo>
                        <a:pt x="1905" y="14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02" name="Figura a mano libera: Forma 601">
                  <a:extLst>
                    <a:ext uri="{FF2B5EF4-FFF2-40B4-BE49-F238E27FC236}">
                      <a16:creationId xmlns:a16="http://schemas.microsoft.com/office/drawing/2014/main" id="{5A536B9C-9BEF-4EE4-AB0B-D0C776C1D1CC}"/>
                    </a:ext>
                  </a:extLst>
                </p:cNvPr>
                <p:cNvSpPr/>
                <p:nvPr/>
              </p:nvSpPr>
              <p:spPr>
                <a:xfrm>
                  <a:off x="8356282" y="7150464"/>
                  <a:ext cx="66675" cy="133350"/>
                </a:xfrm>
                <a:custGeom>
                  <a:avLst/>
                  <a:gdLst>
                    <a:gd name="connsiteX0" fmla="*/ 0 w 66675"/>
                    <a:gd name="connsiteY0" fmla="*/ 1991 h 133350"/>
                    <a:gd name="connsiteX1" fmla="*/ 17145 w 66675"/>
                    <a:gd name="connsiteY1" fmla="*/ 73428 h 133350"/>
                    <a:gd name="connsiteX2" fmla="*/ 48578 w 66675"/>
                    <a:gd name="connsiteY2" fmla="*/ 120101 h 133350"/>
                    <a:gd name="connsiteX3" fmla="*/ 64770 w 66675"/>
                    <a:gd name="connsiteY3" fmla="*/ 140103 h 133350"/>
                    <a:gd name="connsiteX4" fmla="*/ 70485 w 66675"/>
                    <a:gd name="connsiteY4" fmla="*/ 138198 h 133350"/>
                    <a:gd name="connsiteX5" fmla="*/ 54293 w 66675"/>
                    <a:gd name="connsiteY5" fmla="*/ 119148 h 133350"/>
                    <a:gd name="connsiteX6" fmla="*/ 21907 w 66675"/>
                    <a:gd name="connsiteY6" fmla="*/ 70571 h 133350"/>
                    <a:gd name="connsiteX7" fmla="*/ 5715 w 66675"/>
                    <a:gd name="connsiteY7" fmla="*/ 1038 h 133350"/>
                    <a:gd name="connsiteX8" fmla="*/ 0 w 66675"/>
                    <a:gd name="connsiteY8" fmla="*/ 1991 h 133350"/>
                    <a:gd name="connsiteX9" fmla="*/ 0 w 66675"/>
                    <a:gd name="connsiteY9" fmla="*/ 1991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133350">
                      <a:moveTo>
                        <a:pt x="0" y="1991"/>
                      </a:moveTo>
                      <a:cubicBezTo>
                        <a:pt x="0" y="25803"/>
                        <a:pt x="6668" y="51521"/>
                        <a:pt x="17145" y="73428"/>
                      </a:cubicBezTo>
                      <a:cubicBezTo>
                        <a:pt x="25718" y="89621"/>
                        <a:pt x="37148" y="104861"/>
                        <a:pt x="48578" y="120101"/>
                      </a:cubicBezTo>
                      <a:cubicBezTo>
                        <a:pt x="54293" y="126768"/>
                        <a:pt x="59055" y="133436"/>
                        <a:pt x="64770" y="140103"/>
                      </a:cubicBezTo>
                      <a:cubicBezTo>
                        <a:pt x="65723" y="141056"/>
                        <a:pt x="71438" y="139151"/>
                        <a:pt x="70485" y="138198"/>
                      </a:cubicBezTo>
                      <a:cubicBezTo>
                        <a:pt x="64770" y="131531"/>
                        <a:pt x="60007" y="125816"/>
                        <a:pt x="54293" y="119148"/>
                      </a:cubicBezTo>
                      <a:cubicBezTo>
                        <a:pt x="42863" y="103909"/>
                        <a:pt x="30480" y="87716"/>
                        <a:pt x="21907" y="70571"/>
                      </a:cubicBezTo>
                      <a:cubicBezTo>
                        <a:pt x="11430" y="49616"/>
                        <a:pt x="5715" y="24851"/>
                        <a:pt x="5715" y="1038"/>
                      </a:cubicBezTo>
                      <a:cubicBezTo>
                        <a:pt x="5715" y="-866"/>
                        <a:pt x="0" y="86"/>
                        <a:pt x="0" y="1991"/>
                      </a:cubicBezTo>
                      <a:lnTo>
                        <a:pt x="0" y="199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03" name="Figura a mano libera: Forma 602">
                  <a:extLst>
                    <a:ext uri="{FF2B5EF4-FFF2-40B4-BE49-F238E27FC236}">
                      <a16:creationId xmlns:a16="http://schemas.microsoft.com/office/drawing/2014/main" id="{E4C6F283-89F5-4E7D-AAD9-89DC0C1F766B}"/>
                    </a:ext>
                  </a:extLst>
                </p:cNvPr>
                <p:cNvSpPr/>
                <p:nvPr/>
              </p:nvSpPr>
              <p:spPr>
                <a:xfrm>
                  <a:off x="8258949" y="7516636"/>
                  <a:ext cx="190500" cy="85725"/>
                </a:xfrm>
                <a:custGeom>
                  <a:avLst/>
                  <a:gdLst>
                    <a:gd name="connsiteX0" fmla="*/ 178 w 190500"/>
                    <a:gd name="connsiteY0" fmla="*/ 79683 h 85725"/>
                    <a:gd name="connsiteX1" fmla="*/ 33516 w 190500"/>
                    <a:gd name="connsiteY1" fmla="*/ 84445 h 85725"/>
                    <a:gd name="connsiteX2" fmla="*/ 165913 w 190500"/>
                    <a:gd name="connsiteY2" fmla="*/ 23486 h 85725"/>
                    <a:gd name="connsiteX3" fmla="*/ 195441 w 190500"/>
                    <a:gd name="connsiteY3" fmla="*/ 1578 h 85725"/>
                    <a:gd name="connsiteX4" fmla="*/ 190678 w 190500"/>
                    <a:gd name="connsiteY4" fmla="*/ 626 h 85725"/>
                    <a:gd name="connsiteX5" fmla="*/ 88761 w 190500"/>
                    <a:gd name="connsiteY5" fmla="*/ 62538 h 85725"/>
                    <a:gd name="connsiteX6" fmla="*/ 43994 w 190500"/>
                    <a:gd name="connsiteY6" fmla="*/ 78731 h 85725"/>
                    <a:gd name="connsiteX7" fmla="*/ 16371 w 190500"/>
                    <a:gd name="connsiteY7" fmla="*/ 83493 h 85725"/>
                    <a:gd name="connsiteX8" fmla="*/ 6846 w 190500"/>
                    <a:gd name="connsiteY8" fmla="*/ 78731 h 85725"/>
                    <a:gd name="connsiteX9" fmla="*/ 178 w 190500"/>
                    <a:gd name="connsiteY9" fmla="*/ 79683 h 85725"/>
                    <a:gd name="connsiteX10" fmla="*/ 178 w 190500"/>
                    <a:gd name="connsiteY10" fmla="*/ 79683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500" h="85725">
                      <a:moveTo>
                        <a:pt x="178" y="79683"/>
                      </a:moveTo>
                      <a:cubicBezTo>
                        <a:pt x="-2679" y="92065"/>
                        <a:pt x="29706" y="85398"/>
                        <a:pt x="33516" y="84445"/>
                      </a:cubicBezTo>
                      <a:cubicBezTo>
                        <a:pt x="81141" y="73968"/>
                        <a:pt x="125908" y="51108"/>
                        <a:pt x="165913" y="23486"/>
                      </a:cubicBezTo>
                      <a:cubicBezTo>
                        <a:pt x="176391" y="16818"/>
                        <a:pt x="185916" y="9198"/>
                        <a:pt x="195441" y="1578"/>
                      </a:cubicBezTo>
                      <a:cubicBezTo>
                        <a:pt x="198299" y="-327"/>
                        <a:pt x="192583" y="-327"/>
                        <a:pt x="190678" y="626"/>
                      </a:cubicBezTo>
                      <a:cubicBezTo>
                        <a:pt x="160199" y="25390"/>
                        <a:pt x="124956" y="46345"/>
                        <a:pt x="88761" y="62538"/>
                      </a:cubicBezTo>
                      <a:cubicBezTo>
                        <a:pt x="74474" y="69206"/>
                        <a:pt x="59233" y="73968"/>
                        <a:pt x="43994" y="78731"/>
                      </a:cubicBezTo>
                      <a:cubicBezTo>
                        <a:pt x="35421" y="81588"/>
                        <a:pt x="25896" y="83493"/>
                        <a:pt x="16371" y="83493"/>
                      </a:cubicBezTo>
                      <a:cubicBezTo>
                        <a:pt x="13513" y="83493"/>
                        <a:pt x="5894" y="82540"/>
                        <a:pt x="6846" y="78731"/>
                      </a:cubicBezTo>
                      <a:cubicBezTo>
                        <a:pt x="5894" y="76826"/>
                        <a:pt x="178" y="77778"/>
                        <a:pt x="178" y="79683"/>
                      </a:cubicBezTo>
                      <a:lnTo>
                        <a:pt x="178" y="796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04" name="Figura a mano libera: Forma 603">
                  <a:extLst>
                    <a:ext uri="{FF2B5EF4-FFF2-40B4-BE49-F238E27FC236}">
                      <a16:creationId xmlns:a16="http://schemas.microsoft.com/office/drawing/2014/main" id="{9D9AE00A-281F-49DD-AC6E-64111E43122C}"/>
                    </a:ext>
                  </a:extLst>
                </p:cNvPr>
                <p:cNvSpPr/>
                <p:nvPr/>
              </p:nvSpPr>
              <p:spPr>
                <a:xfrm>
                  <a:off x="8567299" y="6982656"/>
                  <a:ext cx="171450" cy="47625"/>
                </a:xfrm>
                <a:custGeom>
                  <a:avLst/>
                  <a:gdLst>
                    <a:gd name="connsiteX0" fmla="*/ 438 w 171450"/>
                    <a:gd name="connsiteY0" fmla="*/ 49783 h 47625"/>
                    <a:gd name="connsiteX1" fmla="*/ 21393 w 171450"/>
                    <a:gd name="connsiteY1" fmla="*/ 53593 h 47625"/>
                    <a:gd name="connsiteX2" fmla="*/ 82352 w 171450"/>
                    <a:gd name="connsiteY2" fmla="*/ 42163 h 47625"/>
                    <a:gd name="connsiteX3" fmla="*/ 169982 w 171450"/>
                    <a:gd name="connsiteY3" fmla="*/ 3111 h 47625"/>
                    <a:gd name="connsiteX4" fmla="*/ 168077 w 171450"/>
                    <a:gd name="connsiteY4" fmla="*/ 253 h 47625"/>
                    <a:gd name="connsiteX5" fmla="*/ 90925 w 171450"/>
                    <a:gd name="connsiteY5" fmla="*/ 35496 h 47625"/>
                    <a:gd name="connsiteX6" fmla="*/ 29013 w 171450"/>
                    <a:gd name="connsiteY6" fmla="*/ 49783 h 47625"/>
                    <a:gd name="connsiteX7" fmla="*/ 6152 w 171450"/>
                    <a:gd name="connsiteY7" fmla="*/ 46926 h 47625"/>
                    <a:gd name="connsiteX8" fmla="*/ 438 w 171450"/>
                    <a:gd name="connsiteY8" fmla="*/ 49783 h 47625"/>
                    <a:gd name="connsiteX9" fmla="*/ 438 w 171450"/>
                    <a:gd name="connsiteY9" fmla="*/ 497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450" h="47625">
                      <a:moveTo>
                        <a:pt x="438" y="49783"/>
                      </a:moveTo>
                      <a:cubicBezTo>
                        <a:pt x="7105" y="52641"/>
                        <a:pt x="14725" y="52641"/>
                        <a:pt x="21393" y="53593"/>
                      </a:cubicBezTo>
                      <a:cubicBezTo>
                        <a:pt x="42348" y="53593"/>
                        <a:pt x="62350" y="48831"/>
                        <a:pt x="82352" y="42163"/>
                      </a:cubicBezTo>
                      <a:cubicBezTo>
                        <a:pt x="112832" y="31686"/>
                        <a:pt x="142360" y="18351"/>
                        <a:pt x="169982" y="3111"/>
                      </a:cubicBezTo>
                      <a:cubicBezTo>
                        <a:pt x="173793" y="1206"/>
                        <a:pt x="169982" y="-699"/>
                        <a:pt x="168077" y="253"/>
                      </a:cubicBezTo>
                      <a:cubicBezTo>
                        <a:pt x="143313" y="13588"/>
                        <a:pt x="117595" y="25971"/>
                        <a:pt x="90925" y="35496"/>
                      </a:cubicBezTo>
                      <a:cubicBezTo>
                        <a:pt x="70923" y="43116"/>
                        <a:pt x="49968" y="48831"/>
                        <a:pt x="29013" y="49783"/>
                      </a:cubicBezTo>
                      <a:cubicBezTo>
                        <a:pt x="21393" y="49783"/>
                        <a:pt x="12820" y="50736"/>
                        <a:pt x="6152" y="46926"/>
                      </a:cubicBezTo>
                      <a:cubicBezTo>
                        <a:pt x="3295" y="45973"/>
                        <a:pt x="-1468" y="48831"/>
                        <a:pt x="438" y="49783"/>
                      </a:cubicBezTo>
                      <a:lnTo>
                        <a:pt x="438" y="497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05" name="Figura a mano libera: Forma 604">
                  <a:extLst>
                    <a:ext uri="{FF2B5EF4-FFF2-40B4-BE49-F238E27FC236}">
                      <a16:creationId xmlns:a16="http://schemas.microsoft.com/office/drawing/2014/main" id="{5D8F789C-060D-45C7-9D54-4DF5068563ED}"/>
                    </a:ext>
                  </a:extLst>
                </p:cNvPr>
                <p:cNvSpPr/>
                <p:nvPr/>
              </p:nvSpPr>
              <p:spPr>
                <a:xfrm>
                  <a:off x="8510358" y="6776693"/>
                  <a:ext cx="142875" cy="152400"/>
                </a:xfrm>
                <a:custGeom>
                  <a:avLst/>
                  <a:gdLst>
                    <a:gd name="connsiteX0" fmla="*/ 2134 w 142875"/>
                    <a:gd name="connsiteY0" fmla="*/ 155733 h 152400"/>
                    <a:gd name="connsiteX1" fmla="*/ 15468 w 142875"/>
                    <a:gd name="connsiteY1" fmla="*/ 150019 h 152400"/>
                    <a:gd name="connsiteX2" fmla="*/ 61189 w 142875"/>
                    <a:gd name="connsiteY2" fmla="*/ 115729 h 152400"/>
                    <a:gd name="connsiteX3" fmla="*/ 131674 w 142875"/>
                    <a:gd name="connsiteY3" fmla="*/ 26194 h 152400"/>
                    <a:gd name="connsiteX4" fmla="*/ 147866 w 142875"/>
                    <a:gd name="connsiteY4" fmla="*/ 1429 h 152400"/>
                    <a:gd name="connsiteX5" fmla="*/ 142151 w 142875"/>
                    <a:gd name="connsiteY5" fmla="*/ 1429 h 152400"/>
                    <a:gd name="connsiteX6" fmla="*/ 103099 w 142875"/>
                    <a:gd name="connsiteY6" fmla="*/ 60483 h 152400"/>
                    <a:gd name="connsiteX7" fmla="*/ 67856 w 142875"/>
                    <a:gd name="connsiteY7" fmla="*/ 104299 h 152400"/>
                    <a:gd name="connsiteX8" fmla="*/ 21184 w 142875"/>
                    <a:gd name="connsiteY8" fmla="*/ 142399 h 152400"/>
                    <a:gd name="connsiteX9" fmla="*/ 5943 w 142875"/>
                    <a:gd name="connsiteY9" fmla="*/ 151924 h 152400"/>
                    <a:gd name="connsiteX10" fmla="*/ 3086 w 142875"/>
                    <a:gd name="connsiteY10" fmla="*/ 152876 h 152400"/>
                    <a:gd name="connsiteX11" fmla="*/ 3086 w 142875"/>
                    <a:gd name="connsiteY11" fmla="*/ 152876 h 152400"/>
                    <a:gd name="connsiteX12" fmla="*/ 2134 w 142875"/>
                    <a:gd name="connsiteY12" fmla="*/ 155733 h 152400"/>
                    <a:gd name="connsiteX13" fmla="*/ 2134 w 142875"/>
                    <a:gd name="connsiteY13" fmla="*/ 155733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875" h="152400">
                      <a:moveTo>
                        <a:pt x="2134" y="155733"/>
                      </a:moveTo>
                      <a:cubicBezTo>
                        <a:pt x="6896" y="154781"/>
                        <a:pt x="11659" y="151924"/>
                        <a:pt x="15468" y="150019"/>
                      </a:cubicBezTo>
                      <a:cubicBezTo>
                        <a:pt x="31661" y="140494"/>
                        <a:pt x="47854" y="128111"/>
                        <a:pt x="61189" y="115729"/>
                      </a:cubicBezTo>
                      <a:cubicBezTo>
                        <a:pt x="89764" y="90011"/>
                        <a:pt x="111671" y="57626"/>
                        <a:pt x="131674" y="26194"/>
                      </a:cubicBezTo>
                      <a:cubicBezTo>
                        <a:pt x="137389" y="17621"/>
                        <a:pt x="142151" y="10001"/>
                        <a:pt x="147866" y="1429"/>
                      </a:cubicBezTo>
                      <a:cubicBezTo>
                        <a:pt x="148818" y="-476"/>
                        <a:pt x="143104" y="-476"/>
                        <a:pt x="142151" y="1429"/>
                      </a:cubicBezTo>
                      <a:cubicBezTo>
                        <a:pt x="129768" y="21431"/>
                        <a:pt x="116434" y="41433"/>
                        <a:pt x="103099" y="60483"/>
                      </a:cubicBezTo>
                      <a:cubicBezTo>
                        <a:pt x="91668" y="75724"/>
                        <a:pt x="80239" y="90011"/>
                        <a:pt x="67856" y="104299"/>
                      </a:cubicBezTo>
                      <a:cubicBezTo>
                        <a:pt x="53568" y="118586"/>
                        <a:pt x="37376" y="130969"/>
                        <a:pt x="21184" y="142399"/>
                      </a:cubicBezTo>
                      <a:cubicBezTo>
                        <a:pt x="16421" y="146208"/>
                        <a:pt x="11659" y="149066"/>
                        <a:pt x="5943" y="151924"/>
                      </a:cubicBezTo>
                      <a:cubicBezTo>
                        <a:pt x="4991" y="152876"/>
                        <a:pt x="4039" y="152876"/>
                        <a:pt x="3086" y="152876"/>
                      </a:cubicBezTo>
                      <a:cubicBezTo>
                        <a:pt x="3086" y="152876"/>
                        <a:pt x="2134" y="152876"/>
                        <a:pt x="3086" y="152876"/>
                      </a:cubicBezTo>
                      <a:cubicBezTo>
                        <a:pt x="229" y="152876"/>
                        <a:pt x="-1676" y="155733"/>
                        <a:pt x="2134" y="155733"/>
                      </a:cubicBezTo>
                      <a:lnTo>
                        <a:pt x="2134" y="15573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06" name="Figura a mano libera: Forma 605">
                  <a:extLst>
                    <a:ext uri="{FF2B5EF4-FFF2-40B4-BE49-F238E27FC236}">
                      <a16:creationId xmlns:a16="http://schemas.microsoft.com/office/drawing/2014/main" id="{147EE552-8580-4E92-B01C-3D94AFB299C3}"/>
                    </a:ext>
                  </a:extLst>
                </p:cNvPr>
                <p:cNvSpPr/>
                <p:nvPr/>
              </p:nvSpPr>
              <p:spPr>
                <a:xfrm>
                  <a:off x="8553356" y="7339837"/>
                  <a:ext cx="209550" cy="38100"/>
                </a:xfrm>
                <a:custGeom>
                  <a:avLst/>
                  <a:gdLst>
                    <a:gd name="connsiteX0" fmla="*/ 93 w 209550"/>
                    <a:gd name="connsiteY0" fmla="*/ 2164 h 38100"/>
                    <a:gd name="connsiteX1" fmla="*/ 64863 w 209550"/>
                    <a:gd name="connsiteY1" fmla="*/ 41217 h 38100"/>
                    <a:gd name="connsiteX2" fmla="*/ 176306 w 209550"/>
                    <a:gd name="connsiteY2" fmla="*/ 45027 h 38100"/>
                    <a:gd name="connsiteX3" fmla="*/ 206786 w 209550"/>
                    <a:gd name="connsiteY3" fmla="*/ 44075 h 38100"/>
                    <a:gd name="connsiteX4" fmla="*/ 209643 w 209550"/>
                    <a:gd name="connsiteY4" fmla="*/ 41217 h 38100"/>
                    <a:gd name="connsiteX5" fmla="*/ 104868 w 209550"/>
                    <a:gd name="connsiteY5" fmla="*/ 41217 h 38100"/>
                    <a:gd name="connsiteX6" fmla="*/ 43908 w 209550"/>
                    <a:gd name="connsiteY6" fmla="*/ 33597 h 38100"/>
                    <a:gd name="connsiteX7" fmla="*/ 5808 w 209550"/>
                    <a:gd name="connsiteY7" fmla="*/ 260 h 38100"/>
                    <a:gd name="connsiteX8" fmla="*/ 93 w 209550"/>
                    <a:gd name="connsiteY8" fmla="*/ 2164 h 38100"/>
                    <a:gd name="connsiteX9" fmla="*/ 93 w 209550"/>
                    <a:gd name="connsiteY9" fmla="*/ 216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550" h="38100">
                      <a:moveTo>
                        <a:pt x="93" y="2164"/>
                      </a:moveTo>
                      <a:cubicBezTo>
                        <a:pt x="3903" y="29787"/>
                        <a:pt x="42956" y="39312"/>
                        <a:pt x="64863" y="41217"/>
                      </a:cubicBezTo>
                      <a:cubicBezTo>
                        <a:pt x="102011" y="45980"/>
                        <a:pt x="139158" y="45027"/>
                        <a:pt x="176306" y="45027"/>
                      </a:cubicBezTo>
                      <a:cubicBezTo>
                        <a:pt x="186783" y="45027"/>
                        <a:pt x="196308" y="45027"/>
                        <a:pt x="206786" y="44075"/>
                      </a:cubicBezTo>
                      <a:cubicBezTo>
                        <a:pt x="208691" y="44075"/>
                        <a:pt x="213453" y="41217"/>
                        <a:pt x="209643" y="41217"/>
                      </a:cubicBezTo>
                      <a:cubicBezTo>
                        <a:pt x="174400" y="42169"/>
                        <a:pt x="140111" y="42169"/>
                        <a:pt x="104868" y="41217"/>
                      </a:cubicBezTo>
                      <a:cubicBezTo>
                        <a:pt x="84866" y="40264"/>
                        <a:pt x="62958" y="39312"/>
                        <a:pt x="43908" y="33597"/>
                      </a:cubicBezTo>
                      <a:cubicBezTo>
                        <a:pt x="28668" y="28835"/>
                        <a:pt x="8666" y="17405"/>
                        <a:pt x="5808" y="260"/>
                      </a:cubicBezTo>
                      <a:cubicBezTo>
                        <a:pt x="5808" y="-693"/>
                        <a:pt x="-859" y="1212"/>
                        <a:pt x="93" y="2164"/>
                      </a:cubicBezTo>
                      <a:lnTo>
                        <a:pt x="93" y="21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07" name="Figura a mano libera: Forma 606">
                  <a:extLst>
                    <a:ext uri="{FF2B5EF4-FFF2-40B4-BE49-F238E27FC236}">
                      <a16:creationId xmlns:a16="http://schemas.microsoft.com/office/drawing/2014/main" id="{3B799C76-5665-4200-A2BF-286805F9FFBF}"/>
                    </a:ext>
                  </a:extLst>
                </p:cNvPr>
                <p:cNvSpPr/>
                <p:nvPr/>
              </p:nvSpPr>
              <p:spPr>
                <a:xfrm>
                  <a:off x="6834353" y="6794229"/>
                  <a:ext cx="104775" cy="981075"/>
                </a:xfrm>
                <a:custGeom>
                  <a:avLst/>
                  <a:gdLst>
                    <a:gd name="connsiteX0" fmla="*/ 108419 w 104775"/>
                    <a:gd name="connsiteY0" fmla="*/ 982114 h 981075"/>
                    <a:gd name="connsiteX1" fmla="*/ 36982 w 104775"/>
                    <a:gd name="connsiteY1" fmla="*/ 794471 h 981075"/>
                    <a:gd name="connsiteX2" fmla="*/ 26504 w 104775"/>
                    <a:gd name="connsiteY2" fmla="*/ 718271 h 981075"/>
                    <a:gd name="connsiteX3" fmla="*/ 9359 w 104775"/>
                    <a:gd name="connsiteY3" fmla="*/ 589683 h 981075"/>
                    <a:gd name="connsiteX4" fmla="*/ 23646 w 104775"/>
                    <a:gd name="connsiteY4" fmla="*/ 344891 h 981075"/>
                    <a:gd name="connsiteX5" fmla="*/ 76034 w 104775"/>
                    <a:gd name="connsiteY5" fmla="*/ 118196 h 981075"/>
                    <a:gd name="connsiteX6" fmla="*/ 112229 w 104775"/>
                    <a:gd name="connsiteY6" fmla="*/ 1039 h 981075"/>
                    <a:gd name="connsiteX7" fmla="*/ 106514 w 104775"/>
                    <a:gd name="connsiteY7" fmla="*/ 1991 h 981075"/>
                    <a:gd name="connsiteX8" fmla="*/ 22694 w 104775"/>
                    <a:gd name="connsiteY8" fmla="*/ 317269 h 981075"/>
                    <a:gd name="connsiteX9" fmla="*/ 786 w 104775"/>
                    <a:gd name="connsiteY9" fmla="*/ 562061 h 981075"/>
                    <a:gd name="connsiteX10" fmla="*/ 16979 w 104775"/>
                    <a:gd name="connsiteY10" fmla="*/ 692553 h 981075"/>
                    <a:gd name="connsiteX11" fmla="*/ 27457 w 104775"/>
                    <a:gd name="connsiteY11" fmla="*/ 779231 h 981075"/>
                    <a:gd name="connsiteX12" fmla="*/ 101751 w 104775"/>
                    <a:gd name="connsiteY12" fmla="*/ 983066 h 981075"/>
                    <a:gd name="connsiteX13" fmla="*/ 108419 w 104775"/>
                    <a:gd name="connsiteY13" fmla="*/ 982114 h 981075"/>
                    <a:gd name="connsiteX14" fmla="*/ 108419 w 104775"/>
                    <a:gd name="connsiteY14" fmla="*/ 982114 h 98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4775" h="981075">
                      <a:moveTo>
                        <a:pt x="108419" y="982114"/>
                      </a:moveTo>
                      <a:cubicBezTo>
                        <a:pt x="81749" y="922106"/>
                        <a:pt x="50316" y="860194"/>
                        <a:pt x="36982" y="794471"/>
                      </a:cubicBezTo>
                      <a:cubicBezTo>
                        <a:pt x="32219" y="769706"/>
                        <a:pt x="29361" y="743989"/>
                        <a:pt x="26504" y="718271"/>
                      </a:cubicBezTo>
                      <a:cubicBezTo>
                        <a:pt x="21741" y="675408"/>
                        <a:pt x="14121" y="632546"/>
                        <a:pt x="9359" y="589683"/>
                      </a:cubicBezTo>
                      <a:cubicBezTo>
                        <a:pt x="-166" y="508721"/>
                        <a:pt x="10311" y="424901"/>
                        <a:pt x="23646" y="344891"/>
                      </a:cubicBezTo>
                      <a:cubicBezTo>
                        <a:pt x="36982" y="268691"/>
                        <a:pt x="55079" y="192491"/>
                        <a:pt x="76034" y="118196"/>
                      </a:cubicBezTo>
                      <a:cubicBezTo>
                        <a:pt x="87464" y="79144"/>
                        <a:pt x="98894" y="40091"/>
                        <a:pt x="112229" y="1039"/>
                      </a:cubicBezTo>
                      <a:cubicBezTo>
                        <a:pt x="113182" y="-867"/>
                        <a:pt x="107466" y="86"/>
                        <a:pt x="106514" y="1991"/>
                      </a:cubicBezTo>
                      <a:cubicBezTo>
                        <a:pt x="70319" y="103908"/>
                        <a:pt x="42696" y="210589"/>
                        <a:pt x="22694" y="317269"/>
                      </a:cubicBezTo>
                      <a:cubicBezTo>
                        <a:pt x="7454" y="397278"/>
                        <a:pt x="-3024" y="480146"/>
                        <a:pt x="786" y="562061"/>
                      </a:cubicBezTo>
                      <a:cubicBezTo>
                        <a:pt x="2691" y="605876"/>
                        <a:pt x="11264" y="649691"/>
                        <a:pt x="16979" y="692553"/>
                      </a:cubicBezTo>
                      <a:cubicBezTo>
                        <a:pt x="20789" y="721128"/>
                        <a:pt x="23646" y="750656"/>
                        <a:pt x="27457" y="779231"/>
                      </a:cubicBezTo>
                      <a:cubicBezTo>
                        <a:pt x="38886" y="850669"/>
                        <a:pt x="73176" y="917344"/>
                        <a:pt x="101751" y="983066"/>
                      </a:cubicBezTo>
                      <a:cubicBezTo>
                        <a:pt x="103657" y="985923"/>
                        <a:pt x="109371" y="984019"/>
                        <a:pt x="108419" y="982114"/>
                      </a:cubicBezTo>
                      <a:lnTo>
                        <a:pt x="108419" y="98211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08" name="Figura a mano libera: Forma 607">
                  <a:extLst>
                    <a:ext uri="{FF2B5EF4-FFF2-40B4-BE49-F238E27FC236}">
                      <a16:creationId xmlns:a16="http://schemas.microsoft.com/office/drawing/2014/main" id="{F0ACAAD3-0AF9-4967-8F17-DEC058F0FA93}"/>
                    </a:ext>
                  </a:extLst>
                </p:cNvPr>
                <p:cNvSpPr/>
                <p:nvPr/>
              </p:nvSpPr>
              <p:spPr>
                <a:xfrm>
                  <a:off x="6703588" y="7084038"/>
                  <a:ext cx="133350" cy="161925"/>
                </a:xfrm>
                <a:custGeom>
                  <a:avLst/>
                  <a:gdLst>
                    <a:gd name="connsiteX0" fmla="*/ 134409 w 133350"/>
                    <a:gd name="connsiteY0" fmla="*/ 167476 h 161925"/>
                    <a:gd name="connsiteX1" fmla="*/ 69639 w 133350"/>
                    <a:gd name="connsiteY1" fmla="*/ 106517 h 161925"/>
                    <a:gd name="connsiteX2" fmla="*/ 19157 w 133350"/>
                    <a:gd name="connsiteY2" fmla="*/ 23649 h 161925"/>
                    <a:gd name="connsiteX3" fmla="*/ 5822 w 133350"/>
                    <a:gd name="connsiteY3" fmla="*/ 789 h 161925"/>
                    <a:gd name="connsiteX4" fmla="*/ 107 w 133350"/>
                    <a:gd name="connsiteY4" fmla="*/ 2694 h 161925"/>
                    <a:gd name="connsiteX5" fmla="*/ 35349 w 133350"/>
                    <a:gd name="connsiteY5" fmla="*/ 62701 h 161925"/>
                    <a:gd name="connsiteX6" fmla="*/ 87737 w 133350"/>
                    <a:gd name="connsiteY6" fmla="*/ 136044 h 161925"/>
                    <a:gd name="connsiteX7" fmla="*/ 129647 w 133350"/>
                    <a:gd name="connsiteY7" fmla="*/ 169381 h 161925"/>
                    <a:gd name="connsiteX8" fmla="*/ 134409 w 133350"/>
                    <a:gd name="connsiteY8" fmla="*/ 167476 h 161925"/>
                    <a:gd name="connsiteX9" fmla="*/ 134409 w 133350"/>
                    <a:gd name="connsiteY9" fmla="*/ 16747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134409" y="167476"/>
                      </a:moveTo>
                      <a:cubicBezTo>
                        <a:pt x="109644" y="150331"/>
                        <a:pt x="85832" y="131281"/>
                        <a:pt x="69639" y="106517"/>
                      </a:cubicBezTo>
                      <a:cubicBezTo>
                        <a:pt x="51542" y="79847"/>
                        <a:pt x="35349" y="51272"/>
                        <a:pt x="19157" y="23649"/>
                      </a:cubicBezTo>
                      <a:cubicBezTo>
                        <a:pt x="14394" y="16029"/>
                        <a:pt x="10584" y="8409"/>
                        <a:pt x="5822" y="789"/>
                      </a:cubicBezTo>
                      <a:cubicBezTo>
                        <a:pt x="4869" y="-1116"/>
                        <a:pt x="-846" y="789"/>
                        <a:pt x="107" y="2694"/>
                      </a:cubicBezTo>
                      <a:cubicBezTo>
                        <a:pt x="11537" y="22697"/>
                        <a:pt x="22967" y="42699"/>
                        <a:pt x="35349" y="62701"/>
                      </a:cubicBezTo>
                      <a:cubicBezTo>
                        <a:pt x="50589" y="88419"/>
                        <a:pt x="65829" y="116042"/>
                        <a:pt x="87737" y="136044"/>
                      </a:cubicBezTo>
                      <a:cubicBezTo>
                        <a:pt x="101072" y="148426"/>
                        <a:pt x="115359" y="159856"/>
                        <a:pt x="129647" y="169381"/>
                      </a:cubicBezTo>
                      <a:cubicBezTo>
                        <a:pt x="129647" y="170334"/>
                        <a:pt x="135362" y="168429"/>
                        <a:pt x="134409" y="167476"/>
                      </a:cubicBezTo>
                      <a:lnTo>
                        <a:pt x="134409" y="16747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09" name="Figura a mano libera: Forma 608">
                  <a:extLst>
                    <a:ext uri="{FF2B5EF4-FFF2-40B4-BE49-F238E27FC236}">
                      <a16:creationId xmlns:a16="http://schemas.microsoft.com/office/drawing/2014/main" id="{125A28E5-ECDD-418D-A388-C15EF833C2EE}"/>
                    </a:ext>
                  </a:extLst>
                </p:cNvPr>
                <p:cNvSpPr/>
                <p:nvPr/>
              </p:nvSpPr>
              <p:spPr>
                <a:xfrm>
                  <a:off x="6633103" y="7129335"/>
                  <a:ext cx="133350" cy="66675"/>
                </a:xfrm>
                <a:custGeom>
                  <a:avLst/>
                  <a:gdLst>
                    <a:gd name="connsiteX0" fmla="*/ 133457 w 133350"/>
                    <a:gd name="connsiteY0" fmla="*/ 68840 h 66675"/>
                    <a:gd name="connsiteX1" fmla="*/ 133457 w 133350"/>
                    <a:gd name="connsiteY1" fmla="*/ 68840 h 66675"/>
                    <a:gd name="connsiteX2" fmla="*/ 125836 w 133350"/>
                    <a:gd name="connsiteY2" fmla="*/ 67887 h 66675"/>
                    <a:gd name="connsiteX3" fmla="*/ 73449 w 133350"/>
                    <a:gd name="connsiteY3" fmla="*/ 47884 h 66675"/>
                    <a:gd name="connsiteX4" fmla="*/ 5821 w 133350"/>
                    <a:gd name="connsiteY4" fmla="*/ 259 h 66675"/>
                    <a:gd name="connsiteX5" fmla="*/ 107 w 133350"/>
                    <a:gd name="connsiteY5" fmla="*/ 2165 h 66675"/>
                    <a:gd name="connsiteX6" fmla="*/ 59161 w 133350"/>
                    <a:gd name="connsiteY6" fmla="*/ 44075 h 66675"/>
                    <a:gd name="connsiteX7" fmla="*/ 110596 w 133350"/>
                    <a:gd name="connsiteY7" fmla="*/ 65982 h 66675"/>
                    <a:gd name="connsiteX8" fmla="*/ 134409 w 133350"/>
                    <a:gd name="connsiteY8" fmla="*/ 69792 h 66675"/>
                    <a:gd name="connsiteX9" fmla="*/ 140124 w 133350"/>
                    <a:gd name="connsiteY9" fmla="*/ 65982 h 66675"/>
                    <a:gd name="connsiteX10" fmla="*/ 133457 w 133350"/>
                    <a:gd name="connsiteY10" fmla="*/ 68840 h 66675"/>
                    <a:gd name="connsiteX11" fmla="*/ 133457 w 133350"/>
                    <a:gd name="connsiteY11" fmla="*/ 6884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66675">
                      <a:moveTo>
                        <a:pt x="133457" y="68840"/>
                      </a:moveTo>
                      <a:cubicBezTo>
                        <a:pt x="133457" y="68840"/>
                        <a:pt x="133457" y="68840"/>
                        <a:pt x="133457" y="68840"/>
                      </a:cubicBezTo>
                      <a:cubicBezTo>
                        <a:pt x="132504" y="68840"/>
                        <a:pt x="128694" y="68840"/>
                        <a:pt x="125836" y="67887"/>
                      </a:cubicBezTo>
                      <a:cubicBezTo>
                        <a:pt x="107739" y="64077"/>
                        <a:pt x="89641" y="56457"/>
                        <a:pt x="73449" y="47884"/>
                      </a:cubicBezTo>
                      <a:cubicBezTo>
                        <a:pt x="49636" y="35502"/>
                        <a:pt x="25824" y="19309"/>
                        <a:pt x="5821" y="259"/>
                      </a:cubicBezTo>
                      <a:cubicBezTo>
                        <a:pt x="4869" y="-693"/>
                        <a:pt x="-846" y="1212"/>
                        <a:pt x="107" y="2165"/>
                      </a:cubicBezTo>
                      <a:cubicBezTo>
                        <a:pt x="18204" y="18357"/>
                        <a:pt x="38207" y="32645"/>
                        <a:pt x="59161" y="44075"/>
                      </a:cubicBezTo>
                      <a:cubicBezTo>
                        <a:pt x="75354" y="53600"/>
                        <a:pt x="92499" y="60267"/>
                        <a:pt x="110596" y="65982"/>
                      </a:cubicBezTo>
                      <a:cubicBezTo>
                        <a:pt x="117264" y="67887"/>
                        <a:pt x="126789" y="71697"/>
                        <a:pt x="134409" y="69792"/>
                      </a:cubicBezTo>
                      <a:cubicBezTo>
                        <a:pt x="136314" y="69792"/>
                        <a:pt x="141077" y="67887"/>
                        <a:pt x="140124" y="65982"/>
                      </a:cubicBezTo>
                      <a:cubicBezTo>
                        <a:pt x="139171" y="65982"/>
                        <a:pt x="133457" y="66934"/>
                        <a:pt x="133457" y="68840"/>
                      </a:cubicBezTo>
                      <a:lnTo>
                        <a:pt x="133457" y="688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10" name="Figura a mano libera: Forma 609">
                  <a:extLst>
                    <a:ext uri="{FF2B5EF4-FFF2-40B4-BE49-F238E27FC236}">
                      <a16:creationId xmlns:a16="http://schemas.microsoft.com/office/drawing/2014/main" id="{BF1DE371-BA07-4DC0-BB16-DCAAB91FE3B9}"/>
                    </a:ext>
                  </a:extLst>
                </p:cNvPr>
                <p:cNvSpPr/>
                <p:nvPr/>
              </p:nvSpPr>
              <p:spPr>
                <a:xfrm>
                  <a:off x="6784564" y="6769088"/>
                  <a:ext cx="104775" cy="180975"/>
                </a:xfrm>
                <a:custGeom>
                  <a:avLst/>
                  <a:gdLst>
                    <a:gd name="connsiteX0" fmla="*/ 102011 w 104775"/>
                    <a:gd name="connsiteY0" fmla="*/ 184294 h 180975"/>
                    <a:gd name="connsiteX1" fmla="*/ 102011 w 104775"/>
                    <a:gd name="connsiteY1" fmla="*/ 185246 h 180975"/>
                    <a:gd name="connsiteX2" fmla="*/ 104868 w 104775"/>
                    <a:gd name="connsiteY2" fmla="*/ 184294 h 180975"/>
                    <a:gd name="connsiteX3" fmla="*/ 102011 w 104775"/>
                    <a:gd name="connsiteY3" fmla="*/ 182388 h 180975"/>
                    <a:gd name="connsiteX4" fmla="*/ 71531 w 104775"/>
                    <a:gd name="connsiteY4" fmla="*/ 148099 h 180975"/>
                    <a:gd name="connsiteX5" fmla="*/ 12475 w 104775"/>
                    <a:gd name="connsiteY5" fmla="*/ 29036 h 180975"/>
                    <a:gd name="connsiteX6" fmla="*/ 5808 w 104775"/>
                    <a:gd name="connsiteY6" fmla="*/ 1413 h 180975"/>
                    <a:gd name="connsiteX7" fmla="*/ 93 w 104775"/>
                    <a:gd name="connsiteY7" fmla="*/ 3319 h 180975"/>
                    <a:gd name="connsiteX8" fmla="*/ 31525 w 104775"/>
                    <a:gd name="connsiteY8" fmla="*/ 97616 h 180975"/>
                    <a:gd name="connsiteX9" fmla="*/ 80103 w 104775"/>
                    <a:gd name="connsiteY9" fmla="*/ 168101 h 180975"/>
                    <a:gd name="connsiteX10" fmla="*/ 102011 w 104775"/>
                    <a:gd name="connsiteY10" fmla="*/ 188104 h 180975"/>
                    <a:gd name="connsiteX11" fmla="*/ 107725 w 104775"/>
                    <a:gd name="connsiteY11" fmla="*/ 182388 h 180975"/>
                    <a:gd name="connsiteX12" fmla="*/ 102011 w 104775"/>
                    <a:gd name="connsiteY12" fmla="*/ 184294 h 180975"/>
                    <a:gd name="connsiteX13" fmla="*/ 102011 w 104775"/>
                    <a:gd name="connsiteY13" fmla="*/ 18429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775" h="180975">
                      <a:moveTo>
                        <a:pt x="102011" y="184294"/>
                      </a:moveTo>
                      <a:cubicBezTo>
                        <a:pt x="102011" y="185246"/>
                        <a:pt x="102011" y="185246"/>
                        <a:pt x="102011" y="185246"/>
                      </a:cubicBezTo>
                      <a:cubicBezTo>
                        <a:pt x="102011" y="185246"/>
                        <a:pt x="104868" y="184294"/>
                        <a:pt x="104868" y="184294"/>
                      </a:cubicBezTo>
                      <a:cubicBezTo>
                        <a:pt x="104868" y="184294"/>
                        <a:pt x="102963" y="183341"/>
                        <a:pt x="102011" y="182388"/>
                      </a:cubicBezTo>
                      <a:cubicBezTo>
                        <a:pt x="91533" y="171911"/>
                        <a:pt x="81056" y="160481"/>
                        <a:pt x="71531" y="148099"/>
                      </a:cubicBezTo>
                      <a:cubicBezTo>
                        <a:pt x="43908" y="112856"/>
                        <a:pt x="23906" y="72851"/>
                        <a:pt x="12475" y="29036"/>
                      </a:cubicBezTo>
                      <a:cubicBezTo>
                        <a:pt x="9618" y="20463"/>
                        <a:pt x="7713" y="10938"/>
                        <a:pt x="5808" y="1413"/>
                      </a:cubicBezTo>
                      <a:cubicBezTo>
                        <a:pt x="5808" y="-1444"/>
                        <a:pt x="-859" y="461"/>
                        <a:pt x="93" y="3319"/>
                      </a:cubicBezTo>
                      <a:cubicBezTo>
                        <a:pt x="5808" y="35704"/>
                        <a:pt x="17238" y="68088"/>
                        <a:pt x="31525" y="97616"/>
                      </a:cubicBezTo>
                      <a:cubicBezTo>
                        <a:pt x="44861" y="123334"/>
                        <a:pt x="61053" y="146194"/>
                        <a:pt x="80103" y="168101"/>
                      </a:cubicBezTo>
                      <a:cubicBezTo>
                        <a:pt x="84866" y="173816"/>
                        <a:pt x="93438" y="187151"/>
                        <a:pt x="102011" y="188104"/>
                      </a:cubicBezTo>
                      <a:cubicBezTo>
                        <a:pt x="105821" y="188104"/>
                        <a:pt x="108678" y="186199"/>
                        <a:pt x="107725" y="182388"/>
                      </a:cubicBezTo>
                      <a:cubicBezTo>
                        <a:pt x="106773" y="179531"/>
                        <a:pt x="101058" y="181436"/>
                        <a:pt x="102011" y="184294"/>
                      </a:cubicBezTo>
                      <a:lnTo>
                        <a:pt x="102011" y="18429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11" name="Figura a mano libera: Forma 610">
                  <a:extLst>
                    <a:ext uri="{FF2B5EF4-FFF2-40B4-BE49-F238E27FC236}">
                      <a16:creationId xmlns:a16="http://schemas.microsoft.com/office/drawing/2014/main" id="{773A97A3-DC52-4A45-B0EB-51519A0C0A37}"/>
                    </a:ext>
                  </a:extLst>
                </p:cNvPr>
                <p:cNvSpPr/>
                <p:nvPr/>
              </p:nvSpPr>
              <p:spPr>
                <a:xfrm>
                  <a:off x="6916534" y="6780941"/>
                  <a:ext cx="142875" cy="104775"/>
                </a:xfrm>
                <a:custGeom>
                  <a:avLst/>
                  <a:gdLst>
                    <a:gd name="connsiteX0" fmla="*/ 138633 w 142875"/>
                    <a:gd name="connsiteY0" fmla="*/ 2896 h 104775"/>
                    <a:gd name="connsiteX1" fmla="*/ 135776 w 142875"/>
                    <a:gd name="connsiteY1" fmla="*/ 12421 h 104775"/>
                    <a:gd name="connsiteX2" fmla="*/ 107201 w 142875"/>
                    <a:gd name="connsiteY2" fmla="*/ 46711 h 104775"/>
                    <a:gd name="connsiteX3" fmla="*/ 24333 w 142875"/>
                    <a:gd name="connsiteY3" fmla="*/ 94336 h 104775"/>
                    <a:gd name="connsiteX4" fmla="*/ 2426 w 142875"/>
                    <a:gd name="connsiteY4" fmla="*/ 101956 h 104775"/>
                    <a:gd name="connsiteX5" fmla="*/ 3378 w 142875"/>
                    <a:gd name="connsiteY5" fmla="*/ 104814 h 104775"/>
                    <a:gd name="connsiteX6" fmla="*/ 64338 w 142875"/>
                    <a:gd name="connsiteY6" fmla="*/ 80048 h 104775"/>
                    <a:gd name="connsiteX7" fmla="*/ 107201 w 142875"/>
                    <a:gd name="connsiteY7" fmla="*/ 51473 h 104775"/>
                    <a:gd name="connsiteX8" fmla="*/ 139585 w 142875"/>
                    <a:gd name="connsiteY8" fmla="*/ 14326 h 104775"/>
                    <a:gd name="connsiteX9" fmla="*/ 144348 w 142875"/>
                    <a:gd name="connsiteY9" fmla="*/ 991 h 104775"/>
                    <a:gd name="connsiteX10" fmla="*/ 138633 w 142875"/>
                    <a:gd name="connsiteY10" fmla="*/ 2896 h 104775"/>
                    <a:gd name="connsiteX11" fmla="*/ 138633 w 142875"/>
                    <a:gd name="connsiteY11" fmla="*/ 2896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2875" h="104775">
                      <a:moveTo>
                        <a:pt x="138633" y="2896"/>
                      </a:moveTo>
                      <a:cubicBezTo>
                        <a:pt x="138633" y="4801"/>
                        <a:pt x="136728" y="9564"/>
                        <a:pt x="135776" y="12421"/>
                      </a:cubicBezTo>
                      <a:cubicBezTo>
                        <a:pt x="129108" y="25756"/>
                        <a:pt x="117678" y="36234"/>
                        <a:pt x="107201" y="46711"/>
                      </a:cubicBezTo>
                      <a:cubicBezTo>
                        <a:pt x="84340" y="68619"/>
                        <a:pt x="53860" y="82906"/>
                        <a:pt x="24333" y="94336"/>
                      </a:cubicBezTo>
                      <a:cubicBezTo>
                        <a:pt x="17665" y="97194"/>
                        <a:pt x="10046" y="99098"/>
                        <a:pt x="2426" y="101956"/>
                      </a:cubicBezTo>
                      <a:cubicBezTo>
                        <a:pt x="-1385" y="102909"/>
                        <a:pt x="-432" y="105766"/>
                        <a:pt x="3378" y="104814"/>
                      </a:cubicBezTo>
                      <a:cubicBezTo>
                        <a:pt x="24333" y="99098"/>
                        <a:pt x="45288" y="90526"/>
                        <a:pt x="64338" y="80048"/>
                      </a:cubicBezTo>
                      <a:cubicBezTo>
                        <a:pt x="79578" y="72429"/>
                        <a:pt x="93865" y="62904"/>
                        <a:pt x="107201" y="51473"/>
                      </a:cubicBezTo>
                      <a:cubicBezTo>
                        <a:pt x="119583" y="40996"/>
                        <a:pt x="131013" y="28614"/>
                        <a:pt x="139585" y="14326"/>
                      </a:cubicBezTo>
                      <a:cubicBezTo>
                        <a:pt x="141490" y="10516"/>
                        <a:pt x="145301" y="5754"/>
                        <a:pt x="144348" y="991"/>
                      </a:cubicBezTo>
                      <a:cubicBezTo>
                        <a:pt x="144348" y="-914"/>
                        <a:pt x="138633" y="39"/>
                        <a:pt x="138633" y="2896"/>
                      </a:cubicBezTo>
                      <a:lnTo>
                        <a:pt x="138633" y="289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12" name="Figura a mano libera: Forma 611">
                  <a:extLst>
                    <a:ext uri="{FF2B5EF4-FFF2-40B4-BE49-F238E27FC236}">
                      <a16:creationId xmlns:a16="http://schemas.microsoft.com/office/drawing/2014/main" id="{B39FD601-192D-4662-A93E-F2057B05B1C7}"/>
                    </a:ext>
                  </a:extLst>
                </p:cNvPr>
                <p:cNvSpPr/>
                <p:nvPr/>
              </p:nvSpPr>
              <p:spPr>
                <a:xfrm>
                  <a:off x="6847797" y="7097536"/>
                  <a:ext cx="123825" cy="95250"/>
                </a:xfrm>
                <a:custGeom>
                  <a:avLst/>
                  <a:gdLst>
                    <a:gd name="connsiteX0" fmla="*/ 118788 w 123825"/>
                    <a:gd name="connsiteY0" fmla="*/ 1578 h 95250"/>
                    <a:gd name="connsiteX1" fmla="*/ 75926 w 123825"/>
                    <a:gd name="connsiteY1" fmla="*/ 54918 h 95250"/>
                    <a:gd name="connsiteX2" fmla="*/ 25443 w 123825"/>
                    <a:gd name="connsiteY2" fmla="*/ 84445 h 95250"/>
                    <a:gd name="connsiteX3" fmla="*/ 1630 w 123825"/>
                    <a:gd name="connsiteY3" fmla="*/ 94923 h 95250"/>
                    <a:gd name="connsiteX4" fmla="*/ 3535 w 123825"/>
                    <a:gd name="connsiteY4" fmla="*/ 96828 h 95250"/>
                    <a:gd name="connsiteX5" fmla="*/ 28301 w 123825"/>
                    <a:gd name="connsiteY5" fmla="*/ 85398 h 95250"/>
                    <a:gd name="connsiteX6" fmla="*/ 79735 w 123825"/>
                    <a:gd name="connsiteY6" fmla="*/ 54918 h 95250"/>
                    <a:gd name="connsiteX7" fmla="*/ 123551 w 123825"/>
                    <a:gd name="connsiteY7" fmla="*/ 626 h 95250"/>
                    <a:gd name="connsiteX8" fmla="*/ 118788 w 123825"/>
                    <a:gd name="connsiteY8" fmla="*/ 1578 h 95250"/>
                    <a:gd name="connsiteX9" fmla="*/ 118788 w 123825"/>
                    <a:gd name="connsiteY9" fmla="*/ 157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825" h="95250">
                      <a:moveTo>
                        <a:pt x="118788" y="1578"/>
                      </a:moveTo>
                      <a:cubicBezTo>
                        <a:pt x="108310" y="21581"/>
                        <a:pt x="93070" y="40631"/>
                        <a:pt x="75926" y="54918"/>
                      </a:cubicBezTo>
                      <a:cubicBezTo>
                        <a:pt x="60685" y="67301"/>
                        <a:pt x="43540" y="75873"/>
                        <a:pt x="25443" y="84445"/>
                      </a:cubicBezTo>
                      <a:cubicBezTo>
                        <a:pt x="17823" y="88256"/>
                        <a:pt x="9251" y="92065"/>
                        <a:pt x="1630" y="94923"/>
                      </a:cubicBezTo>
                      <a:cubicBezTo>
                        <a:pt x="-2180" y="96828"/>
                        <a:pt x="1630" y="97781"/>
                        <a:pt x="3535" y="96828"/>
                      </a:cubicBezTo>
                      <a:cubicBezTo>
                        <a:pt x="12108" y="93018"/>
                        <a:pt x="20680" y="89208"/>
                        <a:pt x="28301" y="85398"/>
                      </a:cubicBezTo>
                      <a:cubicBezTo>
                        <a:pt x="45445" y="76826"/>
                        <a:pt x="64495" y="67301"/>
                        <a:pt x="79735" y="54918"/>
                      </a:cubicBezTo>
                      <a:cubicBezTo>
                        <a:pt x="97833" y="40631"/>
                        <a:pt x="113073" y="20628"/>
                        <a:pt x="123551" y="626"/>
                      </a:cubicBezTo>
                      <a:cubicBezTo>
                        <a:pt x="125455" y="-327"/>
                        <a:pt x="119740" y="-327"/>
                        <a:pt x="118788" y="1578"/>
                      </a:cubicBezTo>
                      <a:lnTo>
                        <a:pt x="118788" y="157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13" name="Figura a mano libera: Forma 612">
                  <a:extLst>
                    <a:ext uri="{FF2B5EF4-FFF2-40B4-BE49-F238E27FC236}">
                      <a16:creationId xmlns:a16="http://schemas.microsoft.com/office/drawing/2014/main" id="{DA9EC4CD-AD2E-44EB-8C66-BCE316E6AC72}"/>
                    </a:ext>
                  </a:extLst>
                </p:cNvPr>
                <p:cNvSpPr/>
                <p:nvPr/>
              </p:nvSpPr>
              <p:spPr>
                <a:xfrm>
                  <a:off x="6722638" y="7385980"/>
                  <a:ext cx="142875" cy="152400"/>
                </a:xfrm>
                <a:custGeom>
                  <a:avLst/>
                  <a:gdLst>
                    <a:gd name="connsiteX0" fmla="*/ 136314 w 142875"/>
                    <a:gd name="connsiteY0" fmla="*/ 155094 h 152400"/>
                    <a:gd name="connsiteX1" fmla="*/ 136314 w 142875"/>
                    <a:gd name="connsiteY1" fmla="*/ 155094 h 152400"/>
                    <a:gd name="connsiteX2" fmla="*/ 136314 w 142875"/>
                    <a:gd name="connsiteY2" fmla="*/ 156047 h 152400"/>
                    <a:gd name="connsiteX3" fmla="*/ 132504 w 142875"/>
                    <a:gd name="connsiteY3" fmla="*/ 155094 h 152400"/>
                    <a:gd name="connsiteX4" fmla="*/ 97262 w 142875"/>
                    <a:gd name="connsiteY4" fmla="*/ 129377 h 152400"/>
                    <a:gd name="connsiteX5" fmla="*/ 19157 w 142875"/>
                    <a:gd name="connsiteY5" fmla="*/ 25554 h 152400"/>
                    <a:gd name="connsiteX6" fmla="*/ 5822 w 142875"/>
                    <a:gd name="connsiteY6" fmla="*/ 789 h 152400"/>
                    <a:gd name="connsiteX7" fmla="*/ 107 w 142875"/>
                    <a:gd name="connsiteY7" fmla="*/ 2694 h 152400"/>
                    <a:gd name="connsiteX8" fmla="*/ 49637 w 142875"/>
                    <a:gd name="connsiteY8" fmla="*/ 83657 h 152400"/>
                    <a:gd name="connsiteX9" fmla="*/ 103929 w 142875"/>
                    <a:gd name="connsiteY9" fmla="*/ 142712 h 152400"/>
                    <a:gd name="connsiteX10" fmla="*/ 133457 w 142875"/>
                    <a:gd name="connsiteY10" fmla="*/ 158904 h 152400"/>
                    <a:gd name="connsiteX11" fmla="*/ 142982 w 142875"/>
                    <a:gd name="connsiteY11" fmla="*/ 154142 h 152400"/>
                    <a:gd name="connsiteX12" fmla="*/ 136314 w 142875"/>
                    <a:gd name="connsiteY12" fmla="*/ 155094 h 152400"/>
                    <a:gd name="connsiteX13" fmla="*/ 136314 w 142875"/>
                    <a:gd name="connsiteY13" fmla="*/ 155094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875" h="152400">
                      <a:moveTo>
                        <a:pt x="136314" y="155094"/>
                      </a:moveTo>
                      <a:cubicBezTo>
                        <a:pt x="136314" y="155094"/>
                        <a:pt x="136314" y="155094"/>
                        <a:pt x="136314" y="155094"/>
                      </a:cubicBezTo>
                      <a:cubicBezTo>
                        <a:pt x="135362" y="156047"/>
                        <a:pt x="135362" y="156047"/>
                        <a:pt x="136314" y="156047"/>
                      </a:cubicBezTo>
                      <a:cubicBezTo>
                        <a:pt x="135362" y="156047"/>
                        <a:pt x="133457" y="156047"/>
                        <a:pt x="132504" y="155094"/>
                      </a:cubicBezTo>
                      <a:cubicBezTo>
                        <a:pt x="119169" y="151284"/>
                        <a:pt x="107739" y="138902"/>
                        <a:pt x="97262" y="129377"/>
                      </a:cubicBezTo>
                      <a:cubicBezTo>
                        <a:pt x="65829" y="98897"/>
                        <a:pt x="40112" y="63654"/>
                        <a:pt x="19157" y="25554"/>
                      </a:cubicBezTo>
                      <a:cubicBezTo>
                        <a:pt x="14394" y="16982"/>
                        <a:pt x="10584" y="9362"/>
                        <a:pt x="5822" y="789"/>
                      </a:cubicBezTo>
                      <a:cubicBezTo>
                        <a:pt x="4869" y="-1116"/>
                        <a:pt x="-846" y="789"/>
                        <a:pt x="107" y="2694"/>
                      </a:cubicBezTo>
                      <a:cubicBezTo>
                        <a:pt x="13442" y="31269"/>
                        <a:pt x="30587" y="58892"/>
                        <a:pt x="49637" y="83657"/>
                      </a:cubicBezTo>
                      <a:cubicBezTo>
                        <a:pt x="65829" y="104612"/>
                        <a:pt x="83926" y="125567"/>
                        <a:pt x="103929" y="142712"/>
                      </a:cubicBezTo>
                      <a:cubicBezTo>
                        <a:pt x="111549" y="149379"/>
                        <a:pt x="122026" y="158904"/>
                        <a:pt x="133457" y="158904"/>
                      </a:cubicBezTo>
                      <a:cubicBezTo>
                        <a:pt x="136314" y="158904"/>
                        <a:pt x="142029" y="157952"/>
                        <a:pt x="142982" y="154142"/>
                      </a:cubicBezTo>
                      <a:cubicBezTo>
                        <a:pt x="142982" y="152237"/>
                        <a:pt x="136314" y="153189"/>
                        <a:pt x="136314" y="155094"/>
                      </a:cubicBezTo>
                      <a:lnTo>
                        <a:pt x="136314" y="15509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14" name="Figura a mano libera: Forma 613">
                  <a:extLst>
                    <a:ext uri="{FF2B5EF4-FFF2-40B4-BE49-F238E27FC236}">
                      <a16:creationId xmlns:a16="http://schemas.microsoft.com/office/drawing/2014/main" id="{8748317C-09D1-418B-809D-04CE0DD1A9C3}"/>
                    </a:ext>
                  </a:extLst>
                </p:cNvPr>
                <p:cNvSpPr/>
                <p:nvPr/>
              </p:nvSpPr>
              <p:spPr>
                <a:xfrm>
                  <a:off x="6701683" y="6781143"/>
                  <a:ext cx="133350" cy="114300"/>
                </a:xfrm>
                <a:custGeom>
                  <a:avLst/>
                  <a:gdLst>
                    <a:gd name="connsiteX0" fmla="*/ 132504 w 133350"/>
                    <a:gd name="connsiteY0" fmla="*/ 115089 h 114300"/>
                    <a:gd name="connsiteX1" fmla="*/ 120122 w 133350"/>
                    <a:gd name="connsiteY1" fmla="*/ 112232 h 114300"/>
                    <a:gd name="connsiteX2" fmla="*/ 82974 w 133350"/>
                    <a:gd name="connsiteY2" fmla="*/ 88419 h 114300"/>
                    <a:gd name="connsiteX3" fmla="*/ 19157 w 133350"/>
                    <a:gd name="connsiteY3" fmla="*/ 18887 h 114300"/>
                    <a:gd name="connsiteX4" fmla="*/ 5822 w 133350"/>
                    <a:gd name="connsiteY4" fmla="*/ 789 h 114300"/>
                    <a:gd name="connsiteX5" fmla="*/ 107 w 133350"/>
                    <a:gd name="connsiteY5" fmla="*/ 2694 h 114300"/>
                    <a:gd name="connsiteX6" fmla="*/ 40112 w 133350"/>
                    <a:gd name="connsiteY6" fmla="*/ 53177 h 114300"/>
                    <a:gd name="connsiteX7" fmla="*/ 114407 w 133350"/>
                    <a:gd name="connsiteY7" fmla="*/ 114137 h 114300"/>
                    <a:gd name="connsiteX8" fmla="*/ 130599 w 133350"/>
                    <a:gd name="connsiteY8" fmla="*/ 117947 h 114300"/>
                    <a:gd name="connsiteX9" fmla="*/ 132504 w 133350"/>
                    <a:gd name="connsiteY9" fmla="*/ 115089 h 114300"/>
                    <a:gd name="connsiteX10" fmla="*/ 132504 w 133350"/>
                    <a:gd name="connsiteY10" fmla="*/ 115089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350" h="114300">
                      <a:moveTo>
                        <a:pt x="132504" y="115089"/>
                      </a:moveTo>
                      <a:cubicBezTo>
                        <a:pt x="128694" y="115089"/>
                        <a:pt x="123932" y="113184"/>
                        <a:pt x="120122" y="112232"/>
                      </a:cubicBezTo>
                      <a:cubicBezTo>
                        <a:pt x="106787" y="106517"/>
                        <a:pt x="94404" y="97944"/>
                        <a:pt x="82974" y="88419"/>
                      </a:cubicBezTo>
                      <a:cubicBezTo>
                        <a:pt x="59162" y="68417"/>
                        <a:pt x="38207" y="43652"/>
                        <a:pt x="19157" y="18887"/>
                      </a:cubicBezTo>
                      <a:cubicBezTo>
                        <a:pt x="14394" y="13172"/>
                        <a:pt x="9632" y="6504"/>
                        <a:pt x="5822" y="789"/>
                      </a:cubicBezTo>
                      <a:cubicBezTo>
                        <a:pt x="4869" y="-1116"/>
                        <a:pt x="-846" y="789"/>
                        <a:pt x="107" y="2694"/>
                      </a:cubicBezTo>
                      <a:cubicBezTo>
                        <a:pt x="12490" y="19839"/>
                        <a:pt x="25824" y="36984"/>
                        <a:pt x="40112" y="53177"/>
                      </a:cubicBezTo>
                      <a:cubicBezTo>
                        <a:pt x="61067" y="76989"/>
                        <a:pt x="84879" y="101754"/>
                        <a:pt x="114407" y="114137"/>
                      </a:cubicBezTo>
                      <a:cubicBezTo>
                        <a:pt x="119169" y="116042"/>
                        <a:pt x="124884" y="117947"/>
                        <a:pt x="130599" y="117947"/>
                      </a:cubicBezTo>
                      <a:cubicBezTo>
                        <a:pt x="133457" y="117947"/>
                        <a:pt x="136315" y="115089"/>
                        <a:pt x="132504" y="115089"/>
                      </a:cubicBezTo>
                      <a:lnTo>
                        <a:pt x="132504" y="1150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15" name="Figura a mano libera: Forma 614">
                  <a:extLst>
                    <a:ext uri="{FF2B5EF4-FFF2-40B4-BE49-F238E27FC236}">
                      <a16:creationId xmlns:a16="http://schemas.microsoft.com/office/drawing/2014/main" id="{DB8057EE-185C-4DE5-8C26-CB43F5DFEF05}"/>
                    </a:ext>
                  </a:extLst>
                </p:cNvPr>
                <p:cNvSpPr/>
                <p:nvPr/>
              </p:nvSpPr>
              <p:spPr>
                <a:xfrm>
                  <a:off x="6864667" y="6629696"/>
                  <a:ext cx="66675" cy="200025"/>
                </a:xfrm>
                <a:custGeom>
                  <a:avLst/>
                  <a:gdLst>
                    <a:gd name="connsiteX0" fmla="*/ 66675 w 66675"/>
                    <a:gd name="connsiteY0" fmla="*/ 201766 h 200025"/>
                    <a:gd name="connsiteX1" fmla="*/ 50482 w 66675"/>
                    <a:gd name="connsiteY1" fmla="*/ 177002 h 200025"/>
                    <a:gd name="connsiteX2" fmla="*/ 21907 w 66675"/>
                    <a:gd name="connsiteY2" fmla="*/ 105564 h 200025"/>
                    <a:gd name="connsiteX3" fmla="*/ 5715 w 66675"/>
                    <a:gd name="connsiteY3" fmla="*/ 789 h 200025"/>
                    <a:gd name="connsiteX4" fmla="*/ 0 w 66675"/>
                    <a:gd name="connsiteY4" fmla="*/ 2694 h 200025"/>
                    <a:gd name="connsiteX5" fmla="*/ 17145 w 66675"/>
                    <a:gd name="connsiteY5" fmla="*/ 110327 h 200025"/>
                    <a:gd name="connsiteX6" fmla="*/ 45720 w 66675"/>
                    <a:gd name="connsiteY6" fmla="*/ 180811 h 200025"/>
                    <a:gd name="connsiteX7" fmla="*/ 60960 w 66675"/>
                    <a:gd name="connsiteY7" fmla="*/ 203672 h 200025"/>
                    <a:gd name="connsiteX8" fmla="*/ 66675 w 66675"/>
                    <a:gd name="connsiteY8" fmla="*/ 201766 h 200025"/>
                    <a:gd name="connsiteX9" fmla="*/ 66675 w 66675"/>
                    <a:gd name="connsiteY9" fmla="*/ 201766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200025">
                      <a:moveTo>
                        <a:pt x="66675" y="201766"/>
                      </a:moveTo>
                      <a:cubicBezTo>
                        <a:pt x="59055" y="197004"/>
                        <a:pt x="54293" y="184622"/>
                        <a:pt x="50482" y="177002"/>
                      </a:cubicBezTo>
                      <a:cubicBezTo>
                        <a:pt x="38100" y="154141"/>
                        <a:pt x="28575" y="131281"/>
                        <a:pt x="21907" y="105564"/>
                      </a:cubicBezTo>
                      <a:cubicBezTo>
                        <a:pt x="13335" y="71274"/>
                        <a:pt x="8572" y="36031"/>
                        <a:pt x="5715" y="789"/>
                      </a:cubicBezTo>
                      <a:cubicBezTo>
                        <a:pt x="5715" y="-1116"/>
                        <a:pt x="0" y="789"/>
                        <a:pt x="0" y="2694"/>
                      </a:cubicBezTo>
                      <a:cubicBezTo>
                        <a:pt x="2857" y="38889"/>
                        <a:pt x="8572" y="75084"/>
                        <a:pt x="17145" y="110327"/>
                      </a:cubicBezTo>
                      <a:cubicBezTo>
                        <a:pt x="23813" y="135091"/>
                        <a:pt x="33338" y="158904"/>
                        <a:pt x="45720" y="180811"/>
                      </a:cubicBezTo>
                      <a:cubicBezTo>
                        <a:pt x="49530" y="187479"/>
                        <a:pt x="54293" y="198909"/>
                        <a:pt x="60960" y="203672"/>
                      </a:cubicBezTo>
                      <a:cubicBezTo>
                        <a:pt x="62865" y="205577"/>
                        <a:pt x="68580" y="202719"/>
                        <a:pt x="66675" y="201766"/>
                      </a:cubicBezTo>
                      <a:lnTo>
                        <a:pt x="66675" y="2017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16" name="Figura a mano libera: Forma 615">
                  <a:extLst>
                    <a:ext uri="{FF2B5EF4-FFF2-40B4-BE49-F238E27FC236}">
                      <a16:creationId xmlns:a16="http://schemas.microsoft.com/office/drawing/2014/main" id="{C19675A1-8F62-4BD0-AA40-C96B06C21F48}"/>
                    </a:ext>
                  </a:extLst>
                </p:cNvPr>
                <p:cNvSpPr/>
                <p:nvPr/>
              </p:nvSpPr>
              <p:spPr>
                <a:xfrm>
                  <a:off x="6503545" y="7128448"/>
                  <a:ext cx="209550" cy="66675"/>
                </a:xfrm>
                <a:custGeom>
                  <a:avLst/>
                  <a:gdLst>
                    <a:gd name="connsiteX0" fmla="*/ 203007 w 209550"/>
                    <a:gd name="connsiteY0" fmla="*/ 54487 h 66675"/>
                    <a:gd name="connsiteX1" fmla="*/ 150619 w 209550"/>
                    <a:gd name="connsiteY1" fmla="*/ 64964 h 66675"/>
                    <a:gd name="connsiteX2" fmla="*/ 94422 w 209550"/>
                    <a:gd name="connsiteY2" fmla="*/ 44009 h 66675"/>
                    <a:gd name="connsiteX3" fmla="*/ 5840 w 209550"/>
                    <a:gd name="connsiteY3" fmla="*/ 194 h 66675"/>
                    <a:gd name="connsiteX4" fmla="*/ 124 w 209550"/>
                    <a:gd name="connsiteY4" fmla="*/ 2100 h 66675"/>
                    <a:gd name="connsiteX5" fmla="*/ 72515 w 209550"/>
                    <a:gd name="connsiteY5" fmla="*/ 38294 h 66675"/>
                    <a:gd name="connsiteX6" fmla="*/ 179194 w 209550"/>
                    <a:gd name="connsiteY6" fmla="*/ 68775 h 66675"/>
                    <a:gd name="connsiteX7" fmla="*/ 209675 w 209550"/>
                    <a:gd name="connsiteY7" fmla="*/ 53534 h 66675"/>
                    <a:gd name="connsiteX8" fmla="*/ 203007 w 209550"/>
                    <a:gd name="connsiteY8" fmla="*/ 54487 h 66675"/>
                    <a:gd name="connsiteX9" fmla="*/ 203007 w 209550"/>
                    <a:gd name="connsiteY9" fmla="*/ 54487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550" h="66675">
                      <a:moveTo>
                        <a:pt x="203007" y="54487"/>
                      </a:moveTo>
                      <a:cubicBezTo>
                        <a:pt x="192530" y="70679"/>
                        <a:pt x="166812" y="68775"/>
                        <a:pt x="150619" y="64964"/>
                      </a:cubicBezTo>
                      <a:cubicBezTo>
                        <a:pt x="131569" y="60202"/>
                        <a:pt x="112519" y="51629"/>
                        <a:pt x="94422" y="44009"/>
                      </a:cubicBezTo>
                      <a:cubicBezTo>
                        <a:pt x="63942" y="30675"/>
                        <a:pt x="34415" y="16387"/>
                        <a:pt x="5840" y="194"/>
                      </a:cubicBezTo>
                      <a:cubicBezTo>
                        <a:pt x="3935" y="-758"/>
                        <a:pt x="-828" y="2100"/>
                        <a:pt x="124" y="2100"/>
                      </a:cubicBezTo>
                      <a:cubicBezTo>
                        <a:pt x="23937" y="14482"/>
                        <a:pt x="47750" y="26864"/>
                        <a:pt x="72515" y="38294"/>
                      </a:cubicBezTo>
                      <a:cubicBezTo>
                        <a:pt x="103947" y="52582"/>
                        <a:pt x="143000" y="74489"/>
                        <a:pt x="179194" y="68775"/>
                      </a:cubicBezTo>
                      <a:cubicBezTo>
                        <a:pt x="189672" y="66869"/>
                        <a:pt x="203007" y="63059"/>
                        <a:pt x="209675" y="53534"/>
                      </a:cubicBezTo>
                      <a:cubicBezTo>
                        <a:pt x="209675" y="52582"/>
                        <a:pt x="203960" y="53534"/>
                        <a:pt x="203007" y="54487"/>
                      </a:cubicBezTo>
                      <a:lnTo>
                        <a:pt x="203007" y="5448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500" name="Gruppo 499">
                <a:extLst>
                  <a:ext uri="{FF2B5EF4-FFF2-40B4-BE49-F238E27FC236}">
                    <a16:creationId xmlns:a16="http://schemas.microsoft.com/office/drawing/2014/main" id="{E768C593-88D0-4CCC-A869-B7617FBC7E8C}"/>
                  </a:ext>
                </a:extLst>
              </p:cNvPr>
              <p:cNvGrpSpPr/>
              <p:nvPr/>
            </p:nvGrpSpPr>
            <p:grpSpPr>
              <a:xfrm>
                <a:off x="6931342" y="7609655"/>
                <a:ext cx="1110615" cy="174307"/>
                <a:chOff x="6931342" y="7609655"/>
                <a:chExt cx="1110615" cy="174307"/>
              </a:xfrm>
              <a:solidFill>
                <a:schemeClr val="tx1">
                  <a:alpha val="12000"/>
                </a:schemeClr>
              </a:solidFill>
            </p:grpSpPr>
            <p:sp>
              <p:nvSpPr>
                <p:cNvPr id="595" name="Figura a mano libera: Forma 594">
                  <a:extLst>
                    <a:ext uri="{FF2B5EF4-FFF2-40B4-BE49-F238E27FC236}">
                      <a16:creationId xmlns:a16="http://schemas.microsoft.com/office/drawing/2014/main" id="{045D32FC-0CDA-433D-847E-6EB0B460C2CD}"/>
                    </a:ext>
                  </a:extLst>
                </p:cNvPr>
                <p:cNvSpPr/>
                <p:nvPr/>
              </p:nvSpPr>
              <p:spPr>
                <a:xfrm>
                  <a:off x="6931342" y="7612512"/>
                  <a:ext cx="171450" cy="171450"/>
                </a:xfrm>
                <a:custGeom>
                  <a:avLst/>
                  <a:gdLst>
                    <a:gd name="connsiteX0" fmla="*/ 0 w 171450"/>
                    <a:gd name="connsiteY0" fmla="*/ 160973 h 171450"/>
                    <a:gd name="connsiteX1" fmla="*/ 72390 w 171450"/>
                    <a:gd name="connsiteY1" fmla="*/ 82868 h 171450"/>
                    <a:gd name="connsiteX2" fmla="*/ 125730 w 171450"/>
                    <a:gd name="connsiteY2" fmla="*/ 8573 h 171450"/>
                    <a:gd name="connsiteX3" fmla="*/ 174307 w 171450"/>
                    <a:gd name="connsiteY3" fmla="*/ 0 h 171450"/>
                    <a:gd name="connsiteX4" fmla="*/ 131445 w 171450"/>
                    <a:gd name="connsiteY4" fmla="*/ 34290 h 171450"/>
                    <a:gd name="connsiteX5" fmla="*/ 110490 w 171450"/>
                    <a:gd name="connsiteY5" fmla="*/ 98107 h 171450"/>
                    <a:gd name="connsiteX6" fmla="*/ 72390 w 171450"/>
                    <a:gd name="connsiteY6" fmla="*/ 173355 h 171450"/>
                    <a:gd name="connsiteX7" fmla="*/ 0 w 171450"/>
                    <a:gd name="connsiteY7" fmla="*/ 16097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450" h="171450">
                      <a:moveTo>
                        <a:pt x="0" y="160973"/>
                      </a:moveTo>
                      <a:cubicBezTo>
                        <a:pt x="0" y="160973"/>
                        <a:pt x="36195" y="118110"/>
                        <a:pt x="72390" y="82868"/>
                      </a:cubicBezTo>
                      <a:cubicBezTo>
                        <a:pt x="108585" y="47625"/>
                        <a:pt x="112395" y="17145"/>
                        <a:pt x="125730" y="8573"/>
                      </a:cubicBezTo>
                      <a:cubicBezTo>
                        <a:pt x="139065" y="0"/>
                        <a:pt x="174307" y="0"/>
                        <a:pt x="174307" y="0"/>
                      </a:cubicBezTo>
                      <a:cubicBezTo>
                        <a:pt x="174307" y="0"/>
                        <a:pt x="136207" y="12382"/>
                        <a:pt x="131445" y="34290"/>
                      </a:cubicBezTo>
                      <a:cubicBezTo>
                        <a:pt x="127635" y="55245"/>
                        <a:pt x="124777" y="70485"/>
                        <a:pt x="110490" y="98107"/>
                      </a:cubicBezTo>
                      <a:cubicBezTo>
                        <a:pt x="95250" y="125730"/>
                        <a:pt x="72390" y="173355"/>
                        <a:pt x="72390" y="173355"/>
                      </a:cubicBezTo>
                      <a:lnTo>
                        <a:pt x="0" y="1609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96" name="Figura a mano libera: Forma 595">
                  <a:extLst>
                    <a:ext uri="{FF2B5EF4-FFF2-40B4-BE49-F238E27FC236}">
                      <a16:creationId xmlns:a16="http://schemas.microsoft.com/office/drawing/2014/main" id="{7418209E-BA03-4575-8321-7B15D079416F}"/>
                    </a:ext>
                  </a:extLst>
                </p:cNvPr>
                <p:cNvSpPr/>
                <p:nvPr/>
              </p:nvSpPr>
              <p:spPr>
                <a:xfrm>
                  <a:off x="7927657" y="7609655"/>
                  <a:ext cx="114300" cy="161925"/>
                </a:xfrm>
                <a:custGeom>
                  <a:avLst/>
                  <a:gdLst>
                    <a:gd name="connsiteX0" fmla="*/ 0 w 114300"/>
                    <a:gd name="connsiteY0" fmla="*/ 0 h 161925"/>
                    <a:gd name="connsiteX1" fmla="*/ 31432 w 114300"/>
                    <a:gd name="connsiteY1" fmla="*/ 1905 h 161925"/>
                    <a:gd name="connsiteX2" fmla="*/ 71438 w 114300"/>
                    <a:gd name="connsiteY2" fmla="*/ 48577 h 161925"/>
                    <a:gd name="connsiteX3" fmla="*/ 105728 w 114300"/>
                    <a:gd name="connsiteY3" fmla="*/ 105727 h 161925"/>
                    <a:gd name="connsiteX4" fmla="*/ 122873 w 114300"/>
                    <a:gd name="connsiteY4" fmla="*/ 169545 h 161925"/>
                    <a:gd name="connsiteX5" fmla="*/ 95250 w 114300"/>
                    <a:gd name="connsiteY5" fmla="*/ 169545 h 161925"/>
                    <a:gd name="connsiteX6" fmla="*/ 50482 w 114300"/>
                    <a:gd name="connsiteY6" fmla="*/ 82868 h 161925"/>
                    <a:gd name="connsiteX7" fmla="*/ 0 w 114300"/>
                    <a:gd name="connsiteY7" fmla="*/ 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00" h="161925">
                      <a:moveTo>
                        <a:pt x="0" y="0"/>
                      </a:moveTo>
                      <a:lnTo>
                        <a:pt x="31432" y="1905"/>
                      </a:lnTo>
                      <a:cubicBezTo>
                        <a:pt x="31432" y="1905"/>
                        <a:pt x="57150" y="22860"/>
                        <a:pt x="71438" y="48577"/>
                      </a:cubicBezTo>
                      <a:cubicBezTo>
                        <a:pt x="86678" y="74295"/>
                        <a:pt x="100965" y="88582"/>
                        <a:pt x="105728" y="105727"/>
                      </a:cubicBezTo>
                      <a:cubicBezTo>
                        <a:pt x="109538" y="122872"/>
                        <a:pt x="122873" y="169545"/>
                        <a:pt x="122873" y="169545"/>
                      </a:cubicBezTo>
                      <a:lnTo>
                        <a:pt x="95250" y="169545"/>
                      </a:lnTo>
                      <a:cubicBezTo>
                        <a:pt x="95250" y="169545"/>
                        <a:pt x="78105" y="126682"/>
                        <a:pt x="50482" y="82868"/>
                      </a:cubicBezTo>
                      <a:cubicBezTo>
                        <a:pt x="23813" y="3810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sp>
            <p:nvSpPr>
              <p:cNvPr id="501" name="Figura a mano libera: Forma 500">
                <a:extLst>
                  <a:ext uri="{FF2B5EF4-FFF2-40B4-BE49-F238E27FC236}">
                    <a16:creationId xmlns:a16="http://schemas.microsoft.com/office/drawing/2014/main" id="{5FD59BC0-2D3B-48AF-9115-1F670664FD8A}"/>
                  </a:ext>
                </a:extLst>
              </p:cNvPr>
              <p:cNvSpPr/>
              <p:nvPr/>
            </p:nvSpPr>
            <p:spPr>
              <a:xfrm>
                <a:off x="6992301" y="6504509"/>
                <a:ext cx="1056322" cy="1294057"/>
              </a:xfrm>
              <a:custGeom>
                <a:avLst/>
                <a:gdLst>
                  <a:gd name="connsiteX0" fmla="*/ 1037273 w 1056322"/>
                  <a:gd name="connsiteY0" fmla="*/ 1276595 h 1294057"/>
                  <a:gd name="connsiteX1" fmla="*/ 1034862 w 1056322"/>
                  <a:gd name="connsiteY1" fmla="*/ 1286240 h 1294057"/>
                  <a:gd name="connsiteX2" fmla="*/ 1032023 w 1056322"/>
                  <a:gd name="connsiteY2" fmla="*/ 1278040 h 1294057"/>
                  <a:gd name="connsiteX3" fmla="*/ 192405 w 1056322"/>
                  <a:gd name="connsiteY3" fmla="*/ 246 h 1294057"/>
                  <a:gd name="connsiteX4" fmla="*/ 256223 w 1056322"/>
                  <a:gd name="connsiteY4" fmla="*/ 149788 h 1294057"/>
                  <a:gd name="connsiteX5" fmla="*/ 339091 w 1056322"/>
                  <a:gd name="connsiteY5" fmla="*/ 368863 h 1294057"/>
                  <a:gd name="connsiteX6" fmla="*/ 375285 w 1056322"/>
                  <a:gd name="connsiteY6" fmla="*/ 517453 h 1294057"/>
                  <a:gd name="connsiteX7" fmla="*/ 431483 w 1056322"/>
                  <a:gd name="connsiteY7" fmla="*/ 511738 h 1294057"/>
                  <a:gd name="connsiteX8" fmla="*/ 674371 w 1056322"/>
                  <a:gd name="connsiteY8" fmla="*/ 537455 h 1294057"/>
                  <a:gd name="connsiteX9" fmla="*/ 730568 w 1056322"/>
                  <a:gd name="connsiteY9" fmla="*/ 409821 h 1294057"/>
                  <a:gd name="connsiteX10" fmla="*/ 854393 w 1056322"/>
                  <a:gd name="connsiteY10" fmla="*/ 222178 h 1294057"/>
                  <a:gd name="connsiteX11" fmla="*/ 855547 w 1056322"/>
                  <a:gd name="connsiteY11" fmla="*/ 222750 h 1294057"/>
                  <a:gd name="connsiteX12" fmla="*/ 855345 w 1056322"/>
                  <a:gd name="connsiteY12" fmla="*/ 221226 h 1294057"/>
                  <a:gd name="connsiteX13" fmla="*/ 973455 w 1056322"/>
                  <a:gd name="connsiteY13" fmla="*/ 252658 h 1294057"/>
                  <a:gd name="connsiteX14" fmla="*/ 1027747 w 1056322"/>
                  <a:gd name="connsiteY14" fmla="*/ 449826 h 1294057"/>
                  <a:gd name="connsiteX15" fmla="*/ 1056322 w 1056322"/>
                  <a:gd name="connsiteY15" fmla="*/ 589843 h 1294057"/>
                  <a:gd name="connsiteX16" fmla="*/ 1011555 w 1056322"/>
                  <a:gd name="connsiteY16" fmla="*/ 554601 h 1294057"/>
                  <a:gd name="connsiteX17" fmla="*/ 940237 w 1056322"/>
                  <a:gd name="connsiteY17" fmla="*/ 456017 h 1294057"/>
                  <a:gd name="connsiteX18" fmla="*/ 911222 w 1056322"/>
                  <a:gd name="connsiteY18" fmla="*/ 399671 h 1294057"/>
                  <a:gd name="connsiteX19" fmla="*/ 899160 w 1056322"/>
                  <a:gd name="connsiteY19" fmla="*/ 441253 h 1294057"/>
                  <a:gd name="connsiteX20" fmla="*/ 842010 w 1056322"/>
                  <a:gd name="connsiteY20" fmla="*/ 593653 h 1294057"/>
                  <a:gd name="connsiteX21" fmla="*/ 837248 w 1056322"/>
                  <a:gd name="connsiteY21" fmla="*/ 602226 h 1294057"/>
                  <a:gd name="connsiteX22" fmla="*/ 852488 w 1056322"/>
                  <a:gd name="connsiteY22" fmla="*/ 637468 h 1294057"/>
                  <a:gd name="connsiteX23" fmla="*/ 925830 w 1056322"/>
                  <a:gd name="connsiteY23" fmla="*/ 885118 h 1294057"/>
                  <a:gd name="connsiteX24" fmla="*/ 887611 w 1056322"/>
                  <a:gd name="connsiteY24" fmla="*/ 1035970 h 1294057"/>
                  <a:gd name="connsiteX25" fmla="*/ 864767 w 1056322"/>
                  <a:gd name="connsiteY25" fmla="*/ 1064198 h 1294057"/>
                  <a:gd name="connsiteX26" fmla="*/ 872490 w 1056322"/>
                  <a:gd name="connsiteY26" fmla="*/ 1067045 h 1294057"/>
                  <a:gd name="connsiteX27" fmla="*/ 1024890 w 1056322"/>
                  <a:gd name="connsiteY27" fmla="*/ 1254688 h 1294057"/>
                  <a:gd name="connsiteX28" fmla="*/ 1030892 w 1056322"/>
                  <a:gd name="connsiteY28" fmla="*/ 1274773 h 1294057"/>
                  <a:gd name="connsiteX29" fmla="*/ 1032023 w 1056322"/>
                  <a:gd name="connsiteY29" fmla="*/ 1278040 h 1294057"/>
                  <a:gd name="connsiteX30" fmla="*/ 1030025 w 1056322"/>
                  <a:gd name="connsiteY30" fmla="*/ 1278590 h 1294057"/>
                  <a:gd name="connsiteX31" fmla="*/ 830580 w 1056322"/>
                  <a:gd name="connsiteY31" fmla="*/ 1292788 h 1294057"/>
                  <a:gd name="connsiteX32" fmla="*/ 286703 w 1056322"/>
                  <a:gd name="connsiteY32" fmla="*/ 1292788 h 1294057"/>
                  <a:gd name="connsiteX33" fmla="*/ 9525 w 1056322"/>
                  <a:gd name="connsiteY33" fmla="*/ 1280405 h 1294057"/>
                  <a:gd name="connsiteX34" fmla="*/ 0 w 1056322"/>
                  <a:gd name="connsiteY34" fmla="*/ 1279453 h 1294057"/>
                  <a:gd name="connsiteX35" fmla="*/ 52388 w 1056322"/>
                  <a:gd name="connsiteY35" fmla="*/ 1191823 h 1294057"/>
                  <a:gd name="connsiteX36" fmla="*/ 163830 w 1056322"/>
                  <a:gd name="connsiteY36" fmla="*/ 1083238 h 1294057"/>
                  <a:gd name="connsiteX37" fmla="*/ 175220 w 1056322"/>
                  <a:gd name="connsiteY37" fmla="*/ 1079220 h 1294057"/>
                  <a:gd name="connsiteX38" fmla="*/ 154990 w 1056322"/>
                  <a:gd name="connsiteY38" fmla="*/ 1061851 h 1294057"/>
                  <a:gd name="connsiteX39" fmla="*/ 86678 w 1056322"/>
                  <a:gd name="connsiteY39" fmla="*/ 897501 h 1294057"/>
                  <a:gd name="connsiteX40" fmla="*/ 134303 w 1056322"/>
                  <a:gd name="connsiteY40" fmla="*/ 681283 h 1294057"/>
                  <a:gd name="connsiteX41" fmla="*/ 161925 w 1056322"/>
                  <a:gd name="connsiteY41" fmla="*/ 609846 h 1294057"/>
                  <a:gd name="connsiteX42" fmla="*/ 138113 w 1056322"/>
                  <a:gd name="connsiteY42" fmla="*/ 432680 h 1294057"/>
                  <a:gd name="connsiteX43" fmla="*/ 144780 w 1056322"/>
                  <a:gd name="connsiteY43" fmla="*/ 219321 h 1294057"/>
                  <a:gd name="connsiteX44" fmla="*/ 192405 w 1056322"/>
                  <a:gd name="connsiteY44" fmla="*/ 246 h 129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56322" h="1294057">
                    <a:moveTo>
                      <a:pt x="1037273" y="1276595"/>
                    </a:moveTo>
                    <a:cubicBezTo>
                      <a:pt x="1037273" y="1276595"/>
                      <a:pt x="1041023" y="1301777"/>
                      <a:pt x="1034862" y="1286240"/>
                    </a:cubicBezTo>
                    <a:lnTo>
                      <a:pt x="1032023" y="1278040"/>
                    </a:lnTo>
                    <a:close/>
                    <a:moveTo>
                      <a:pt x="192405" y="246"/>
                    </a:moveTo>
                    <a:cubicBezTo>
                      <a:pt x="205741" y="6913"/>
                      <a:pt x="208598" y="66921"/>
                      <a:pt x="256223" y="149788"/>
                    </a:cubicBezTo>
                    <a:cubicBezTo>
                      <a:pt x="303848" y="231703"/>
                      <a:pt x="320041" y="311713"/>
                      <a:pt x="339091" y="368863"/>
                    </a:cubicBezTo>
                    <a:cubicBezTo>
                      <a:pt x="351473" y="404105"/>
                      <a:pt x="365760" y="472685"/>
                      <a:pt x="375285" y="517453"/>
                    </a:cubicBezTo>
                    <a:cubicBezTo>
                      <a:pt x="391478" y="515548"/>
                      <a:pt x="409575" y="513643"/>
                      <a:pt x="431483" y="511738"/>
                    </a:cubicBezTo>
                    <a:cubicBezTo>
                      <a:pt x="551498" y="502213"/>
                      <a:pt x="559118" y="510785"/>
                      <a:pt x="674371" y="537455"/>
                    </a:cubicBezTo>
                    <a:cubicBezTo>
                      <a:pt x="684848" y="503166"/>
                      <a:pt x="701993" y="457446"/>
                      <a:pt x="730568" y="409821"/>
                    </a:cubicBezTo>
                    <a:cubicBezTo>
                      <a:pt x="787718" y="314571"/>
                      <a:pt x="854393" y="222178"/>
                      <a:pt x="854393" y="222178"/>
                    </a:cubicBezTo>
                    <a:lnTo>
                      <a:pt x="855547" y="222750"/>
                    </a:lnTo>
                    <a:lnTo>
                      <a:pt x="855345" y="221226"/>
                    </a:lnTo>
                    <a:lnTo>
                      <a:pt x="973455" y="252658"/>
                    </a:lnTo>
                    <a:cubicBezTo>
                      <a:pt x="973455" y="252658"/>
                      <a:pt x="1021080" y="322191"/>
                      <a:pt x="1027747" y="449826"/>
                    </a:cubicBezTo>
                    <a:cubicBezTo>
                      <a:pt x="1034415" y="577461"/>
                      <a:pt x="1056322" y="589843"/>
                      <a:pt x="1056322" y="589843"/>
                    </a:cubicBezTo>
                    <a:cubicBezTo>
                      <a:pt x="1056322" y="589843"/>
                      <a:pt x="1049655" y="586033"/>
                      <a:pt x="1011555" y="554601"/>
                    </a:cubicBezTo>
                    <a:cubicBezTo>
                      <a:pt x="992505" y="538885"/>
                      <a:pt x="965359" y="500070"/>
                      <a:pt x="940237" y="456017"/>
                    </a:cubicBezTo>
                    <a:lnTo>
                      <a:pt x="911222" y="399671"/>
                    </a:lnTo>
                    <a:lnTo>
                      <a:pt x="899160" y="441253"/>
                    </a:lnTo>
                    <a:cubicBezTo>
                      <a:pt x="880110" y="517453"/>
                      <a:pt x="854393" y="567935"/>
                      <a:pt x="842010" y="593653"/>
                    </a:cubicBezTo>
                    <a:cubicBezTo>
                      <a:pt x="840105" y="596510"/>
                      <a:pt x="839153" y="599368"/>
                      <a:pt x="837248" y="602226"/>
                    </a:cubicBezTo>
                    <a:cubicBezTo>
                      <a:pt x="845821" y="611751"/>
                      <a:pt x="851535" y="623180"/>
                      <a:pt x="852488" y="637468"/>
                    </a:cubicBezTo>
                    <a:cubicBezTo>
                      <a:pt x="862013" y="675568"/>
                      <a:pt x="925830" y="780343"/>
                      <a:pt x="925830" y="885118"/>
                    </a:cubicBezTo>
                    <a:cubicBezTo>
                      <a:pt x="925830" y="937506"/>
                      <a:pt x="912257" y="992275"/>
                      <a:pt x="887611" y="1035970"/>
                    </a:cubicBezTo>
                    <a:lnTo>
                      <a:pt x="864767" y="1064198"/>
                    </a:lnTo>
                    <a:lnTo>
                      <a:pt x="872490" y="1067045"/>
                    </a:lnTo>
                    <a:cubicBezTo>
                      <a:pt x="939165" y="1102288"/>
                      <a:pt x="1005840" y="1188013"/>
                      <a:pt x="1024890" y="1254688"/>
                    </a:cubicBezTo>
                    <a:cubicBezTo>
                      <a:pt x="1027271" y="1263023"/>
                      <a:pt x="1029251" y="1269616"/>
                      <a:pt x="1030892" y="1274773"/>
                    </a:cubicBezTo>
                    <a:lnTo>
                      <a:pt x="1032023" y="1278040"/>
                    </a:lnTo>
                    <a:lnTo>
                      <a:pt x="1030025" y="1278590"/>
                    </a:lnTo>
                    <a:cubicBezTo>
                      <a:pt x="1013639" y="1282251"/>
                      <a:pt x="964169" y="1289931"/>
                      <a:pt x="830580" y="1292788"/>
                    </a:cubicBezTo>
                    <a:cubicBezTo>
                      <a:pt x="652463" y="1295645"/>
                      <a:pt x="433388" y="1292788"/>
                      <a:pt x="286703" y="1292788"/>
                    </a:cubicBezTo>
                    <a:cubicBezTo>
                      <a:pt x="140018" y="1292788"/>
                      <a:pt x="9525" y="1280405"/>
                      <a:pt x="9525" y="1280405"/>
                    </a:cubicBezTo>
                    <a:lnTo>
                      <a:pt x="0" y="1279453"/>
                    </a:lnTo>
                    <a:cubicBezTo>
                      <a:pt x="0" y="1279453"/>
                      <a:pt x="20955" y="1248973"/>
                      <a:pt x="52388" y="1191823"/>
                    </a:cubicBezTo>
                    <a:cubicBezTo>
                      <a:pt x="83820" y="1134673"/>
                      <a:pt x="30480" y="1141340"/>
                      <a:pt x="163830" y="1083238"/>
                    </a:cubicBezTo>
                    <a:lnTo>
                      <a:pt x="175220" y="1079220"/>
                    </a:lnTo>
                    <a:lnTo>
                      <a:pt x="154990" y="1061851"/>
                    </a:lnTo>
                    <a:cubicBezTo>
                      <a:pt x="113467" y="1018587"/>
                      <a:pt x="86678" y="963938"/>
                      <a:pt x="86678" y="897501"/>
                    </a:cubicBezTo>
                    <a:cubicBezTo>
                      <a:pt x="86678" y="808918"/>
                      <a:pt x="134303" y="681283"/>
                      <a:pt x="134303" y="681283"/>
                    </a:cubicBezTo>
                    <a:cubicBezTo>
                      <a:pt x="134303" y="681283"/>
                      <a:pt x="137160" y="643183"/>
                      <a:pt x="161925" y="609846"/>
                    </a:cubicBezTo>
                    <a:cubicBezTo>
                      <a:pt x="153353" y="559363"/>
                      <a:pt x="138113" y="473638"/>
                      <a:pt x="138113" y="432680"/>
                    </a:cubicBezTo>
                    <a:cubicBezTo>
                      <a:pt x="138113" y="371721"/>
                      <a:pt x="135255" y="314571"/>
                      <a:pt x="144780" y="219321"/>
                    </a:cubicBezTo>
                    <a:cubicBezTo>
                      <a:pt x="154305" y="124071"/>
                      <a:pt x="180023" y="-6422"/>
                      <a:pt x="192405" y="2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502" name="Gruppo 501">
                <a:extLst>
                  <a:ext uri="{FF2B5EF4-FFF2-40B4-BE49-F238E27FC236}">
                    <a16:creationId xmlns:a16="http://schemas.microsoft.com/office/drawing/2014/main" id="{80371208-E7EA-4017-8BEF-4CE95F89D67F}"/>
                  </a:ext>
                </a:extLst>
              </p:cNvPr>
              <p:cNvGrpSpPr/>
              <p:nvPr/>
            </p:nvGrpSpPr>
            <p:grpSpPr>
              <a:xfrm>
                <a:off x="7033328" y="7349534"/>
                <a:ext cx="1011519" cy="217258"/>
                <a:chOff x="7033328" y="7349534"/>
                <a:chExt cx="1011519" cy="217258"/>
              </a:xfrm>
              <a:solidFill>
                <a:schemeClr val="tx1"/>
              </a:solidFill>
            </p:grpSpPr>
            <p:sp>
              <p:nvSpPr>
                <p:cNvPr id="574" name="Figura a mano libera: Forma 573">
                  <a:extLst>
                    <a:ext uri="{FF2B5EF4-FFF2-40B4-BE49-F238E27FC236}">
                      <a16:creationId xmlns:a16="http://schemas.microsoft.com/office/drawing/2014/main" id="{24DF9938-AE5A-4ACF-809F-96561681F76A}"/>
                    </a:ext>
                  </a:extLst>
                </p:cNvPr>
                <p:cNvSpPr/>
                <p:nvPr/>
              </p:nvSpPr>
              <p:spPr>
                <a:xfrm>
                  <a:off x="7217681" y="7349534"/>
                  <a:ext cx="9525" cy="28575"/>
                </a:xfrm>
                <a:custGeom>
                  <a:avLst/>
                  <a:gdLst>
                    <a:gd name="connsiteX0" fmla="*/ 2269 w 9525"/>
                    <a:gd name="connsiteY0" fmla="*/ 2946 h 28575"/>
                    <a:gd name="connsiteX1" fmla="*/ 5126 w 9525"/>
                    <a:gd name="connsiteY1" fmla="*/ 24853 h 28575"/>
                    <a:gd name="connsiteX2" fmla="*/ 14651 w 9525"/>
                    <a:gd name="connsiteY2" fmla="*/ 24853 h 28575"/>
                    <a:gd name="connsiteX3" fmla="*/ 2269 w 9525"/>
                    <a:gd name="connsiteY3" fmla="*/ 294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28575">
                      <a:moveTo>
                        <a:pt x="2269" y="2946"/>
                      </a:moveTo>
                      <a:cubicBezTo>
                        <a:pt x="2269" y="2946"/>
                        <a:pt x="-4399" y="24853"/>
                        <a:pt x="5126" y="24853"/>
                      </a:cubicBezTo>
                      <a:cubicBezTo>
                        <a:pt x="14651" y="24853"/>
                        <a:pt x="5126" y="41046"/>
                        <a:pt x="14651" y="24853"/>
                      </a:cubicBezTo>
                      <a:cubicBezTo>
                        <a:pt x="24176" y="8661"/>
                        <a:pt x="14651" y="-6579"/>
                        <a:pt x="2269" y="29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75" name="Figura a mano libera: Forma 574">
                  <a:extLst>
                    <a:ext uri="{FF2B5EF4-FFF2-40B4-BE49-F238E27FC236}">
                      <a16:creationId xmlns:a16="http://schemas.microsoft.com/office/drawing/2014/main" id="{245C8BA2-092D-45F5-BCA5-A5F40CEAFE18}"/>
                    </a:ext>
                  </a:extLst>
                </p:cNvPr>
                <p:cNvSpPr/>
                <p:nvPr/>
              </p:nvSpPr>
              <p:spPr>
                <a:xfrm>
                  <a:off x="7761558" y="7349534"/>
                  <a:ext cx="9525" cy="28575"/>
                </a:xfrm>
                <a:custGeom>
                  <a:avLst/>
                  <a:gdLst>
                    <a:gd name="connsiteX0" fmla="*/ 2269 w 9525"/>
                    <a:gd name="connsiteY0" fmla="*/ 2946 h 28575"/>
                    <a:gd name="connsiteX1" fmla="*/ 5126 w 9525"/>
                    <a:gd name="connsiteY1" fmla="*/ 24853 h 28575"/>
                    <a:gd name="connsiteX2" fmla="*/ 14651 w 9525"/>
                    <a:gd name="connsiteY2" fmla="*/ 24853 h 28575"/>
                    <a:gd name="connsiteX3" fmla="*/ 2269 w 9525"/>
                    <a:gd name="connsiteY3" fmla="*/ 294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28575">
                      <a:moveTo>
                        <a:pt x="2269" y="2946"/>
                      </a:moveTo>
                      <a:cubicBezTo>
                        <a:pt x="2269" y="2946"/>
                        <a:pt x="-4399" y="24853"/>
                        <a:pt x="5126" y="24853"/>
                      </a:cubicBezTo>
                      <a:cubicBezTo>
                        <a:pt x="14651" y="24853"/>
                        <a:pt x="5126" y="41046"/>
                        <a:pt x="14651" y="24853"/>
                      </a:cubicBezTo>
                      <a:cubicBezTo>
                        <a:pt x="24176" y="8661"/>
                        <a:pt x="14651" y="-6579"/>
                        <a:pt x="2269" y="29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76" name="Figura a mano libera: Forma 575">
                  <a:extLst>
                    <a:ext uri="{FF2B5EF4-FFF2-40B4-BE49-F238E27FC236}">
                      <a16:creationId xmlns:a16="http://schemas.microsoft.com/office/drawing/2014/main" id="{06A403D8-FEA6-47CC-8EFB-43C5EF2AEFF1}"/>
                    </a:ext>
                  </a:extLst>
                </p:cNvPr>
                <p:cNvSpPr/>
                <p:nvPr/>
              </p:nvSpPr>
              <p:spPr>
                <a:xfrm>
                  <a:off x="7458641" y="7547742"/>
                  <a:ext cx="114300" cy="19050"/>
                </a:xfrm>
                <a:custGeom>
                  <a:avLst/>
                  <a:gdLst>
                    <a:gd name="connsiteX0" fmla="*/ 386 w 114300"/>
                    <a:gd name="connsiteY0" fmla="*/ 2857 h 19050"/>
                    <a:gd name="connsiteX1" fmla="*/ 66109 w 114300"/>
                    <a:gd name="connsiteY1" fmla="*/ 22860 h 19050"/>
                    <a:gd name="connsiteX2" fmla="*/ 122306 w 114300"/>
                    <a:gd name="connsiteY2" fmla="*/ 2857 h 19050"/>
                    <a:gd name="connsiteX3" fmla="*/ 118496 w 114300"/>
                    <a:gd name="connsiteY3" fmla="*/ 952 h 19050"/>
                    <a:gd name="connsiteX4" fmla="*/ 66109 w 114300"/>
                    <a:gd name="connsiteY4" fmla="*/ 19050 h 19050"/>
                    <a:gd name="connsiteX5" fmla="*/ 5148 w 114300"/>
                    <a:gd name="connsiteY5" fmla="*/ 0 h 19050"/>
                    <a:gd name="connsiteX6" fmla="*/ 386 w 114300"/>
                    <a:gd name="connsiteY6" fmla="*/ 2857 h 19050"/>
                    <a:gd name="connsiteX7" fmla="*/ 386 w 114300"/>
                    <a:gd name="connsiteY7" fmla="*/ 2857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00" h="19050">
                      <a:moveTo>
                        <a:pt x="386" y="2857"/>
                      </a:moveTo>
                      <a:cubicBezTo>
                        <a:pt x="19436" y="14288"/>
                        <a:pt x="43248" y="23813"/>
                        <a:pt x="66109" y="22860"/>
                      </a:cubicBezTo>
                      <a:cubicBezTo>
                        <a:pt x="86111" y="21907"/>
                        <a:pt x="106114" y="13335"/>
                        <a:pt x="122306" y="2857"/>
                      </a:cubicBezTo>
                      <a:cubicBezTo>
                        <a:pt x="125164" y="952"/>
                        <a:pt x="120401" y="0"/>
                        <a:pt x="118496" y="952"/>
                      </a:cubicBezTo>
                      <a:cubicBezTo>
                        <a:pt x="103256" y="10477"/>
                        <a:pt x="84206" y="19050"/>
                        <a:pt x="66109" y="19050"/>
                      </a:cubicBezTo>
                      <a:cubicBezTo>
                        <a:pt x="46106" y="20002"/>
                        <a:pt x="22294" y="10477"/>
                        <a:pt x="5148" y="0"/>
                      </a:cubicBezTo>
                      <a:cubicBezTo>
                        <a:pt x="4196" y="0"/>
                        <a:pt x="-1519" y="1905"/>
                        <a:pt x="386" y="2857"/>
                      </a:cubicBezTo>
                      <a:lnTo>
                        <a:pt x="386" y="28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grpSp>
              <p:nvGrpSpPr>
                <p:cNvPr id="577" name="Elemento grafico 20">
                  <a:extLst>
                    <a:ext uri="{FF2B5EF4-FFF2-40B4-BE49-F238E27FC236}">
                      <a16:creationId xmlns:a16="http://schemas.microsoft.com/office/drawing/2014/main" id="{456B730A-F7A9-4AE3-9EA6-3FB057884C05}"/>
                    </a:ext>
                  </a:extLst>
                </p:cNvPr>
                <p:cNvGrpSpPr/>
                <p:nvPr/>
              </p:nvGrpSpPr>
              <p:grpSpPr>
                <a:xfrm>
                  <a:off x="7036604" y="7450587"/>
                  <a:ext cx="171450" cy="57150"/>
                  <a:chOff x="7208054" y="7439025"/>
                  <a:chExt cx="171450" cy="57150"/>
                </a:xfrm>
                <a:grpFill/>
              </p:grpSpPr>
              <p:sp>
                <p:nvSpPr>
                  <p:cNvPr id="593" name="Figura a mano libera: Forma 592">
                    <a:extLst>
                      <a:ext uri="{FF2B5EF4-FFF2-40B4-BE49-F238E27FC236}">
                        <a16:creationId xmlns:a16="http://schemas.microsoft.com/office/drawing/2014/main" id="{5C1A8A4A-5127-4F0E-AC26-68D823A8C222}"/>
                      </a:ext>
                    </a:extLst>
                  </p:cNvPr>
                  <p:cNvSpPr/>
                  <p:nvPr/>
                </p:nvSpPr>
                <p:spPr>
                  <a:xfrm>
                    <a:off x="7211377" y="7440930"/>
                    <a:ext cx="161925" cy="47625"/>
                  </a:xfrm>
                  <a:custGeom>
                    <a:avLst/>
                    <a:gdLst>
                      <a:gd name="connsiteX0" fmla="*/ 0 w 161925"/>
                      <a:gd name="connsiteY0" fmla="*/ 0 h 47625"/>
                      <a:gd name="connsiteX1" fmla="*/ 65723 w 161925"/>
                      <a:gd name="connsiteY1" fmla="*/ 20955 h 47625"/>
                      <a:gd name="connsiteX2" fmla="*/ 165735 w 161925"/>
                      <a:gd name="connsiteY2" fmla="*/ 52388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1925" h="47625">
                        <a:moveTo>
                          <a:pt x="0" y="0"/>
                        </a:moveTo>
                        <a:cubicBezTo>
                          <a:pt x="0" y="0"/>
                          <a:pt x="20955" y="6668"/>
                          <a:pt x="65723" y="20955"/>
                        </a:cubicBezTo>
                        <a:cubicBezTo>
                          <a:pt x="110490" y="35243"/>
                          <a:pt x="165735" y="52388"/>
                          <a:pt x="165735" y="5238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it-IT"/>
                  </a:p>
                </p:txBody>
              </p:sp>
              <p:sp>
                <p:nvSpPr>
                  <p:cNvPr id="594" name="Figura a mano libera: Forma 593">
                    <a:extLst>
                      <a:ext uri="{FF2B5EF4-FFF2-40B4-BE49-F238E27FC236}">
                        <a16:creationId xmlns:a16="http://schemas.microsoft.com/office/drawing/2014/main" id="{24351BFD-6A10-4B45-87C4-3F224B896820}"/>
                      </a:ext>
                    </a:extLst>
                  </p:cNvPr>
                  <p:cNvSpPr/>
                  <p:nvPr/>
                </p:nvSpPr>
                <p:spPr>
                  <a:xfrm>
                    <a:off x="7208054" y="7439025"/>
                    <a:ext cx="171450" cy="57150"/>
                  </a:xfrm>
                  <a:custGeom>
                    <a:avLst/>
                    <a:gdLst>
                      <a:gd name="connsiteX0" fmla="*/ 1418 w 171450"/>
                      <a:gd name="connsiteY0" fmla="*/ 3810 h 57150"/>
                      <a:gd name="connsiteX1" fmla="*/ 167153 w 171450"/>
                      <a:gd name="connsiteY1" fmla="*/ 57150 h 57150"/>
                      <a:gd name="connsiteX2" fmla="*/ 170963 w 171450"/>
                      <a:gd name="connsiteY2" fmla="*/ 53340 h 57150"/>
                      <a:gd name="connsiteX3" fmla="*/ 5228 w 171450"/>
                      <a:gd name="connsiteY3" fmla="*/ 0 h 57150"/>
                      <a:gd name="connsiteX4" fmla="*/ 1418 w 171450"/>
                      <a:gd name="connsiteY4" fmla="*/ 3810 h 57150"/>
                      <a:gd name="connsiteX5" fmla="*/ 1418 w 171450"/>
                      <a:gd name="connsiteY5" fmla="*/ 381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450" h="57150">
                        <a:moveTo>
                          <a:pt x="1418" y="3810"/>
                        </a:moveTo>
                        <a:cubicBezTo>
                          <a:pt x="56663" y="20002"/>
                          <a:pt x="111908" y="40005"/>
                          <a:pt x="167153" y="57150"/>
                        </a:cubicBezTo>
                        <a:cubicBezTo>
                          <a:pt x="169058" y="58102"/>
                          <a:pt x="173820" y="54293"/>
                          <a:pt x="170963" y="53340"/>
                        </a:cubicBezTo>
                        <a:cubicBezTo>
                          <a:pt x="115718" y="36195"/>
                          <a:pt x="61425" y="17145"/>
                          <a:pt x="5228" y="0"/>
                        </a:cubicBezTo>
                        <a:cubicBezTo>
                          <a:pt x="2370" y="0"/>
                          <a:pt x="-2392" y="2857"/>
                          <a:pt x="1418" y="3810"/>
                        </a:cubicBezTo>
                        <a:lnTo>
                          <a:pt x="1418" y="381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it-IT"/>
                  </a:p>
                </p:txBody>
              </p:sp>
            </p:grpSp>
            <p:grpSp>
              <p:nvGrpSpPr>
                <p:cNvPr id="578" name="Elemento grafico 20">
                  <a:extLst>
                    <a:ext uri="{FF2B5EF4-FFF2-40B4-BE49-F238E27FC236}">
                      <a16:creationId xmlns:a16="http://schemas.microsoft.com/office/drawing/2014/main" id="{9E86FC51-05DB-47E3-A3DE-3E5FBBCE7233}"/>
                    </a:ext>
                  </a:extLst>
                </p:cNvPr>
                <p:cNvGrpSpPr/>
                <p:nvPr/>
              </p:nvGrpSpPr>
              <p:grpSpPr>
                <a:xfrm>
                  <a:off x="7034273" y="7474248"/>
                  <a:ext cx="180975" cy="47625"/>
                  <a:chOff x="7205723" y="7462686"/>
                  <a:chExt cx="180975" cy="47625"/>
                </a:xfrm>
                <a:grpFill/>
              </p:grpSpPr>
              <p:sp>
                <p:nvSpPr>
                  <p:cNvPr id="591" name="Figura a mano libera: Forma 590">
                    <a:extLst>
                      <a:ext uri="{FF2B5EF4-FFF2-40B4-BE49-F238E27FC236}">
                        <a16:creationId xmlns:a16="http://schemas.microsoft.com/office/drawing/2014/main" id="{C5B5AAEC-5A3F-4FFB-AEB3-42A56C9F97B4}"/>
                      </a:ext>
                    </a:extLst>
                  </p:cNvPr>
                  <p:cNvSpPr/>
                  <p:nvPr/>
                </p:nvSpPr>
                <p:spPr>
                  <a:xfrm>
                    <a:off x="7209472" y="7464743"/>
                    <a:ext cx="171450" cy="38100"/>
                  </a:xfrm>
                  <a:custGeom>
                    <a:avLst/>
                    <a:gdLst>
                      <a:gd name="connsiteX0" fmla="*/ 178117 w 171450"/>
                      <a:gd name="connsiteY0" fmla="*/ 46672 h 38100"/>
                      <a:gd name="connsiteX1" fmla="*/ 91440 w 171450"/>
                      <a:gd name="connsiteY1" fmla="*/ 27622 h 38100"/>
                      <a:gd name="connsiteX2" fmla="*/ 0 w 171450"/>
                      <a:gd name="connsiteY2" fmla="*/ 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450" h="38100">
                        <a:moveTo>
                          <a:pt x="178117" y="46672"/>
                        </a:moveTo>
                        <a:cubicBezTo>
                          <a:pt x="178117" y="46672"/>
                          <a:pt x="110490" y="29527"/>
                          <a:pt x="91440" y="27622"/>
                        </a:cubicBezTo>
                        <a:cubicBezTo>
                          <a:pt x="72390" y="25718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it-IT"/>
                  </a:p>
                </p:txBody>
              </p:sp>
              <p:sp>
                <p:nvSpPr>
                  <p:cNvPr id="592" name="Figura a mano libera: Forma 591">
                    <a:extLst>
                      <a:ext uri="{FF2B5EF4-FFF2-40B4-BE49-F238E27FC236}">
                        <a16:creationId xmlns:a16="http://schemas.microsoft.com/office/drawing/2014/main" id="{07C6D8C8-1714-4E45-B5CC-6A1C148AE415}"/>
                      </a:ext>
                    </a:extLst>
                  </p:cNvPr>
                  <p:cNvSpPr/>
                  <p:nvPr/>
                </p:nvSpPr>
                <p:spPr>
                  <a:xfrm>
                    <a:off x="7205723" y="7462686"/>
                    <a:ext cx="180975" cy="47625"/>
                  </a:xfrm>
                  <a:custGeom>
                    <a:avLst/>
                    <a:gdLst>
                      <a:gd name="connsiteX0" fmla="*/ 182819 w 180975"/>
                      <a:gd name="connsiteY0" fmla="*/ 46824 h 47625"/>
                      <a:gd name="connsiteX1" fmla="*/ 93284 w 180975"/>
                      <a:gd name="connsiteY1" fmla="*/ 27774 h 47625"/>
                      <a:gd name="connsiteX2" fmla="*/ 39944 w 180975"/>
                      <a:gd name="connsiteY2" fmla="*/ 12534 h 47625"/>
                      <a:gd name="connsiteX3" fmla="*/ 4701 w 180975"/>
                      <a:gd name="connsiteY3" fmla="*/ 152 h 47625"/>
                      <a:gd name="connsiteX4" fmla="*/ 891 w 180975"/>
                      <a:gd name="connsiteY4" fmla="*/ 3962 h 47625"/>
                      <a:gd name="connsiteX5" fmla="*/ 88521 w 180975"/>
                      <a:gd name="connsiteY5" fmla="*/ 30632 h 47625"/>
                      <a:gd name="connsiteX6" fmla="*/ 179009 w 180975"/>
                      <a:gd name="connsiteY6" fmla="*/ 50634 h 47625"/>
                      <a:gd name="connsiteX7" fmla="*/ 182819 w 180975"/>
                      <a:gd name="connsiteY7" fmla="*/ 46824 h 47625"/>
                      <a:gd name="connsiteX8" fmla="*/ 182819 w 180975"/>
                      <a:gd name="connsiteY8" fmla="*/ 46824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975" h="47625">
                        <a:moveTo>
                          <a:pt x="182819" y="46824"/>
                        </a:moveTo>
                        <a:cubicBezTo>
                          <a:pt x="153291" y="39204"/>
                          <a:pt x="123764" y="32537"/>
                          <a:pt x="93284" y="27774"/>
                        </a:cubicBezTo>
                        <a:cubicBezTo>
                          <a:pt x="75187" y="24916"/>
                          <a:pt x="57089" y="18249"/>
                          <a:pt x="39944" y="12534"/>
                        </a:cubicBezTo>
                        <a:cubicBezTo>
                          <a:pt x="27562" y="8724"/>
                          <a:pt x="16131" y="4914"/>
                          <a:pt x="4701" y="152"/>
                        </a:cubicBezTo>
                        <a:cubicBezTo>
                          <a:pt x="2796" y="-801"/>
                          <a:pt x="-1966" y="3009"/>
                          <a:pt x="891" y="3962"/>
                        </a:cubicBezTo>
                        <a:cubicBezTo>
                          <a:pt x="29466" y="14439"/>
                          <a:pt x="58994" y="25869"/>
                          <a:pt x="88521" y="30632"/>
                        </a:cubicBezTo>
                        <a:cubicBezTo>
                          <a:pt x="119001" y="36346"/>
                          <a:pt x="148529" y="43014"/>
                          <a:pt x="179009" y="50634"/>
                        </a:cubicBezTo>
                        <a:cubicBezTo>
                          <a:pt x="181866" y="50634"/>
                          <a:pt x="186629" y="47777"/>
                          <a:pt x="182819" y="46824"/>
                        </a:cubicBezTo>
                        <a:lnTo>
                          <a:pt x="182819" y="468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it-IT"/>
                  </a:p>
                </p:txBody>
              </p:sp>
            </p:grpSp>
            <p:grpSp>
              <p:nvGrpSpPr>
                <p:cNvPr id="579" name="Elemento grafico 20">
                  <a:extLst>
                    <a:ext uri="{FF2B5EF4-FFF2-40B4-BE49-F238E27FC236}">
                      <a16:creationId xmlns:a16="http://schemas.microsoft.com/office/drawing/2014/main" id="{9E3002C9-11B0-48C0-BA67-472D9D4F0CA2}"/>
                    </a:ext>
                  </a:extLst>
                </p:cNvPr>
                <p:cNvGrpSpPr/>
                <p:nvPr/>
              </p:nvGrpSpPr>
              <p:grpSpPr>
                <a:xfrm>
                  <a:off x="7033328" y="7512500"/>
                  <a:ext cx="180975" cy="28575"/>
                  <a:chOff x="7204778" y="7500938"/>
                  <a:chExt cx="180975" cy="28575"/>
                </a:xfrm>
                <a:grpFill/>
              </p:grpSpPr>
              <p:sp>
                <p:nvSpPr>
                  <p:cNvPr id="589" name="Figura a mano libera: Forma 588">
                    <a:extLst>
                      <a:ext uri="{FF2B5EF4-FFF2-40B4-BE49-F238E27FC236}">
                        <a16:creationId xmlns:a16="http://schemas.microsoft.com/office/drawing/2014/main" id="{54FA8F87-7465-4BFB-83BC-3F7FE44607F6}"/>
                      </a:ext>
                    </a:extLst>
                  </p:cNvPr>
                  <p:cNvSpPr/>
                  <p:nvPr/>
                </p:nvSpPr>
                <p:spPr>
                  <a:xfrm>
                    <a:off x="7207567" y="7502843"/>
                    <a:ext cx="171450" cy="19050"/>
                  </a:xfrm>
                  <a:custGeom>
                    <a:avLst/>
                    <a:gdLst>
                      <a:gd name="connsiteX0" fmla="*/ 180022 w 171450"/>
                      <a:gd name="connsiteY0" fmla="*/ 27622 h 19050"/>
                      <a:gd name="connsiteX1" fmla="*/ 82868 w 171450"/>
                      <a:gd name="connsiteY1" fmla="*/ 12382 h 19050"/>
                      <a:gd name="connsiteX2" fmla="*/ 0 w 171450"/>
                      <a:gd name="connsiteY2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450" h="19050">
                        <a:moveTo>
                          <a:pt x="180022" y="27622"/>
                        </a:moveTo>
                        <a:cubicBezTo>
                          <a:pt x="180022" y="27622"/>
                          <a:pt x="124777" y="20955"/>
                          <a:pt x="82868" y="12382"/>
                        </a:cubicBezTo>
                        <a:cubicBezTo>
                          <a:pt x="40005" y="381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it-IT"/>
                  </a:p>
                </p:txBody>
              </p:sp>
              <p:sp>
                <p:nvSpPr>
                  <p:cNvPr id="590" name="Figura a mano libera: Forma 589">
                    <a:extLst>
                      <a:ext uri="{FF2B5EF4-FFF2-40B4-BE49-F238E27FC236}">
                        <a16:creationId xmlns:a16="http://schemas.microsoft.com/office/drawing/2014/main" id="{1AB2A5AA-F4F4-4B5F-BD96-C2C424D5D30E}"/>
                      </a:ext>
                    </a:extLst>
                  </p:cNvPr>
                  <p:cNvSpPr/>
                  <p:nvPr/>
                </p:nvSpPr>
                <p:spPr>
                  <a:xfrm>
                    <a:off x="7204778" y="7500938"/>
                    <a:ext cx="180975" cy="28575"/>
                  </a:xfrm>
                  <a:custGeom>
                    <a:avLst/>
                    <a:gdLst>
                      <a:gd name="connsiteX0" fmla="*/ 183764 w 180975"/>
                      <a:gd name="connsiteY0" fmla="*/ 27623 h 28575"/>
                      <a:gd name="connsiteX1" fmla="*/ 3741 w 180975"/>
                      <a:gd name="connsiteY1" fmla="*/ 0 h 28575"/>
                      <a:gd name="connsiteX2" fmla="*/ 1836 w 180975"/>
                      <a:gd name="connsiteY2" fmla="*/ 3810 h 28575"/>
                      <a:gd name="connsiteX3" fmla="*/ 181859 w 180975"/>
                      <a:gd name="connsiteY3" fmla="*/ 31432 h 28575"/>
                      <a:gd name="connsiteX4" fmla="*/ 183764 w 180975"/>
                      <a:gd name="connsiteY4" fmla="*/ 27623 h 28575"/>
                      <a:gd name="connsiteX5" fmla="*/ 183764 w 180975"/>
                      <a:gd name="connsiteY5" fmla="*/ 27623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0975" h="28575">
                        <a:moveTo>
                          <a:pt x="183764" y="27623"/>
                        </a:moveTo>
                        <a:cubicBezTo>
                          <a:pt x="123757" y="20955"/>
                          <a:pt x="63749" y="6668"/>
                          <a:pt x="3741" y="0"/>
                        </a:cubicBezTo>
                        <a:cubicBezTo>
                          <a:pt x="884" y="0"/>
                          <a:pt x="-1974" y="2857"/>
                          <a:pt x="1836" y="3810"/>
                        </a:cubicBezTo>
                        <a:cubicBezTo>
                          <a:pt x="61844" y="10477"/>
                          <a:pt x="121851" y="24765"/>
                          <a:pt x="181859" y="31432"/>
                        </a:cubicBezTo>
                        <a:cubicBezTo>
                          <a:pt x="183764" y="31432"/>
                          <a:pt x="187574" y="28575"/>
                          <a:pt x="183764" y="27623"/>
                        </a:cubicBezTo>
                        <a:lnTo>
                          <a:pt x="183764" y="276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it-IT"/>
                  </a:p>
                </p:txBody>
              </p:sp>
            </p:grpSp>
            <p:grpSp>
              <p:nvGrpSpPr>
                <p:cNvPr id="580" name="Elemento grafico 20">
                  <a:extLst>
                    <a:ext uri="{FF2B5EF4-FFF2-40B4-BE49-F238E27FC236}">
                      <a16:creationId xmlns:a16="http://schemas.microsoft.com/office/drawing/2014/main" id="{4EE986F6-258C-4BBC-B0B4-0E1B7838F4E8}"/>
                    </a:ext>
                  </a:extLst>
                </p:cNvPr>
                <p:cNvGrpSpPr/>
                <p:nvPr/>
              </p:nvGrpSpPr>
              <p:grpSpPr>
                <a:xfrm>
                  <a:off x="7815033" y="7453292"/>
                  <a:ext cx="190500" cy="38100"/>
                  <a:chOff x="7986483" y="7441730"/>
                  <a:chExt cx="190500" cy="38100"/>
                </a:xfrm>
                <a:grpFill/>
              </p:grpSpPr>
              <p:sp>
                <p:nvSpPr>
                  <p:cNvPr id="587" name="Figura a mano libera: Forma 586">
                    <a:extLst>
                      <a:ext uri="{FF2B5EF4-FFF2-40B4-BE49-F238E27FC236}">
                        <a16:creationId xmlns:a16="http://schemas.microsoft.com/office/drawing/2014/main" id="{B0A558C7-818E-41EE-8832-58E3E9D3D922}"/>
                      </a:ext>
                    </a:extLst>
                  </p:cNvPr>
                  <p:cNvSpPr/>
                  <p:nvPr/>
                </p:nvSpPr>
                <p:spPr>
                  <a:xfrm>
                    <a:off x="7989569" y="7443788"/>
                    <a:ext cx="180975" cy="28575"/>
                  </a:xfrm>
                  <a:custGeom>
                    <a:avLst/>
                    <a:gdLst>
                      <a:gd name="connsiteX0" fmla="*/ 0 w 180975"/>
                      <a:gd name="connsiteY0" fmla="*/ 36195 h 28575"/>
                      <a:gd name="connsiteX1" fmla="*/ 110490 w 180975"/>
                      <a:gd name="connsiteY1" fmla="*/ 15240 h 28575"/>
                      <a:gd name="connsiteX2" fmla="*/ 188595 w 180975"/>
                      <a:gd name="connsiteY2" fmla="*/ 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0975" h="28575">
                        <a:moveTo>
                          <a:pt x="0" y="36195"/>
                        </a:moveTo>
                        <a:cubicBezTo>
                          <a:pt x="0" y="36195"/>
                          <a:pt x="59055" y="27623"/>
                          <a:pt x="110490" y="15240"/>
                        </a:cubicBezTo>
                        <a:cubicBezTo>
                          <a:pt x="160973" y="2857"/>
                          <a:pt x="188595" y="0"/>
                          <a:pt x="188595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it-IT"/>
                  </a:p>
                </p:txBody>
              </p:sp>
              <p:sp>
                <p:nvSpPr>
                  <p:cNvPr id="588" name="Figura a mano libera: Forma 587">
                    <a:extLst>
                      <a:ext uri="{FF2B5EF4-FFF2-40B4-BE49-F238E27FC236}">
                        <a16:creationId xmlns:a16="http://schemas.microsoft.com/office/drawing/2014/main" id="{EF65B7A3-5573-44EB-8EC2-5C4A5A24563D}"/>
                      </a:ext>
                    </a:extLst>
                  </p:cNvPr>
                  <p:cNvSpPr/>
                  <p:nvPr/>
                </p:nvSpPr>
                <p:spPr>
                  <a:xfrm>
                    <a:off x="7986483" y="7441730"/>
                    <a:ext cx="190500" cy="38100"/>
                  </a:xfrm>
                  <a:custGeom>
                    <a:avLst/>
                    <a:gdLst>
                      <a:gd name="connsiteX0" fmla="*/ 2134 w 190500"/>
                      <a:gd name="connsiteY0" fmla="*/ 39206 h 38100"/>
                      <a:gd name="connsiteX1" fmla="*/ 99289 w 190500"/>
                      <a:gd name="connsiteY1" fmla="*/ 21108 h 38100"/>
                      <a:gd name="connsiteX2" fmla="*/ 190729 w 190500"/>
                      <a:gd name="connsiteY2" fmla="*/ 3010 h 38100"/>
                      <a:gd name="connsiteX3" fmla="*/ 191681 w 190500"/>
                      <a:gd name="connsiteY3" fmla="*/ 153 h 38100"/>
                      <a:gd name="connsiteX4" fmla="*/ 105004 w 190500"/>
                      <a:gd name="connsiteY4" fmla="*/ 17298 h 38100"/>
                      <a:gd name="connsiteX5" fmla="*/ 3086 w 190500"/>
                      <a:gd name="connsiteY5" fmla="*/ 36348 h 38100"/>
                      <a:gd name="connsiteX6" fmla="*/ 2134 w 190500"/>
                      <a:gd name="connsiteY6" fmla="*/ 39206 h 38100"/>
                      <a:gd name="connsiteX7" fmla="*/ 2134 w 190500"/>
                      <a:gd name="connsiteY7" fmla="*/ 39206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0500" h="38100">
                        <a:moveTo>
                          <a:pt x="2134" y="39206"/>
                        </a:moveTo>
                        <a:cubicBezTo>
                          <a:pt x="34518" y="34443"/>
                          <a:pt x="66904" y="28728"/>
                          <a:pt x="99289" y="21108"/>
                        </a:cubicBezTo>
                        <a:cubicBezTo>
                          <a:pt x="129768" y="14440"/>
                          <a:pt x="160249" y="5868"/>
                          <a:pt x="190729" y="3010"/>
                        </a:cubicBezTo>
                        <a:cubicBezTo>
                          <a:pt x="193586" y="3010"/>
                          <a:pt x="195491" y="-799"/>
                          <a:pt x="191681" y="153"/>
                        </a:cubicBezTo>
                        <a:cubicBezTo>
                          <a:pt x="162154" y="2058"/>
                          <a:pt x="133579" y="10631"/>
                          <a:pt x="105004" y="17298"/>
                        </a:cubicBezTo>
                        <a:cubicBezTo>
                          <a:pt x="71666" y="24918"/>
                          <a:pt x="37376" y="31585"/>
                          <a:pt x="3086" y="36348"/>
                        </a:cubicBezTo>
                        <a:cubicBezTo>
                          <a:pt x="229" y="36348"/>
                          <a:pt x="-1676" y="40158"/>
                          <a:pt x="2134" y="39206"/>
                        </a:cubicBezTo>
                        <a:lnTo>
                          <a:pt x="2134" y="3920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it-IT"/>
                  </a:p>
                </p:txBody>
              </p:sp>
            </p:grpSp>
            <p:grpSp>
              <p:nvGrpSpPr>
                <p:cNvPr id="581" name="Elemento grafico 20">
                  <a:extLst>
                    <a:ext uri="{FF2B5EF4-FFF2-40B4-BE49-F238E27FC236}">
                      <a16:creationId xmlns:a16="http://schemas.microsoft.com/office/drawing/2014/main" id="{B418F3A9-8219-4A1A-9869-38438BCE321D}"/>
                    </a:ext>
                  </a:extLst>
                </p:cNvPr>
                <p:cNvGrpSpPr/>
                <p:nvPr/>
              </p:nvGrpSpPr>
              <p:grpSpPr>
                <a:xfrm>
                  <a:off x="7812873" y="7483925"/>
                  <a:ext cx="200025" cy="19050"/>
                  <a:chOff x="7984323" y="7472363"/>
                  <a:chExt cx="200025" cy="19050"/>
                </a:xfrm>
                <a:grpFill/>
              </p:grpSpPr>
              <p:sp>
                <p:nvSpPr>
                  <p:cNvPr id="585" name="Figura a mano libera: Forma 584">
                    <a:extLst>
                      <a:ext uri="{FF2B5EF4-FFF2-40B4-BE49-F238E27FC236}">
                        <a16:creationId xmlns:a16="http://schemas.microsoft.com/office/drawing/2014/main" id="{A8396C18-AC15-451C-9F97-80BFF17158CD}"/>
                      </a:ext>
                    </a:extLst>
                  </p:cNvPr>
                  <p:cNvSpPr/>
                  <p:nvPr/>
                </p:nvSpPr>
                <p:spPr>
                  <a:xfrm>
                    <a:off x="7987664" y="7472363"/>
                    <a:ext cx="200025" cy="19050"/>
                  </a:xfrm>
                  <a:custGeom>
                    <a:avLst/>
                    <a:gdLst>
                      <a:gd name="connsiteX0" fmla="*/ 0 w 200025"/>
                      <a:gd name="connsiteY0" fmla="*/ 23813 h 19050"/>
                      <a:gd name="connsiteX1" fmla="*/ 93345 w 200025"/>
                      <a:gd name="connsiteY1" fmla="*/ 15240 h 19050"/>
                      <a:gd name="connsiteX2" fmla="*/ 201930 w 200025"/>
                      <a:gd name="connsiteY2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0025" h="19050">
                        <a:moveTo>
                          <a:pt x="0" y="23813"/>
                        </a:moveTo>
                        <a:cubicBezTo>
                          <a:pt x="0" y="23813"/>
                          <a:pt x="63818" y="20002"/>
                          <a:pt x="93345" y="15240"/>
                        </a:cubicBezTo>
                        <a:cubicBezTo>
                          <a:pt x="122873" y="11430"/>
                          <a:pt x="201930" y="0"/>
                          <a:pt x="201930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it-IT"/>
                  </a:p>
                </p:txBody>
              </p:sp>
              <p:sp>
                <p:nvSpPr>
                  <p:cNvPr id="586" name="Figura a mano libera: Forma 585">
                    <a:extLst>
                      <a:ext uri="{FF2B5EF4-FFF2-40B4-BE49-F238E27FC236}">
                        <a16:creationId xmlns:a16="http://schemas.microsoft.com/office/drawing/2014/main" id="{B62DD06C-DC0A-48DC-AF30-1AE56F408B49}"/>
                      </a:ext>
                    </a:extLst>
                  </p:cNvPr>
                  <p:cNvSpPr/>
                  <p:nvPr/>
                </p:nvSpPr>
                <p:spPr>
                  <a:xfrm>
                    <a:off x="7984323" y="7473120"/>
                    <a:ext cx="200025" cy="19050"/>
                  </a:xfrm>
                  <a:custGeom>
                    <a:avLst/>
                    <a:gdLst>
                      <a:gd name="connsiteX0" fmla="*/ 1436 w 200025"/>
                      <a:gd name="connsiteY0" fmla="*/ 24960 h 19050"/>
                      <a:gd name="connsiteX1" fmla="*/ 202414 w 200025"/>
                      <a:gd name="connsiteY1" fmla="*/ 2099 h 19050"/>
                      <a:gd name="connsiteX2" fmla="*/ 205271 w 200025"/>
                      <a:gd name="connsiteY2" fmla="*/ 194 h 19050"/>
                      <a:gd name="connsiteX3" fmla="*/ 4294 w 200025"/>
                      <a:gd name="connsiteY3" fmla="*/ 23055 h 19050"/>
                      <a:gd name="connsiteX4" fmla="*/ 1436 w 200025"/>
                      <a:gd name="connsiteY4" fmla="*/ 24960 h 19050"/>
                      <a:gd name="connsiteX5" fmla="*/ 1436 w 200025"/>
                      <a:gd name="connsiteY5" fmla="*/ 2496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5" h="19050">
                        <a:moveTo>
                          <a:pt x="1436" y="24960"/>
                        </a:moveTo>
                        <a:cubicBezTo>
                          <a:pt x="69064" y="20197"/>
                          <a:pt x="135739" y="10672"/>
                          <a:pt x="202414" y="2099"/>
                        </a:cubicBezTo>
                        <a:cubicBezTo>
                          <a:pt x="204319" y="2099"/>
                          <a:pt x="209081" y="-758"/>
                          <a:pt x="205271" y="194"/>
                        </a:cubicBezTo>
                        <a:cubicBezTo>
                          <a:pt x="138596" y="9719"/>
                          <a:pt x="70969" y="19244"/>
                          <a:pt x="4294" y="23055"/>
                        </a:cubicBezTo>
                        <a:cubicBezTo>
                          <a:pt x="2389" y="22102"/>
                          <a:pt x="-2374" y="24960"/>
                          <a:pt x="1436" y="24960"/>
                        </a:cubicBezTo>
                        <a:lnTo>
                          <a:pt x="1436" y="2496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it-IT"/>
                  </a:p>
                </p:txBody>
              </p:sp>
            </p:grpSp>
            <p:grpSp>
              <p:nvGrpSpPr>
                <p:cNvPr id="582" name="Elemento grafico 20">
                  <a:extLst>
                    <a:ext uri="{FF2B5EF4-FFF2-40B4-BE49-F238E27FC236}">
                      <a16:creationId xmlns:a16="http://schemas.microsoft.com/office/drawing/2014/main" id="{047B6393-E41A-4645-92CB-F26D9CFF644B}"/>
                    </a:ext>
                  </a:extLst>
                </p:cNvPr>
                <p:cNvGrpSpPr/>
                <p:nvPr/>
              </p:nvGrpSpPr>
              <p:grpSpPr>
                <a:xfrm>
                  <a:off x="7825772" y="7501069"/>
                  <a:ext cx="219075" cy="19050"/>
                  <a:chOff x="7997222" y="7489507"/>
                  <a:chExt cx="219075" cy="19050"/>
                </a:xfrm>
                <a:grpFill/>
              </p:grpSpPr>
              <p:sp>
                <p:nvSpPr>
                  <p:cNvPr id="583" name="Figura a mano libera: Forma 582">
                    <a:extLst>
                      <a:ext uri="{FF2B5EF4-FFF2-40B4-BE49-F238E27FC236}">
                        <a16:creationId xmlns:a16="http://schemas.microsoft.com/office/drawing/2014/main" id="{2ACD93C8-2AB1-4ADE-860E-D155AE6B360E}"/>
                      </a:ext>
                    </a:extLst>
                  </p:cNvPr>
                  <p:cNvSpPr/>
                  <p:nvPr/>
                </p:nvSpPr>
                <p:spPr>
                  <a:xfrm>
                    <a:off x="8000047" y="7491413"/>
                    <a:ext cx="219075" cy="9525"/>
                  </a:xfrm>
                  <a:custGeom>
                    <a:avLst/>
                    <a:gdLst>
                      <a:gd name="connsiteX0" fmla="*/ 0 w 219075"/>
                      <a:gd name="connsiteY0" fmla="*/ 15240 h 9525"/>
                      <a:gd name="connsiteX1" fmla="*/ 105727 w 219075"/>
                      <a:gd name="connsiteY1" fmla="*/ 8573 h 9525"/>
                      <a:gd name="connsiteX2" fmla="*/ 220027 w 21907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9075" h="9525">
                        <a:moveTo>
                          <a:pt x="0" y="15240"/>
                        </a:moveTo>
                        <a:cubicBezTo>
                          <a:pt x="0" y="15240"/>
                          <a:pt x="65722" y="8573"/>
                          <a:pt x="105727" y="8573"/>
                        </a:cubicBezTo>
                        <a:cubicBezTo>
                          <a:pt x="145732" y="8573"/>
                          <a:pt x="220027" y="0"/>
                          <a:pt x="220027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it-IT"/>
                  </a:p>
                </p:txBody>
              </p:sp>
              <p:sp>
                <p:nvSpPr>
                  <p:cNvPr id="584" name="Figura a mano libera: Forma 583">
                    <a:extLst>
                      <a:ext uri="{FF2B5EF4-FFF2-40B4-BE49-F238E27FC236}">
                        <a16:creationId xmlns:a16="http://schemas.microsoft.com/office/drawing/2014/main" id="{D4B61F25-1A3A-4B9D-86BA-7AEA53388FCB}"/>
                      </a:ext>
                    </a:extLst>
                  </p:cNvPr>
                  <p:cNvSpPr/>
                  <p:nvPr/>
                </p:nvSpPr>
                <p:spPr>
                  <a:xfrm>
                    <a:off x="7997222" y="7489507"/>
                    <a:ext cx="219075" cy="19050"/>
                  </a:xfrm>
                  <a:custGeom>
                    <a:avLst/>
                    <a:gdLst>
                      <a:gd name="connsiteX0" fmla="*/ 2825 w 219075"/>
                      <a:gd name="connsiteY0" fmla="*/ 20003 h 19050"/>
                      <a:gd name="connsiteX1" fmla="*/ 223805 w 219075"/>
                      <a:gd name="connsiteY1" fmla="*/ 4763 h 19050"/>
                      <a:gd name="connsiteX2" fmla="*/ 224758 w 219075"/>
                      <a:gd name="connsiteY2" fmla="*/ 0 h 19050"/>
                      <a:gd name="connsiteX3" fmla="*/ 3778 w 219075"/>
                      <a:gd name="connsiteY3" fmla="*/ 15240 h 19050"/>
                      <a:gd name="connsiteX4" fmla="*/ 2825 w 219075"/>
                      <a:gd name="connsiteY4" fmla="*/ 20003 h 19050"/>
                      <a:gd name="connsiteX5" fmla="*/ 2825 w 219075"/>
                      <a:gd name="connsiteY5" fmla="*/ 20003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9075" h="19050">
                        <a:moveTo>
                          <a:pt x="2825" y="20003"/>
                        </a:moveTo>
                        <a:cubicBezTo>
                          <a:pt x="76167" y="13335"/>
                          <a:pt x="149510" y="13335"/>
                          <a:pt x="223805" y="4763"/>
                        </a:cubicBezTo>
                        <a:cubicBezTo>
                          <a:pt x="226663" y="4763"/>
                          <a:pt x="228567" y="0"/>
                          <a:pt x="224758" y="0"/>
                        </a:cubicBezTo>
                        <a:cubicBezTo>
                          <a:pt x="151415" y="8573"/>
                          <a:pt x="78072" y="7620"/>
                          <a:pt x="3778" y="15240"/>
                        </a:cubicBezTo>
                        <a:cubicBezTo>
                          <a:pt x="-33" y="16193"/>
                          <a:pt x="-1937" y="20003"/>
                          <a:pt x="2825" y="20003"/>
                        </a:cubicBezTo>
                        <a:lnTo>
                          <a:pt x="2825" y="2000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it-IT"/>
                  </a:p>
                </p:txBody>
              </p:sp>
            </p:grpSp>
          </p:grpSp>
          <p:sp>
            <p:nvSpPr>
              <p:cNvPr id="503" name="Figura a mano libera: Forma 502">
                <a:extLst>
                  <a:ext uri="{FF2B5EF4-FFF2-40B4-BE49-F238E27FC236}">
                    <a16:creationId xmlns:a16="http://schemas.microsoft.com/office/drawing/2014/main" id="{20FB6A9F-2958-4713-BE36-2B3DD5AC84CD}"/>
                  </a:ext>
                </a:extLst>
              </p:cNvPr>
              <p:cNvSpPr/>
              <p:nvPr/>
            </p:nvSpPr>
            <p:spPr>
              <a:xfrm>
                <a:off x="7183793" y="6626675"/>
                <a:ext cx="76200" cy="457200"/>
              </a:xfrm>
              <a:custGeom>
                <a:avLst/>
                <a:gdLst>
                  <a:gd name="connsiteX0" fmla="*/ 33299 w 76200"/>
                  <a:gd name="connsiteY0" fmla="*/ 420052 h 457200"/>
                  <a:gd name="connsiteX1" fmla="*/ 1867 w 76200"/>
                  <a:gd name="connsiteY1" fmla="*/ 286702 h 457200"/>
                  <a:gd name="connsiteX2" fmla="*/ 8534 w 76200"/>
                  <a:gd name="connsiteY2" fmla="*/ 0 h 457200"/>
                  <a:gd name="connsiteX3" fmla="*/ 62827 w 76200"/>
                  <a:gd name="connsiteY3" fmla="*/ 197168 h 457200"/>
                  <a:gd name="connsiteX4" fmla="*/ 65684 w 76200"/>
                  <a:gd name="connsiteY4" fmla="*/ 461010 h 457200"/>
                  <a:gd name="connsiteX5" fmla="*/ 33299 w 76200"/>
                  <a:gd name="connsiteY5" fmla="*/ 420052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457200">
                    <a:moveTo>
                      <a:pt x="33299" y="420052"/>
                    </a:moveTo>
                    <a:cubicBezTo>
                      <a:pt x="33299" y="420052"/>
                      <a:pt x="7582" y="353377"/>
                      <a:pt x="1867" y="286702"/>
                    </a:cubicBezTo>
                    <a:cubicBezTo>
                      <a:pt x="-4801" y="220027"/>
                      <a:pt x="8534" y="0"/>
                      <a:pt x="8534" y="0"/>
                    </a:cubicBezTo>
                    <a:cubicBezTo>
                      <a:pt x="8534" y="0"/>
                      <a:pt x="34252" y="73343"/>
                      <a:pt x="62827" y="197168"/>
                    </a:cubicBezTo>
                    <a:cubicBezTo>
                      <a:pt x="91402" y="320993"/>
                      <a:pt x="65684" y="461010"/>
                      <a:pt x="65684" y="461010"/>
                    </a:cubicBezTo>
                    <a:lnTo>
                      <a:pt x="33299" y="4200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504" name="Figura a mano libera: Forma 503">
                <a:extLst>
                  <a:ext uri="{FF2B5EF4-FFF2-40B4-BE49-F238E27FC236}">
                    <a16:creationId xmlns:a16="http://schemas.microsoft.com/office/drawing/2014/main" id="{FA13E639-F684-4730-AC7F-6E911D527E39}"/>
                  </a:ext>
                </a:extLst>
              </p:cNvPr>
              <p:cNvSpPr/>
              <p:nvPr/>
            </p:nvSpPr>
            <p:spPr>
              <a:xfrm>
                <a:off x="7719060" y="6802497"/>
                <a:ext cx="177595" cy="276615"/>
              </a:xfrm>
              <a:custGeom>
                <a:avLst/>
                <a:gdLst>
                  <a:gd name="connsiteX0" fmla="*/ 146215 w 177595"/>
                  <a:gd name="connsiteY0" fmla="*/ 0 h 276615"/>
                  <a:gd name="connsiteX1" fmla="*/ 154304 w 177595"/>
                  <a:gd name="connsiteY1" fmla="*/ 28013 h 276615"/>
                  <a:gd name="connsiteX2" fmla="*/ 177595 w 177595"/>
                  <a:gd name="connsiteY2" fmla="*/ 87732 h 276615"/>
                  <a:gd name="connsiteX3" fmla="*/ 167547 w 177595"/>
                  <a:gd name="connsiteY3" fmla="*/ 109160 h 276615"/>
                  <a:gd name="connsiteX4" fmla="*/ 0 w 177595"/>
                  <a:gd name="connsiteY4" fmla="*/ 276615 h 276615"/>
                  <a:gd name="connsiteX5" fmla="*/ 54292 w 177595"/>
                  <a:gd name="connsiteY5" fmla="*/ 136598 h 276615"/>
                  <a:gd name="connsiteX6" fmla="*/ 136267 w 177595"/>
                  <a:gd name="connsiteY6" fmla="*/ 11895 h 27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595" h="276615">
                    <a:moveTo>
                      <a:pt x="146215" y="0"/>
                    </a:moveTo>
                    <a:lnTo>
                      <a:pt x="154304" y="28013"/>
                    </a:lnTo>
                    <a:lnTo>
                      <a:pt x="177595" y="87732"/>
                    </a:lnTo>
                    <a:lnTo>
                      <a:pt x="167547" y="109160"/>
                    </a:lnTo>
                    <a:cubicBezTo>
                      <a:pt x="121786" y="184000"/>
                      <a:pt x="0" y="276615"/>
                      <a:pt x="0" y="276615"/>
                    </a:cubicBezTo>
                    <a:cubicBezTo>
                      <a:pt x="0" y="276615"/>
                      <a:pt x="25717" y="200415"/>
                      <a:pt x="54292" y="136598"/>
                    </a:cubicBezTo>
                    <a:cubicBezTo>
                      <a:pt x="75724" y="88735"/>
                      <a:pt x="116979" y="35514"/>
                      <a:pt x="136267" y="1189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505" name="Figura a mano libera: Forma 504">
                <a:extLst>
                  <a:ext uri="{FF2B5EF4-FFF2-40B4-BE49-F238E27FC236}">
                    <a16:creationId xmlns:a16="http://schemas.microsoft.com/office/drawing/2014/main" id="{5AF110F3-32FB-4397-B61D-D008A99CAA27}"/>
                  </a:ext>
                </a:extLst>
              </p:cNvPr>
              <p:cNvSpPr/>
              <p:nvPr/>
            </p:nvSpPr>
            <p:spPr>
              <a:xfrm>
                <a:off x="7257648" y="7427434"/>
                <a:ext cx="76200" cy="95250"/>
              </a:xfrm>
              <a:custGeom>
                <a:avLst/>
                <a:gdLst>
                  <a:gd name="connsiteX0" fmla="*/ 26119 w 76200"/>
                  <a:gd name="connsiteY0" fmla="*/ 1246 h 95250"/>
                  <a:gd name="connsiteX1" fmla="*/ 402 w 76200"/>
                  <a:gd name="connsiteY1" fmla="*/ 36488 h 95250"/>
                  <a:gd name="connsiteX2" fmla="*/ 7069 w 76200"/>
                  <a:gd name="connsiteY2" fmla="*/ 77446 h 95250"/>
                  <a:gd name="connsiteX3" fmla="*/ 51837 w 76200"/>
                  <a:gd name="connsiteY3" fmla="*/ 89828 h 95250"/>
                  <a:gd name="connsiteX4" fmla="*/ 83269 w 76200"/>
                  <a:gd name="connsiteY4" fmla="*/ 58396 h 95250"/>
                  <a:gd name="connsiteX5" fmla="*/ 26119 w 76200"/>
                  <a:gd name="connsiteY5" fmla="*/ 12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95250">
                    <a:moveTo>
                      <a:pt x="26119" y="1246"/>
                    </a:moveTo>
                    <a:cubicBezTo>
                      <a:pt x="26119" y="1246"/>
                      <a:pt x="402" y="23153"/>
                      <a:pt x="402" y="36488"/>
                    </a:cubicBezTo>
                    <a:cubicBezTo>
                      <a:pt x="402" y="49823"/>
                      <a:pt x="-2456" y="65063"/>
                      <a:pt x="7069" y="77446"/>
                    </a:cubicBezTo>
                    <a:cubicBezTo>
                      <a:pt x="16594" y="89828"/>
                      <a:pt x="23262" y="106021"/>
                      <a:pt x="51837" y="89828"/>
                    </a:cubicBezTo>
                    <a:cubicBezTo>
                      <a:pt x="80412" y="73635"/>
                      <a:pt x="83269" y="77446"/>
                      <a:pt x="83269" y="58396"/>
                    </a:cubicBezTo>
                    <a:cubicBezTo>
                      <a:pt x="83269" y="39346"/>
                      <a:pt x="67077" y="-8279"/>
                      <a:pt x="26119" y="1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506" name="Figura a mano libera: Forma 505">
                <a:extLst>
                  <a:ext uri="{FF2B5EF4-FFF2-40B4-BE49-F238E27FC236}">
                    <a16:creationId xmlns:a16="http://schemas.microsoft.com/office/drawing/2014/main" id="{7766BD4C-A87D-4E66-97A8-00FAD54A89E9}"/>
                  </a:ext>
                </a:extLst>
              </p:cNvPr>
              <p:cNvSpPr/>
              <p:nvPr/>
            </p:nvSpPr>
            <p:spPr>
              <a:xfrm>
                <a:off x="7681206" y="7431537"/>
                <a:ext cx="104775" cy="85725"/>
              </a:xfrm>
              <a:custGeom>
                <a:avLst/>
                <a:gdLst>
                  <a:gd name="connsiteX0" fmla="*/ 32138 w 104775"/>
                  <a:gd name="connsiteY0" fmla="*/ 0 h 85725"/>
                  <a:gd name="connsiteX1" fmla="*/ 706 w 104775"/>
                  <a:gd name="connsiteY1" fmla="*/ 35243 h 85725"/>
                  <a:gd name="connsiteX2" fmla="*/ 19756 w 104775"/>
                  <a:gd name="connsiteY2" fmla="*/ 80010 h 85725"/>
                  <a:gd name="connsiteX3" fmla="*/ 76906 w 104775"/>
                  <a:gd name="connsiteY3" fmla="*/ 80010 h 85725"/>
                  <a:gd name="connsiteX4" fmla="*/ 98813 w 104775"/>
                  <a:gd name="connsiteY4" fmla="*/ 32385 h 85725"/>
                  <a:gd name="connsiteX5" fmla="*/ 32138 w 104775"/>
                  <a:gd name="connsiteY5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85725">
                    <a:moveTo>
                      <a:pt x="32138" y="0"/>
                    </a:moveTo>
                    <a:cubicBezTo>
                      <a:pt x="32138" y="0"/>
                      <a:pt x="3563" y="2857"/>
                      <a:pt x="706" y="35243"/>
                    </a:cubicBezTo>
                    <a:cubicBezTo>
                      <a:pt x="-2152" y="66675"/>
                      <a:pt x="3563" y="76200"/>
                      <a:pt x="19756" y="80010"/>
                    </a:cubicBezTo>
                    <a:cubicBezTo>
                      <a:pt x="35948" y="83820"/>
                      <a:pt x="57856" y="99060"/>
                      <a:pt x="76906" y="80010"/>
                    </a:cubicBezTo>
                    <a:cubicBezTo>
                      <a:pt x="95956" y="60960"/>
                      <a:pt x="115006" y="54293"/>
                      <a:pt x="98813" y="32385"/>
                    </a:cubicBezTo>
                    <a:cubicBezTo>
                      <a:pt x="82621" y="9525"/>
                      <a:pt x="32138" y="0"/>
                      <a:pt x="3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507" name="Figura a mano libera: Forma 506">
                <a:extLst>
                  <a:ext uri="{FF2B5EF4-FFF2-40B4-BE49-F238E27FC236}">
                    <a16:creationId xmlns:a16="http://schemas.microsoft.com/office/drawing/2014/main" id="{19260BF6-D8CA-4ED4-A268-50D28DC8DF4F}"/>
                  </a:ext>
                </a:extLst>
              </p:cNvPr>
              <p:cNvSpPr/>
              <p:nvPr/>
            </p:nvSpPr>
            <p:spPr>
              <a:xfrm>
                <a:off x="7189469" y="7571555"/>
                <a:ext cx="666750" cy="123825"/>
              </a:xfrm>
              <a:custGeom>
                <a:avLst/>
                <a:gdLst>
                  <a:gd name="connsiteX0" fmla="*/ 0 w 666750"/>
                  <a:gd name="connsiteY0" fmla="*/ 29527 h 123825"/>
                  <a:gd name="connsiteX1" fmla="*/ 118110 w 666750"/>
                  <a:gd name="connsiteY1" fmla="*/ 103822 h 123825"/>
                  <a:gd name="connsiteX2" fmla="*/ 340995 w 666750"/>
                  <a:gd name="connsiteY2" fmla="*/ 124777 h 123825"/>
                  <a:gd name="connsiteX3" fmla="*/ 449580 w 666750"/>
                  <a:gd name="connsiteY3" fmla="*/ 122872 h 123825"/>
                  <a:gd name="connsiteX4" fmla="*/ 565785 w 666750"/>
                  <a:gd name="connsiteY4" fmla="*/ 95250 h 123825"/>
                  <a:gd name="connsiteX5" fmla="*/ 648653 w 666750"/>
                  <a:gd name="connsiteY5" fmla="*/ 50482 h 123825"/>
                  <a:gd name="connsiteX6" fmla="*/ 670560 w 666750"/>
                  <a:gd name="connsiteY6" fmla="*/ 0 h 123825"/>
                  <a:gd name="connsiteX7" fmla="*/ 567690 w 666750"/>
                  <a:gd name="connsiteY7" fmla="*/ 54293 h 123825"/>
                  <a:gd name="connsiteX8" fmla="*/ 410528 w 666750"/>
                  <a:gd name="connsiteY8" fmla="*/ 89535 h 123825"/>
                  <a:gd name="connsiteX9" fmla="*/ 236220 w 666750"/>
                  <a:gd name="connsiteY9" fmla="*/ 82868 h 123825"/>
                  <a:gd name="connsiteX10" fmla="*/ 75248 w 666750"/>
                  <a:gd name="connsiteY10" fmla="*/ 65722 h 123825"/>
                  <a:gd name="connsiteX11" fmla="*/ 0 w 666750"/>
                  <a:gd name="connsiteY11" fmla="*/ 2952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6750" h="123825">
                    <a:moveTo>
                      <a:pt x="0" y="29527"/>
                    </a:moveTo>
                    <a:cubicBezTo>
                      <a:pt x="0" y="29527"/>
                      <a:pt x="45720" y="81915"/>
                      <a:pt x="118110" y="103822"/>
                    </a:cubicBezTo>
                    <a:cubicBezTo>
                      <a:pt x="168593" y="119063"/>
                      <a:pt x="280988" y="124777"/>
                      <a:pt x="340995" y="124777"/>
                    </a:cubicBezTo>
                    <a:cubicBezTo>
                      <a:pt x="400050" y="124777"/>
                      <a:pt x="396240" y="128588"/>
                      <a:pt x="449580" y="122872"/>
                    </a:cubicBezTo>
                    <a:cubicBezTo>
                      <a:pt x="502920" y="116205"/>
                      <a:pt x="530543" y="103822"/>
                      <a:pt x="565785" y="95250"/>
                    </a:cubicBezTo>
                    <a:cubicBezTo>
                      <a:pt x="601980" y="86677"/>
                      <a:pt x="621030" y="67627"/>
                      <a:pt x="648653" y="50482"/>
                    </a:cubicBezTo>
                    <a:cubicBezTo>
                      <a:pt x="676275" y="33338"/>
                      <a:pt x="670560" y="0"/>
                      <a:pt x="670560" y="0"/>
                    </a:cubicBezTo>
                    <a:cubicBezTo>
                      <a:pt x="670560" y="0"/>
                      <a:pt x="635318" y="44768"/>
                      <a:pt x="567690" y="54293"/>
                    </a:cubicBezTo>
                    <a:cubicBezTo>
                      <a:pt x="531495" y="59055"/>
                      <a:pt x="446723" y="82868"/>
                      <a:pt x="410528" y="89535"/>
                    </a:cubicBezTo>
                    <a:cubicBezTo>
                      <a:pt x="374332" y="96202"/>
                      <a:pt x="274320" y="90488"/>
                      <a:pt x="236220" y="82868"/>
                    </a:cubicBezTo>
                    <a:cubicBezTo>
                      <a:pt x="183832" y="73343"/>
                      <a:pt x="98107" y="70485"/>
                      <a:pt x="75248" y="65722"/>
                    </a:cubicBezTo>
                    <a:cubicBezTo>
                      <a:pt x="51435" y="61913"/>
                      <a:pt x="0" y="29527"/>
                      <a:pt x="0" y="29527"/>
                    </a:cubicBez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508" name="Figura a mano libera: Forma 507">
                <a:extLst>
                  <a:ext uri="{FF2B5EF4-FFF2-40B4-BE49-F238E27FC236}">
                    <a16:creationId xmlns:a16="http://schemas.microsoft.com/office/drawing/2014/main" id="{50CEFBC3-20B6-4645-88F1-0353D2D274D0}"/>
                  </a:ext>
                </a:extLst>
              </p:cNvPr>
              <p:cNvSpPr/>
              <p:nvPr/>
            </p:nvSpPr>
            <p:spPr>
              <a:xfrm>
                <a:off x="7175182" y="8780277"/>
                <a:ext cx="742950" cy="85725"/>
              </a:xfrm>
              <a:custGeom>
                <a:avLst/>
                <a:gdLst>
                  <a:gd name="connsiteX0" fmla="*/ 0 w 742950"/>
                  <a:gd name="connsiteY0" fmla="*/ 0 h 85725"/>
                  <a:gd name="connsiteX1" fmla="*/ 12382 w 742950"/>
                  <a:gd name="connsiteY1" fmla="*/ 82868 h 85725"/>
                  <a:gd name="connsiteX2" fmla="*/ 361950 w 742950"/>
                  <a:gd name="connsiteY2" fmla="*/ 89535 h 85725"/>
                  <a:gd name="connsiteX3" fmla="*/ 597218 w 742950"/>
                  <a:gd name="connsiteY3" fmla="*/ 89535 h 85725"/>
                  <a:gd name="connsiteX4" fmla="*/ 730568 w 742950"/>
                  <a:gd name="connsiteY4" fmla="*/ 70485 h 85725"/>
                  <a:gd name="connsiteX5" fmla="*/ 742950 w 742950"/>
                  <a:gd name="connsiteY5" fmla="*/ 20003 h 85725"/>
                  <a:gd name="connsiteX6" fmla="*/ 291465 w 742950"/>
                  <a:gd name="connsiteY6" fmla="*/ 7620 h 85725"/>
                  <a:gd name="connsiteX7" fmla="*/ 0 w 742950"/>
                  <a:gd name="connsiteY7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85725">
                    <a:moveTo>
                      <a:pt x="0" y="0"/>
                    </a:moveTo>
                    <a:lnTo>
                      <a:pt x="12382" y="82868"/>
                    </a:lnTo>
                    <a:cubicBezTo>
                      <a:pt x="50482" y="95250"/>
                      <a:pt x="202882" y="89535"/>
                      <a:pt x="361950" y="89535"/>
                    </a:cubicBezTo>
                    <a:cubicBezTo>
                      <a:pt x="521018" y="89535"/>
                      <a:pt x="495300" y="96203"/>
                      <a:pt x="597218" y="89535"/>
                    </a:cubicBezTo>
                    <a:cubicBezTo>
                      <a:pt x="699135" y="82868"/>
                      <a:pt x="730568" y="70485"/>
                      <a:pt x="730568" y="70485"/>
                    </a:cubicBezTo>
                    <a:lnTo>
                      <a:pt x="742950" y="20003"/>
                    </a:lnTo>
                    <a:cubicBezTo>
                      <a:pt x="742950" y="20003"/>
                      <a:pt x="380048" y="7620"/>
                      <a:pt x="291465" y="7620"/>
                    </a:cubicBezTo>
                    <a:cubicBezTo>
                      <a:pt x="202882" y="762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509" name="Gruppo 508">
                <a:extLst>
                  <a:ext uri="{FF2B5EF4-FFF2-40B4-BE49-F238E27FC236}">
                    <a16:creationId xmlns:a16="http://schemas.microsoft.com/office/drawing/2014/main" id="{DB82B4FB-497B-48A8-A6D5-251582056324}"/>
                  </a:ext>
                </a:extLst>
              </p:cNvPr>
              <p:cNvGrpSpPr/>
              <p:nvPr/>
            </p:nvGrpSpPr>
            <p:grpSpPr>
              <a:xfrm>
                <a:off x="6709016" y="7802060"/>
                <a:ext cx="1631521" cy="920115"/>
                <a:chOff x="6709016" y="7802060"/>
                <a:chExt cx="1631521" cy="920115"/>
              </a:xfrm>
            </p:grpSpPr>
            <p:sp>
              <p:nvSpPr>
                <p:cNvPr id="557" name="Figura a mano libera: Forma 556">
                  <a:extLst>
                    <a:ext uri="{FF2B5EF4-FFF2-40B4-BE49-F238E27FC236}">
                      <a16:creationId xmlns:a16="http://schemas.microsoft.com/office/drawing/2014/main" id="{5C224CF4-8E5F-4FEC-9F31-6ADD32D0A040}"/>
                    </a:ext>
                  </a:extLst>
                </p:cNvPr>
                <p:cNvSpPr/>
                <p:nvPr/>
              </p:nvSpPr>
              <p:spPr>
                <a:xfrm>
                  <a:off x="6709016" y="7832539"/>
                  <a:ext cx="190500" cy="161925"/>
                </a:xfrm>
                <a:custGeom>
                  <a:avLst/>
                  <a:gdLst>
                    <a:gd name="connsiteX0" fmla="*/ 66115 w 190500"/>
                    <a:gd name="connsiteY0" fmla="*/ 60008 h 161925"/>
                    <a:gd name="connsiteX1" fmla="*/ 68973 w 190500"/>
                    <a:gd name="connsiteY1" fmla="*/ 0 h 161925"/>
                    <a:gd name="connsiteX2" fmla="*/ 102310 w 190500"/>
                    <a:gd name="connsiteY2" fmla="*/ 26670 h 161925"/>
                    <a:gd name="connsiteX3" fmla="*/ 114693 w 190500"/>
                    <a:gd name="connsiteY3" fmla="*/ 56198 h 161925"/>
                    <a:gd name="connsiteX4" fmla="*/ 168985 w 190500"/>
                    <a:gd name="connsiteY4" fmla="*/ 35243 h 161925"/>
                    <a:gd name="connsiteX5" fmla="*/ 184226 w 190500"/>
                    <a:gd name="connsiteY5" fmla="*/ 59055 h 161925"/>
                    <a:gd name="connsiteX6" fmla="*/ 139458 w 190500"/>
                    <a:gd name="connsiteY6" fmla="*/ 85725 h 161925"/>
                    <a:gd name="connsiteX7" fmla="*/ 168985 w 190500"/>
                    <a:gd name="connsiteY7" fmla="*/ 119063 h 161925"/>
                    <a:gd name="connsiteX8" fmla="*/ 145173 w 190500"/>
                    <a:gd name="connsiteY8" fmla="*/ 155258 h 161925"/>
                    <a:gd name="connsiteX9" fmla="*/ 118503 w 190500"/>
                    <a:gd name="connsiteY9" fmla="*/ 113348 h 161925"/>
                    <a:gd name="connsiteX10" fmla="*/ 88976 w 190500"/>
                    <a:gd name="connsiteY10" fmla="*/ 155258 h 161925"/>
                    <a:gd name="connsiteX11" fmla="*/ 49923 w 190500"/>
                    <a:gd name="connsiteY11" fmla="*/ 142875 h 161925"/>
                    <a:gd name="connsiteX12" fmla="*/ 79451 w 190500"/>
                    <a:gd name="connsiteY12" fmla="*/ 95250 h 161925"/>
                    <a:gd name="connsiteX13" fmla="*/ 1346 w 190500"/>
                    <a:gd name="connsiteY13" fmla="*/ 92393 h 161925"/>
                    <a:gd name="connsiteX14" fmla="*/ 66115 w 190500"/>
                    <a:gd name="connsiteY14" fmla="*/ 60008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61925">
                      <a:moveTo>
                        <a:pt x="66115" y="60008"/>
                      </a:moveTo>
                      <a:cubicBezTo>
                        <a:pt x="66115" y="60008"/>
                        <a:pt x="50876" y="0"/>
                        <a:pt x="68973" y="0"/>
                      </a:cubicBezTo>
                      <a:cubicBezTo>
                        <a:pt x="87071" y="0"/>
                        <a:pt x="95643" y="5715"/>
                        <a:pt x="102310" y="26670"/>
                      </a:cubicBezTo>
                      <a:cubicBezTo>
                        <a:pt x="108026" y="47625"/>
                        <a:pt x="114693" y="56198"/>
                        <a:pt x="114693" y="56198"/>
                      </a:cubicBezTo>
                      <a:cubicBezTo>
                        <a:pt x="114693" y="56198"/>
                        <a:pt x="150888" y="35243"/>
                        <a:pt x="168985" y="35243"/>
                      </a:cubicBezTo>
                      <a:cubicBezTo>
                        <a:pt x="187083" y="35243"/>
                        <a:pt x="205181" y="40958"/>
                        <a:pt x="184226" y="59055"/>
                      </a:cubicBezTo>
                      <a:cubicBezTo>
                        <a:pt x="163271" y="77153"/>
                        <a:pt x="139458" y="85725"/>
                        <a:pt x="139458" y="85725"/>
                      </a:cubicBezTo>
                      <a:cubicBezTo>
                        <a:pt x="139458" y="85725"/>
                        <a:pt x="157556" y="88583"/>
                        <a:pt x="168985" y="119063"/>
                      </a:cubicBezTo>
                      <a:cubicBezTo>
                        <a:pt x="180415" y="149543"/>
                        <a:pt x="163271" y="173355"/>
                        <a:pt x="145173" y="155258"/>
                      </a:cubicBezTo>
                      <a:cubicBezTo>
                        <a:pt x="127076" y="137160"/>
                        <a:pt x="118503" y="113348"/>
                        <a:pt x="118503" y="113348"/>
                      </a:cubicBezTo>
                      <a:cubicBezTo>
                        <a:pt x="118503" y="113348"/>
                        <a:pt x="121360" y="140018"/>
                        <a:pt x="88976" y="155258"/>
                      </a:cubicBezTo>
                      <a:cubicBezTo>
                        <a:pt x="55638" y="170498"/>
                        <a:pt x="28968" y="173355"/>
                        <a:pt x="49923" y="142875"/>
                      </a:cubicBezTo>
                      <a:cubicBezTo>
                        <a:pt x="70878" y="113348"/>
                        <a:pt x="79451" y="95250"/>
                        <a:pt x="79451" y="95250"/>
                      </a:cubicBezTo>
                      <a:cubicBezTo>
                        <a:pt x="79451" y="95250"/>
                        <a:pt x="13728" y="113348"/>
                        <a:pt x="1346" y="92393"/>
                      </a:cubicBezTo>
                      <a:cubicBezTo>
                        <a:pt x="-11037" y="71438"/>
                        <a:pt x="66115" y="60008"/>
                        <a:pt x="66115" y="60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58" name="Figura a mano libera: Forma 557">
                  <a:extLst>
                    <a:ext uri="{FF2B5EF4-FFF2-40B4-BE49-F238E27FC236}">
                      <a16:creationId xmlns:a16="http://schemas.microsoft.com/office/drawing/2014/main" id="{45286A5E-36E2-4FCB-BBBA-263E0A57C925}"/>
                    </a:ext>
                  </a:extLst>
                </p:cNvPr>
                <p:cNvSpPr/>
                <p:nvPr/>
              </p:nvSpPr>
              <p:spPr>
                <a:xfrm>
                  <a:off x="7806654" y="7970936"/>
                  <a:ext cx="190500" cy="180975"/>
                </a:xfrm>
                <a:custGeom>
                  <a:avLst/>
                  <a:gdLst>
                    <a:gd name="connsiteX0" fmla="*/ 73378 w 190500"/>
                    <a:gd name="connsiteY0" fmla="*/ 53056 h 180975"/>
                    <a:gd name="connsiteX1" fmla="*/ 102906 w 190500"/>
                    <a:gd name="connsiteY1" fmla="*/ 669 h 180975"/>
                    <a:gd name="connsiteX2" fmla="*/ 120051 w 190500"/>
                    <a:gd name="connsiteY2" fmla="*/ 39721 h 180975"/>
                    <a:gd name="connsiteX3" fmla="*/ 117194 w 190500"/>
                    <a:gd name="connsiteY3" fmla="*/ 72106 h 180975"/>
                    <a:gd name="connsiteX4" fmla="*/ 175296 w 190500"/>
                    <a:gd name="connsiteY4" fmla="*/ 76869 h 180975"/>
                    <a:gd name="connsiteX5" fmla="*/ 178153 w 190500"/>
                    <a:gd name="connsiteY5" fmla="*/ 105444 h 180975"/>
                    <a:gd name="connsiteX6" fmla="*/ 125766 w 190500"/>
                    <a:gd name="connsiteY6" fmla="*/ 109253 h 180975"/>
                    <a:gd name="connsiteX7" fmla="*/ 138148 w 190500"/>
                    <a:gd name="connsiteY7" fmla="*/ 152116 h 180975"/>
                    <a:gd name="connsiteX8" fmla="*/ 101001 w 190500"/>
                    <a:gd name="connsiteY8" fmla="*/ 174024 h 180975"/>
                    <a:gd name="connsiteX9" fmla="*/ 95286 w 190500"/>
                    <a:gd name="connsiteY9" fmla="*/ 124494 h 180975"/>
                    <a:gd name="connsiteX10" fmla="*/ 49566 w 190500"/>
                    <a:gd name="connsiteY10" fmla="*/ 148306 h 180975"/>
                    <a:gd name="connsiteX11" fmla="*/ 20038 w 190500"/>
                    <a:gd name="connsiteY11" fmla="*/ 120684 h 180975"/>
                    <a:gd name="connsiteX12" fmla="*/ 68616 w 190500"/>
                    <a:gd name="connsiteY12" fmla="*/ 91156 h 180975"/>
                    <a:gd name="connsiteX13" fmla="*/ 36 w 190500"/>
                    <a:gd name="connsiteY13" fmla="*/ 54009 h 180975"/>
                    <a:gd name="connsiteX14" fmla="*/ 73378 w 190500"/>
                    <a:gd name="connsiteY14" fmla="*/ 53056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80975">
                      <a:moveTo>
                        <a:pt x="73378" y="53056"/>
                      </a:moveTo>
                      <a:cubicBezTo>
                        <a:pt x="73378" y="53056"/>
                        <a:pt x="86713" y="-6951"/>
                        <a:pt x="102906" y="669"/>
                      </a:cubicBezTo>
                      <a:cubicBezTo>
                        <a:pt x="119098" y="8289"/>
                        <a:pt x="124813" y="17814"/>
                        <a:pt x="120051" y="39721"/>
                      </a:cubicBezTo>
                      <a:cubicBezTo>
                        <a:pt x="116241" y="61628"/>
                        <a:pt x="117194" y="72106"/>
                        <a:pt x="117194" y="72106"/>
                      </a:cubicBezTo>
                      <a:cubicBezTo>
                        <a:pt x="117194" y="72106"/>
                        <a:pt x="159103" y="69249"/>
                        <a:pt x="175296" y="76869"/>
                      </a:cubicBezTo>
                      <a:cubicBezTo>
                        <a:pt x="191488" y="84489"/>
                        <a:pt x="204823" y="97824"/>
                        <a:pt x="178153" y="105444"/>
                      </a:cubicBezTo>
                      <a:cubicBezTo>
                        <a:pt x="151483" y="112111"/>
                        <a:pt x="125766" y="109253"/>
                        <a:pt x="125766" y="109253"/>
                      </a:cubicBezTo>
                      <a:cubicBezTo>
                        <a:pt x="125766" y="109253"/>
                        <a:pt x="141006" y="119731"/>
                        <a:pt x="138148" y="152116"/>
                      </a:cubicBezTo>
                      <a:cubicBezTo>
                        <a:pt x="135291" y="184501"/>
                        <a:pt x="108621" y="197836"/>
                        <a:pt x="101001" y="174024"/>
                      </a:cubicBezTo>
                      <a:cubicBezTo>
                        <a:pt x="92428" y="150211"/>
                        <a:pt x="95286" y="124494"/>
                        <a:pt x="95286" y="124494"/>
                      </a:cubicBezTo>
                      <a:cubicBezTo>
                        <a:pt x="95286" y="124494"/>
                        <a:pt x="85761" y="150211"/>
                        <a:pt x="49566" y="148306"/>
                      </a:cubicBezTo>
                      <a:cubicBezTo>
                        <a:pt x="13371" y="147353"/>
                        <a:pt x="-12347" y="137828"/>
                        <a:pt x="20038" y="120684"/>
                      </a:cubicBezTo>
                      <a:cubicBezTo>
                        <a:pt x="52423" y="103539"/>
                        <a:pt x="68616" y="91156"/>
                        <a:pt x="68616" y="91156"/>
                      </a:cubicBezTo>
                      <a:cubicBezTo>
                        <a:pt x="68616" y="91156"/>
                        <a:pt x="1941" y="77821"/>
                        <a:pt x="36" y="54009"/>
                      </a:cubicBezTo>
                      <a:cubicBezTo>
                        <a:pt x="-1869" y="29244"/>
                        <a:pt x="73378" y="53056"/>
                        <a:pt x="73378" y="530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59" name="Figura a mano libera: Forma 558">
                  <a:extLst>
                    <a:ext uri="{FF2B5EF4-FFF2-40B4-BE49-F238E27FC236}">
                      <a16:creationId xmlns:a16="http://schemas.microsoft.com/office/drawing/2014/main" id="{8ACFB237-158E-4C1B-A171-FED2BF53D2C5}"/>
                    </a:ext>
                  </a:extLst>
                </p:cNvPr>
                <p:cNvSpPr/>
                <p:nvPr/>
              </p:nvSpPr>
              <p:spPr>
                <a:xfrm>
                  <a:off x="7179161" y="7872544"/>
                  <a:ext cx="123825" cy="104775"/>
                </a:xfrm>
                <a:custGeom>
                  <a:avLst/>
                  <a:gdLst>
                    <a:gd name="connsiteX0" fmla="*/ 43646 w 123825"/>
                    <a:gd name="connsiteY0" fmla="*/ 39053 h 104775"/>
                    <a:gd name="connsiteX1" fmla="*/ 45551 w 123825"/>
                    <a:gd name="connsiteY1" fmla="*/ 0 h 104775"/>
                    <a:gd name="connsiteX2" fmla="*/ 67458 w 123825"/>
                    <a:gd name="connsiteY2" fmla="*/ 18098 h 104775"/>
                    <a:gd name="connsiteX3" fmla="*/ 75078 w 123825"/>
                    <a:gd name="connsiteY3" fmla="*/ 38100 h 104775"/>
                    <a:gd name="connsiteX4" fmla="*/ 110321 w 123825"/>
                    <a:gd name="connsiteY4" fmla="*/ 24765 h 104775"/>
                    <a:gd name="connsiteX5" fmla="*/ 119846 w 123825"/>
                    <a:gd name="connsiteY5" fmla="*/ 40005 h 104775"/>
                    <a:gd name="connsiteX6" fmla="*/ 90319 w 123825"/>
                    <a:gd name="connsiteY6" fmla="*/ 58103 h 104775"/>
                    <a:gd name="connsiteX7" fmla="*/ 110321 w 123825"/>
                    <a:gd name="connsiteY7" fmla="*/ 80010 h 104775"/>
                    <a:gd name="connsiteX8" fmla="*/ 95081 w 123825"/>
                    <a:gd name="connsiteY8" fmla="*/ 103823 h 104775"/>
                    <a:gd name="connsiteX9" fmla="*/ 76983 w 123825"/>
                    <a:gd name="connsiteY9" fmla="*/ 76200 h 104775"/>
                    <a:gd name="connsiteX10" fmla="*/ 56981 w 123825"/>
                    <a:gd name="connsiteY10" fmla="*/ 103823 h 104775"/>
                    <a:gd name="connsiteX11" fmla="*/ 31263 w 123825"/>
                    <a:gd name="connsiteY11" fmla="*/ 96203 h 104775"/>
                    <a:gd name="connsiteX12" fmla="*/ 51266 w 123825"/>
                    <a:gd name="connsiteY12" fmla="*/ 64770 h 104775"/>
                    <a:gd name="connsiteX13" fmla="*/ 783 w 123825"/>
                    <a:gd name="connsiteY13" fmla="*/ 62865 h 104775"/>
                    <a:gd name="connsiteX14" fmla="*/ 43646 w 123825"/>
                    <a:gd name="connsiteY14" fmla="*/ 3905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825" h="104775">
                      <a:moveTo>
                        <a:pt x="43646" y="39053"/>
                      </a:moveTo>
                      <a:cubicBezTo>
                        <a:pt x="43646" y="39053"/>
                        <a:pt x="34121" y="0"/>
                        <a:pt x="45551" y="0"/>
                      </a:cubicBezTo>
                      <a:cubicBezTo>
                        <a:pt x="56981" y="0"/>
                        <a:pt x="63649" y="3810"/>
                        <a:pt x="67458" y="18098"/>
                      </a:cubicBezTo>
                      <a:cubicBezTo>
                        <a:pt x="71269" y="31432"/>
                        <a:pt x="75078" y="38100"/>
                        <a:pt x="75078" y="38100"/>
                      </a:cubicBezTo>
                      <a:cubicBezTo>
                        <a:pt x="75078" y="38100"/>
                        <a:pt x="98891" y="24765"/>
                        <a:pt x="110321" y="24765"/>
                      </a:cubicBezTo>
                      <a:cubicBezTo>
                        <a:pt x="121751" y="24765"/>
                        <a:pt x="134133" y="28575"/>
                        <a:pt x="119846" y="40005"/>
                      </a:cubicBezTo>
                      <a:cubicBezTo>
                        <a:pt x="106511" y="51435"/>
                        <a:pt x="90319" y="58103"/>
                        <a:pt x="90319" y="58103"/>
                      </a:cubicBezTo>
                      <a:cubicBezTo>
                        <a:pt x="90319" y="58103"/>
                        <a:pt x="101749" y="60007"/>
                        <a:pt x="110321" y="80010"/>
                      </a:cubicBezTo>
                      <a:cubicBezTo>
                        <a:pt x="118894" y="100013"/>
                        <a:pt x="106511" y="115253"/>
                        <a:pt x="95081" y="103823"/>
                      </a:cubicBezTo>
                      <a:cubicBezTo>
                        <a:pt x="83651" y="92393"/>
                        <a:pt x="76983" y="76200"/>
                        <a:pt x="76983" y="76200"/>
                      </a:cubicBezTo>
                      <a:cubicBezTo>
                        <a:pt x="76983" y="76200"/>
                        <a:pt x="78888" y="94298"/>
                        <a:pt x="56981" y="103823"/>
                      </a:cubicBezTo>
                      <a:cubicBezTo>
                        <a:pt x="35074" y="113348"/>
                        <a:pt x="17928" y="115253"/>
                        <a:pt x="31263" y="96203"/>
                      </a:cubicBezTo>
                      <a:cubicBezTo>
                        <a:pt x="44599" y="76200"/>
                        <a:pt x="51266" y="64770"/>
                        <a:pt x="51266" y="64770"/>
                      </a:cubicBezTo>
                      <a:cubicBezTo>
                        <a:pt x="51266" y="64770"/>
                        <a:pt x="8403" y="76200"/>
                        <a:pt x="783" y="62865"/>
                      </a:cubicBezTo>
                      <a:cubicBezTo>
                        <a:pt x="-6837" y="47625"/>
                        <a:pt x="43646" y="39053"/>
                        <a:pt x="43646" y="390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60" name="Figura a mano libera: Forma 559">
                  <a:extLst>
                    <a:ext uri="{FF2B5EF4-FFF2-40B4-BE49-F238E27FC236}">
                      <a16:creationId xmlns:a16="http://schemas.microsoft.com/office/drawing/2014/main" id="{673C42E1-106B-4813-94E1-2F1004452C7F}"/>
                    </a:ext>
                  </a:extLst>
                </p:cNvPr>
                <p:cNvSpPr/>
                <p:nvPr/>
              </p:nvSpPr>
              <p:spPr>
                <a:xfrm>
                  <a:off x="7473638" y="7908093"/>
                  <a:ext cx="180975" cy="190500"/>
                </a:xfrm>
                <a:custGeom>
                  <a:avLst/>
                  <a:gdLst>
                    <a:gd name="connsiteX0" fmla="*/ 44444 w 180975"/>
                    <a:gd name="connsiteY0" fmla="*/ 105421 h 190500"/>
                    <a:gd name="connsiteX1" fmla="*/ 1581 w 180975"/>
                    <a:gd name="connsiteY1" fmla="*/ 63511 h 190500"/>
                    <a:gd name="connsiteX2" fmla="*/ 43491 w 180975"/>
                    <a:gd name="connsiteY2" fmla="*/ 56844 h 190500"/>
                    <a:gd name="connsiteX3" fmla="*/ 73971 w 180975"/>
                    <a:gd name="connsiteY3" fmla="*/ 67321 h 190500"/>
                    <a:gd name="connsiteX4" fmla="*/ 93974 w 180975"/>
                    <a:gd name="connsiteY4" fmla="*/ 13029 h 190500"/>
                    <a:gd name="connsiteX5" fmla="*/ 121596 w 180975"/>
                    <a:gd name="connsiteY5" fmla="*/ 17792 h 190500"/>
                    <a:gd name="connsiteX6" fmla="*/ 112071 w 180975"/>
                    <a:gd name="connsiteY6" fmla="*/ 69226 h 190500"/>
                    <a:gd name="connsiteX7" fmla="*/ 156838 w 180975"/>
                    <a:gd name="connsiteY7" fmla="*/ 68274 h 190500"/>
                    <a:gd name="connsiteX8" fmla="*/ 168269 w 180975"/>
                    <a:gd name="connsiteY8" fmla="*/ 110184 h 190500"/>
                    <a:gd name="connsiteX9" fmla="*/ 118738 w 180975"/>
                    <a:gd name="connsiteY9" fmla="*/ 102564 h 190500"/>
                    <a:gd name="connsiteX10" fmla="*/ 130169 w 180975"/>
                    <a:gd name="connsiteY10" fmla="*/ 153046 h 190500"/>
                    <a:gd name="connsiteX11" fmla="*/ 94926 w 180975"/>
                    <a:gd name="connsiteY11" fmla="*/ 174001 h 190500"/>
                    <a:gd name="connsiteX12" fmla="*/ 78734 w 180975"/>
                    <a:gd name="connsiteY12" fmla="*/ 119709 h 190500"/>
                    <a:gd name="connsiteX13" fmla="*/ 24441 w 180975"/>
                    <a:gd name="connsiteY13" fmla="*/ 175906 h 190500"/>
                    <a:gd name="connsiteX14" fmla="*/ 44444 w 180975"/>
                    <a:gd name="connsiteY14" fmla="*/ 105421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975" h="190500">
                      <a:moveTo>
                        <a:pt x="44444" y="105421"/>
                      </a:moveTo>
                      <a:cubicBezTo>
                        <a:pt x="44444" y="105421"/>
                        <a:pt x="-9849" y="76846"/>
                        <a:pt x="1581" y="63511"/>
                      </a:cubicBezTo>
                      <a:cubicBezTo>
                        <a:pt x="13963" y="50176"/>
                        <a:pt x="24441" y="47319"/>
                        <a:pt x="43491" y="56844"/>
                      </a:cubicBezTo>
                      <a:cubicBezTo>
                        <a:pt x="63494" y="66369"/>
                        <a:pt x="73971" y="67321"/>
                        <a:pt x="73971" y="67321"/>
                      </a:cubicBezTo>
                      <a:cubicBezTo>
                        <a:pt x="73971" y="67321"/>
                        <a:pt x="82544" y="26364"/>
                        <a:pt x="93974" y="13029"/>
                      </a:cubicBezTo>
                      <a:cubicBezTo>
                        <a:pt x="106356" y="-306"/>
                        <a:pt x="122549" y="-9831"/>
                        <a:pt x="121596" y="17792"/>
                      </a:cubicBezTo>
                      <a:cubicBezTo>
                        <a:pt x="120644" y="45414"/>
                        <a:pt x="112071" y="69226"/>
                        <a:pt x="112071" y="69226"/>
                      </a:cubicBezTo>
                      <a:cubicBezTo>
                        <a:pt x="112071" y="69226"/>
                        <a:pt x="126359" y="57796"/>
                        <a:pt x="156838" y="68274"/>
                      </a:cubicBezTo>
                      <a:cubicBezTo>
                        <a:pt x="187319" y="78751"/>
                        <a:pt x="193034" y="108279"/>
                        <a:pt x="168269" y="110184"/>
                      </a:cubicBezTo>
                      <a:cubicBezTo>
                        <a:pt x="142551" y="112089"/>
                        <a:pt x="118738" y="102564"/>
                        <a:pt x="118738" y="102564"/>
                      </a:cubicBezTo>
                      <a:cubicBezTo>
                        <a:pt x="118738" y="102564"/>
                        <a:pt x="140646" y="117804"/>
                        <a:pt x="130169" y="153046"/>
                      </a:cubicBezTo>
                      <a:cubicBezTo>
                        <a:pt x="119691" y="187337"/>
                        <a:pt x="103499" y="210196"/>
                        <a:pt x="94926" y="174001"/>
                      </a:cubicBezTo>
                      <a:cubicBezTo>
                        <a:pt x="86354" y="138759"/>
                        <a:pt x="78734" y="119709"/>
                        <a:pt x="78734" y="119709"/>
                      </a:cubicBezTo>
                      <a:cubicBezTo>
                        <a:pt x="78734" y="119709"/>
                        <a:pt x="48254" y="180669"/>
                        <a:pt x="24441" y="175906"/>
                      </a:cubicBezTo>
                      <a:cubicBezTo>
                        <a:pt x="2534" y="172096"/>
                        <a:pt x="44444" y="105421"/>
                        <a:pt x="44444" y="1054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61" name="Figura a mano libera: Forma 560">
                  <a:extLst>
                    <a:ext uri="{FF2B5EF4-FFF2-40B4-BE49-F238E27FC236}">
                      <a16:creationId xmlns:a16="http://schemas.microsoft.com/office/drawing/2014/main" id="{70229314-D45E-4DE5-A6D3-23597A753609}"/>
                    </a:ext>
                  </a:extLst>
                </p:cNvPr>
                <p:cNvSpPr/>
                <p:nvPr/>
              </p:nvSpPr>
              <p:spPr>
                <a:xfrm>
                  <a:off x="8037490" y="7851493"/>
                  <a:ext cx="190500" cy="171450"/>
                </a:xfrm>
                <a:custGeom>
                  <a:avLst/>
                  <a:gdLst>
                    <a:gd name="connsiteX0" fmla="*/ 70190 w 190500"/>
                    <a:gd name="connsiteY0" fmla="*/ 59151 h 171450"/>
                    <a:gd name="connsiteX1" fmla="*/ 82572 w 190500"/>
                    <a:gd name="connsiteY1" fmla="*/ 96 h 171450"/>
                    <a:gd name="connsiteX2" fmla="*/ 111147 w 190500"/>
                    <a:gd name="connsiteY2" fmla="*/ 31529 h 171450"/>
                    <a:gd name="connsiteX3" fmla="*/ 118767 w 190500"/>
                    <a:gd name="connsiteY3" fmla="*/ 62961 h 171450"/>
                    <a:gd name="connsiteX4" fmla="*/ 174965 w 190500"/>
                    <a:gd name="connsiteY4" fmla="*/ 50579 h 171450"/>
                    <a:gd name="connsiteX5" fmla="*/ 186395 w 190500"/>
                    <a:gd name="connsiteY5" fmla="*/ 76296 h 171450"/>
                    <a:gd name="connsiteX6" fmla="*/ 137817 w 190500"/>
                    <a:gd name="connsiteY6" fmla="*/ 96299 h 171450"/>
                    <a:gd name="connsiteX7" fmla="*/ 162582 w 190500"/>
                    <a:gd name="connsiteY7" fmla="*/ 133446 h 171450"/>
                    <a:gd name="connsiteX8" fmla="*/ 133055 w 190500"/>
                    <a:gd name="connsiteY8" fmla="*/ 165831 h 171450"/>
                    <a:gd name="connsiteX9" fmla="*/ 113052 w 190500"/>
                    <a:gd name="connsiteY9" fmla="*/ 120111 h 171450"/>
                    <a:gd name="connsiteX10" fmla="*/ 76857 w 190500"/>
                    <a:gd name="connsiteY10" fmla="*/ 157258 h 171450"/>
                    <a:gd name="connsiteX11" fmla="*/ 39710 w 190500"/>
                    <a:gd name="connsiteY11" fmla="*/ 139161 h 171450"/>
                    <a:gd name="connsiteX12" fmla="*/ 76857 w 190500"/>
                    <a:gd name="connsiteY12" fmla="*/ 96299 h 171450"/>
                    <a:gd name="connsiteX13" fmla="*/ 657 w 190500"/>
                    <a:gd name="connsiteY13" fmla="*/ 82011 h 171450"/>
                    <a:gd name="connsiteX14" fmla="*/ 70190 w 190500"/>
                    <a:gd name="connsiteY14" fmla="*/ 59151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71450">
                      <a:moveTo>
                        <a:pt x="70190" y="59151"/>
                      </a:moveTo>
                      <a:cubicBezTo>
                        <a:pt x="70190" y="59151"/>
                        <a:pt x="64474" y="-2761"/>
                        <a:pt x="82572" y="96"/>
                      </a:cubicBezTo>
                      <a:cubicBezTo>
                        <a:pt x="100670" y="2954"/>
                        <a:pt x="108290" y="9621"/>
                        <a:pt x="111147" y="31529"/>
                      </a:cubicBezTo>
                      <a:cubicBezTo>
                        <a:pt x="114005" y="53436"/>
                        <a:pt x="118767" y="62961"/>
                        <a:pt x="118767" y="62961"/>
                      </a:cubicBezTo>
                      <a:cubicBezTo>
                        <a:pt x="118767" y="62961"/>
                        <a:pt x="157820" y="47721"/>
                        <a:pt x="174965" y="50579"/>
                      </a:cubicBezTo>
                      <a:cubicBezTo>
                        <a:pt x="192110" y="53436"/>
                        <a:pt x="209255" y="62008"/>
                        <a:pt x="186395" y="76296"/>
                      </a:cubicBezTo>
                      <a:cubicBezTo>
                        <a:pt x="162582" y="90583"/>
                        <a:pt x="137817" y="96299"/>
                        <a:pt x="137817" y="96299"/>
                      </a:cubicBezTo>
                      <a:cubicBezTo>
                        <a:pt x="137817" y="96299"/>
                        <a:pt x="154962" y="102014"/>
                        <a:pt x="162582" y="133446"/>
                      </a:cubicBezTo>
                      <a:cubicBezTo>
                        <a:pt x="170202" y="164879"/>
                        <a:pt x="148295" y="185833"/>
                        <a:pt x="133055" y="165831"/>
                      </a:cubicBezTo>
                      <a:cubicBezTo>
                        <a:pt x="117815" y="145829"/>
                        <a:pt x="113052" y="120111"/>
                        <a:pt x="113052" y="120111"/>
                      </a:cubicBezTo>
                      <a:cubicBezTo>
                        <a:pt x="113052" y="120111"/>
                        <a:pt x="112099" y="146781"/>
                        <a:pt x="76857" y="157258"/>
                      </a:cubicBezTo>
                      <a:cubicBezTo>
                        <a:pt x="41615" y="166783"/>
                        <a:pt x="14945" y="165831"/>
                        <a:pt x="39710" y="139161"/>
                      </a:cubicBezTo>
                      <a:cubicBezTo>
                        <a:pt x="64474" y="112491"/>
                        <a:pt x="76857" y="96299"/>
                        <a:pt x="76857" y="96299"/>
                      </a:cubicBezTo>
                      <a:cubicBezTo>
                        <a:pt x="76857" y="96299"/>
                        <a:pt x="9230" y="103919"/>
                        <a:pt x="657" y="82011"/>
                      </a:cubicBezTo>
                      <a:cubicBezTo>
                        <a:pt x="-7915" y="60104"/>
                        <a:pt x="70190" y="59151"/>
                        <a:pt x="70190" y="591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62" name="Figura a mano libera: Forma 561">
                  <a:extLst>
                    <a:ext uri="{FF2B5EF4-FFF2-40B4-BE49-F238E27FC236}">
                      <a16:creationId xmlns:a16="http://schemas.microsoft.com/office/drawing/2014/main" id="{AF0FCA48-5028-42C2-A573-3CFFBD3BA99A}"/>
                    </a:ext>
                  </a:extLst>
                </p:cNvPr>
                <p:cNvSpPr/>
                <p:nvPr/>
              </p:nvSpPr>
              <p:spPr>
                <a:xfrm>
                  <a:off x="6877181" y="8003037"/>
                  <a:ext cx="247650" cy="209550"/>
                </a:xfrm>
                <a:custGeom>
                  <a:avLst/>
                  <a:gdLst>
                    <a:gd name="connsiteX0" fmla="*/ 85593 w 247650"/>
                    <a:gd name="connsiteY0" fmla="*/ 77152 h 209550"/>
                    <a:gd name="connsiteX1" fmla="*/ 89404 w 247650"/>
                    <a:gd name="connsiteY1" fmla="*/ 0 h 209550"/>
                    <a:gd name="connsiteX2" fmla="*/ 132266 w 247650"/>
                    <a:gd name="connsiteY2" fmla="*/ 34290 h 209550"/>
                    <a:gd name="connsiteX3" fmla="*/ 147506 w 247650"/>
                    <a:gd name="connsiteY3" fmla="*/ 73343 h 209550"/>
                    <a:gd name="connsiteX4" fmla="*/ 217038 w 247650"/>
                    <a:gd name="connsiteY4" fmla="*/ 46673 h 209550"/>
                    <a:gd name="connsiteX5" fmla="*/ 236088 w 247650"/>
                    <a:gd name="connsiteY5" fmla="*/ 77152 h 209550"/>
                    <a:gd name="connsiteX6" fmla="*/ 177986 w 247650"/>
                    <a:gd name="connsiteY6" fmla="*/ 111443 h 209550"/>
                    <a:gd name="connsiteX7" fmla="*/ 217038 w 247650"/>
                    <a:gd name="connsiteY7" fmla="*/ 154305 h 209550"/>
                    <a:gd name="connsiteX8" fmla="*/ 186558 w 247650"/>
                    <a:gd name="connsiteY8" fmla="*/ 200977 h 209550"/>
                    <a:gd name="connsiteX9" fmla="*/ 152268 w 247650"/>
                    <a:gd name="connsiteY9" fmla="*/ 146685 h 209550"/>
                    <a:gd name="connsiteX10" fmla="*/ 113216 w 247650"/>
                    <a:gd name="connsiteY10" fmla="*/ 200977 h 209550"/>
                    <a:gd name="connsiteX11" fmla="*/ 62733 w 247650"/>
                    <a:gd name="connsiteY11" fmla="*/ 185738 h 209550"/>
                    <a:gd name="connsiteX12" fmla="*/ 101786 w 247650"/>
                    <a:gd name="connsiteY12" fmla="*/ 123825 h 209550"/>
                    <a:gd name="connsiteX13" fmla="*/ 1774 w 247650"/>
                    <a:gd name="connsiteY13" fmla="*/ 120015 h 209550"/>
                    <a:gd name="connsiteX14" fmla="*/ 85593 w 247650"/>
                    <a:gd name="connsiteY14" fmla="*/ 77152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7650" h="209550">
                      <a:moveTo>
                        <a:pt x="85593" y="77152"/>
                      </a:moveTo>
                      <a:cubicBezTo>
                        <a:pt x="85593" y="77152"/>
                        <a:pt x="66543" y="0"/>
                        <a:pt x="89404" y="0"/>
                      </a:cubicBezTo>
                      <a:cubicBezTo>
                        <a:pt x="112263" y="0"/>
                        <a:pt x="123693" y="7620"/>
                        <a:pt x="132266" y="34290"/>
                      </a:cubicBezTo>
                      <a:cubicBezTo>
                        <a:pt x="139886" y="60960"/>
                        <a:pt x="147506" y="73343"/>
                        <a:pt x="147506" y="73343"/>
                      </a:cubicBezTo>
                      <a:cubicBezTo>
                        <a:pt x="147506" y="73343"/>
                        <a:pt x="194179" y="46673"/>
                        <a:pt x="217038" y="46673"/>
                      </a:cubicBezTo>
                      <a:cubicBezTo>
                        <a:pt x="239899" y="46673"/>
                        <a:pt x="263711" y="54293"/>
                        <a:pt x="236088" y="77152"/>
                      </a:cubicBezTo>
                      <a:cubicBezTo>
                        <a:pt x="209418" y="100013"/>
                        <a:pt x="177986" y="111443"/>
                        <a:pt x="177986" y="111443"/>
                      </a:cubicBezTo>
                      <a:cubicBezTo>
                        <a:pt x="177986" y="111443"/>
                        <a:pt x="200846" y="115252"/>
                        <a:pt x="217038" y="154305"/>
                      </a:cubicBezTo>
                      <a:cubicBezTo>
                        <a:pt x="232279" y="193357"/>
                        <a:pt x="209418" y="223838"/>
                        <a:pt x="186558" y="200977"/>
                      </a:cubicBezTo>
                      <a:cubicBezTo>
                        <a:pt x="163699" y="178118"/>
                        <a:pt x="152268" y="146685"/>
                        <a:pt x="152268" y="146685"/>
                      </a:cubicBezTo>
                      <a:cubicBezTo>
                        <a:pt x="152268" y="146685"/>
                        <a:pt x="156079" y="180975"/>
                        <a:pt x="113216" y="200977"/>
                      </a:cubicBezTo>
                      <a:cubicBezTo>
                        <a:pt x="70354" y="220980"/>
                        <a:pt x="36063" y="223838"/>
                        <a:pt x="62733" y="185738"/>
                      </a:cubicBezTo>
                      <a:cubicBezTo>
                        <a:pt x="89404" y="146685"/>
                        <a:pt x="101786" y="123825"/>
                        <a:pt x="101786" y="123825"/>
                      </a:cubicBezTo>
                      <a:cubicBezTo>
                        <a:pt x="101786" y="123825"/>
                        <a:pt x="17013" y="146685"/>
                        <a:pt x="1774" y="120015"/>
                      </a:cubicBezTo>
                      <a:cubicBezTo>
                        <a:pt x="-14419" y="92393"/>
                        <a:pt x="85593" y="77152"/>
                        <a:pt x="85593" y="771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63" name="Figura a mano libera: Forma 562">
                  <a:extLst>
                    <a:ext uri="{FF2B5EF4-FFF2-40B4-BE49-F238E27FC236}">
                      <a16:creationId xmlns:a16="http://schemas.microsoft.com/office/drawing/2014/main" id="{75519610-ABED-4355-A653-099CD3606ED4}"/>
                    </a:ext>
                  </a:extLst>
                </p:cNvPr>
                <p:cNvSpPr/>
                <p:nvPr/>
              </p:nvSpPr>
              <p:spPr>
                <a:xfrm>
                  <a:off x="7758559" y="7851589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6 w 66675"/>
                    <a:gd name="connsiteY1" fmla="*/ 0 h 57150"/>
                    <a:gd name="connsiteX2" fmla="*/ 40510 w 66675"/>
                    <a:gd name="connsiteY2" fmla="*/ 10478 h 57150"/>
                    <a:gd name="connsiteX3" fmla="*/ 45273 w 66675"/>
                    <a:gd name="connsiteY3" fmla="*/ 21908 h 57150"/>
                    <a:gd name="connsiteX4" fmla="*/ 66228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8 w 66675"/>
                    <a:gd name="connsiteY7" fmla="*/ 46673 h 57150"/>
                    <a:gd name="connsiteX8" fmla="*/ 56703 w 66675"/>
                    <a:gd name="connsiteY8" fmla="*/ 60960 h 57150"/>
                    <a:gd name="connsiteX9" fmla="*/ 46226 w 66675"/>
                    <a:gd name="connsiteY9" fmla="*/ 44768 h 57150"/>
                    <a:gd name="connsiteX10" fmla="*/ 34796 w 66675"/>
                    <a:gd name="connsiteY10" fmla="*/ 60960 h 57150"/>
                    <a:gd name="connsiteX11" fmla="*/ 19555 w 66675"/>
                    <a:gd name="connsiteY11" fmla="*/ 56198 h 57150"/>
                    <a:gd name="connsiteX12" fmla="*/ 30985 w 66675"/>
                    <a:gd name="connsiteY12" fmla="*/ 37148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8" y="0"/>
                        <a:pt x="27176" y="0"/>
                      </a:cubicBezTo>
                      <a:cubicBezTo>
                        <a:pt x="33843" y="0"/>
                        <a:pt x="37653" y="1905"/>
                        <a:pt x="40510" y="10478"/>
                      </a:cubicBezTo>
                      <a:cubicBezTo>
                        <a:pt x="42415" y="19050"/>
                        <a:pt x="45273" y="21908"/>
                        <a:pt x="45273" y="21908"/>
                      </a:cubicBezTo>
                      <a:cubicBezTo>
                        <a:pt x="45273" y="21908"/>
                        <a:pt x="59560" y="13335"/>
                        <a:pt x="66228" y="13335"/>
                      </a:cubicBezTo>
                      <a:cubicBezTo>
                        <a:pt x="72896" y="13335"/>
                        <a:pt x="80515" y="15240"/>
                        <a:pt x="71943" y="22860"/>
                      </a:cubicBezTo>
                      <a:cubicBezTo>
                        <a:pt x="63371" y="30480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8" y="46673"/>
                      </a:cubicBezTo>
                      <a:cubicBezTo>
                        <a:pt x="70990" y="59055"/>
                        <a:pt x="64323" y="67628"/>
                        <a:pt x="56703" y="60960"/>
                      </a:cubicBezTo>
                      <a:cubicBezTo>
                        <a:pt x="50035" y="54293"/>
                        <a:pt x="46226" y="44768"/>
                        <a:pt x="46226" y="44768"/>
                      </a:cubicBezTo>
                      <a:cubicBezTo>
                        <a:pt x="46226" y="44768"/>
                        <a:pt x="47178" y="55245"/>
                        <a:pt x="34796" y="60960"/>
                      </a:cubicBezTo>
                      <a:cubicBezTo>
                        <a:pt x="22413" y="66675"/>
                        <a:pt x="10983" y="67628"/>
                        <a:pt x="19555" y="56198"/>
                      </a:cubicBezTo>
                      <a:cubicBezTo>
                        <a:pt x="28128" y="44768"/>
                        <a:pt x="30985" y="37148"/>
                        <a:pt x="30985" y="37148"/>
                      </a:cubicBezTo>
                      <a:cubicBezTo>
                        <a:pt x="30985" y="37148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64" name="Figura a mano libera: Forma 563">
                  <a:extLst>
                    <a:ext uri="{FF2B5EF4-FFF2-40B4-BE49-F238E27FC236}">
                      <a16:creationId xmlns:a16="http://schemas.microsoft.com/office/drawing/2014/main" id="{59287F37-B5E3-47CF-B6C7-E7B34BE57DBF}"/>
                    </a:ext>
                  </a:extLst>
                </p:cNvPr>
                <p:cNvSpPr/>
                <p:nvPr/>
              </p:nvSpPr>
              <p:spPr>
                <a:xfrm>
                  <a:off x="8273862" y="7802060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5 w 66675"/>
                    <a:gd name="connsiteY1" fmla="*/ 0 h 57150"/>
                    <a:gd name="connsiteX2" fmla="*/ 40510 w 66675"/>
                    <a:gd name="connsiteY2" fmla="*/ 10477 h 57150"/>
                    <a:gd name="connsiteX3" fmla="*/ 45273 w 66675"/>
                    <a:gd name="connsiteY3" fmla="*/ 21907 h 57150"/>
                    <a:gd name="connsiteX4" fmla="*/ 66227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7 w 66675"/>
                    <a:gd name="connsiteY7" fmla="*/ 46672 h 57150"/>
                    <a:gd name="connsiteX8" fmla="*/ 56702 w 66675"/>
                    <a:gd name="connsiteY8" fmla="*/ 60960 h 57150"/>
                    <a:gd name="connsiteX9" fmla="*/ 46225 w 66675"/>
                    <a:gd name="connsiteY9" fmla="*/ 44767 h 57150"/>
                    <a:gd name="connsiteX10" fmla="*/ 34795 w 66675"/>
                    <a:gd name="connsiteY10" fmla="*/ 60960 h 57150"/>
                    <a:gd name="connsiteX11" fmla="*/ 19555 w 66675"/>
                    <a:gd name="connsiteY11" fmla="*/ 56197 h 57150"/>
                    <a:gd name="connsiteX12" fmla="*/ 30985 w 66675"/>
                    <a:gd name="connsiteY12" fmla="*/ 37147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7" y="0"/>
                        <a:pt x="27175" y="0"/>
                      </a:cubicBezTo>
                      <a:cubicBezTo>
                        <a:pt x="33843" y="0"/>
                        <a:pt x="37652" y="1905"/>
                        <a:pt x="40510" y="10477"/>
                      </a:cubicBezTo>
                      <a:cubicBezTo>
                        <a:pt x="42415" y="19050"/>
                        <a:pt x="45273" y="21907"/>
                        <a:pt x="45273" y="21907"/>
                      </a:cubicBezTo>
                      <a:cubicBezTo>
                        <a:pt x="45273" y="21907"/>
                        <a:pt x="59560" y="13335"/>
                        <a:pt x="66227" y="13335"/>
                      </a:cubicBezTo>
                      <a:cubicBezTo>
                        <a:pt x="72895" y="13335"/>
                        <a:pt x="80515" y="15240"/>
                        <a:pt x="71943" y="22860"/>
                      </a:cubicBezTo>
                      <a:cubicBezTo>
                        <a:pt x="63370" y="29527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7" y="46672"/>
                      </a:cubicBezTo>
                      <a:cubicBezTo>
                        <a:pt x="70990" y="58102"/>
                        <a:pt x="64323" y="67627"/>
                        <a:pt x="56702" y="60960"/>
                      </a:cubicBezTo>
                      <a:cubicBezTo>
                        <a:pt x="50035" y="54292"/>
                        <a:pt x="46225" y="44767"/>
                        <a:pt x="46225" y="44767"/>
                      </a:cubicBezTo>
                      <a:cubicBezTo>
                        <a:pt x="46225" y="44767"/>
                        <a:pt x="47177" y="55245"/>
                        <a:pt x="34795" y="60960"/>
                      </a:cubicBezTo>
                      <a:cubicBezTo>
                        <a:pt x="22413" y="66675"/>
                        <a:pt x="10982" y="67627"/>
                        <a:pt x="19555" y="56197"/>
                      </a:cubicBezTo>
                      <a:cubicBezTo>
                        <a:pt x="28127" y="44767"/>
                        <a:pt x="30985" y="37147"/>
                        <a:pt x="30985" y="37147"/>
                      </a:cubicBezTo>
                      <a:cubicBezTo>
                        <a:pt x="30985" y="37147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65" name="Figura a mano libera: Forma 564">
                  <a:extLst>
                    <a:ext uri="{FF2B5EF4-FFF2-40B4-BE49-F238E27FC236}">
                      <a16:creationId xmlns:a16="http://schemas.microsoft.com/office/drawing/2014/main" id="{B6F4C830-6760-4A2C-B867-4D631CB07AC0}"/>
                    </a:ext>
                  </a:extLst>
                </p:cNvPr>
                <p:cNvSpPr/>
                <p:nvPr/>
              </p:nvSpPr>
              <p:spPr>
                <a:xfrm>
                  <a:off x="6919332" y="8333555"/>
                  <a:ext cx="190500" cy="161925"/>
                </a:xfrm>
                <a:custGeom>
                  <a:avLst/>
                  <a:gdLst>
                    <a:gd name="connsiteX0" fmla="*/ 66302 w 190500"/>
                    <a:gd name="connsiteY0" fmla="*/ 60007 h 161925"/>
                    <a:gd name="connsiteX1" fmla="*/ 69160 w 190500"/>
                    <a:gd name="connsiteY1" fmla="*/ 0 h 161925"/>
                    <a:gd name="connsiteX2" fmla="*/ 102497 w 190500"/>
                    <a:gd name="connsiteY2" fmla="*/ 26670 h 161925"/>
                    <a:gd name="connsiteX3" fmla="*/ 114880 w 190500"/>
                    <a:gd name="connsiteY3" fmla="*/ 56197 h 161925"/>
                    <a:gd name="connsiteX4" fmla="*/ 169172 w 190500"/>
                    <a:gd name="connsiteY4" fmla="*/ 35243 h 161925"/>
                    <a:gd name="connsiteX5" fmla="*/ 184412 w 190500"/>
                    <a:gd name="connsiteY5" fmla="*/ 59055 h 161925"/>
                    <a:gd name="connsiteX6" fmla="*/ 139644 w 190500"/>
                    <a:gd name="connsiteY6" fmla="*/ 85725 h 161925"/>
                    <a:gd name="connsiteX7" fmla="*/ 169172 w 190500"/>
                    <a:gd name="connsiteY7" fmla="*/ 119063 h 161925"/>
                    <a:gd name="connsiteX8" fmla="*/ 145360 w 190500"/>
                    <a:gd name="connsiteY8" fmla="*/ 155257 h 161925"/>
                    <a:gd name="connsiteX9" fmla="*/ 118690 w 190500"/>
                    <a:gd name="connsiteY9" fmla="*/ 113347 h 161925"/>
                    <a:gd name="connsiteX10" fmla="*/ 89162 w 190500"/>
                    <a:gd name="connsiteY10" fmla="*/ 155257 h 161925"/>
                    <a:gd name="connsiteX11" fmla="*/ 50110 w 190500"/>
                    <a:gd name="connsiteY11" fmla="*/ 142875 h 161925"/>
                    <a:gd name="connsiteX12" fmla="*/ 79637 w 190500"/>
                    <a:gd name="connsiteY12" fmla="*/ 95250 h 161925"/>
                    <a:gd name="connsiteX13" fmla="*/ 1532 w 190500"/>
                    <a:gd name="connsiteY13" fmla="*/ 92393 h 161925"/>
                    <a:gd name="connsiteX14" fmla="*/ 66302 w 190500"/>
                    <a:gd name="connsiteY14" fmla="*/ 60007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61925">
                      <a:moveTo>
                        <a:pt x="66302" y="60007"/>
                      </a:moveTo>
                      <a:cubicBezTo>
                        <a:pt x="66302" y="60007"/>
                        <a:pt x="51062" y="0"/>
                        <a:pt x="69160" y="0"/>
                      </a:cubicBezTo>
                      <a:cubicBezTo>
                        <a:pt x="87257" y="0"/>
                        <a:pt x="95830" y="5715"/>
                        <a:pt x="102497" y="26670"/>
                      </a:cubicBezTo>
                      <a:cubicBezTo>
                        <a:pt x="108212" y="47625"/>
                        <a:pt x="114880" y="56197"/>
                        <a:pt x="114880" y="56197"/>
                      </a:cubicBezTo>
                      <a:cubicBezTo>
                        <a:pt x="114880" y="56197"/>
                        <a:pt x="151075" y="35243"/>
                        <a:pt x="169172" y="35243"/>
                      </a:cubicBezTo>
                      <a:cubicBezTo>
                        <a:pt x="187269" y="35243"/>
                        <a:pt x="205367" y="40957"/>
                        <a:pt x="184412" y="59055"/>
                      </a:cubicBezTo>
                      <a:cubicBezTo>
                        <a:pt x="163457" y="77152"/>
                        <a:pt x="139644" y="85725"/>
                        <a:pt x="139644" y="85725"/>
                      </a:cubicBezTo>
                      <a:cubicBezTo>
                        <a:pt x="139644" y="85725"/>
                        <a:pt x="157742" y="88582"/>
                        <a:pt x="169172" y="119063"/>
                      </a:cubicBezTo>
                      <a:cubicBezTo>
                        <a:pt x="181555" y="148590"/>
                        <a:pt x="163457" y="173355"/>
                        <a:pt x="145360" y="155257"/>
                      </a:cubicBezTo>
                      <a:cubicBezTo>
                        <a:pt x="127262" y="137160"/>
                        <a:pt x="118690" y="113347"/>
                        <a:pt x="118690" y="113347"/>
                      </a:cubicBezTo>
                      <a:cubicBezTo>
                        <a:pt x="118690" y="113347"/>
                        <a:pt x="121547" y="140018"/>
                        <a:pt x="89162" y="155257"/>
                      </a:cubicBezTo>
                      <a:cubicBezTo>
                        <a:pt x="55825" y="170497"/>
                        <a:pt x="29155" y="173355"/>
                        <a:pt x="50110" y="142875"/>
                      </a:cubicBezTo>
                      <a:cubicBezTo>
                        <a:pt x="71065" y="112395"/>
                        <a:pt x="79637" y="95250"/>
                        <a:pt x="79637" y="95250"/>
                      </a:cubicBezTo>
                      <a:cubicBezTo>
                        <a:pt x="79637" y="95250"/>
                        <a:pt x="13915" y="113347"/>
                        <a:pt x="1532" y="92393"/>
                      </a:cubicBezTo>
                      <a:cubicBezTo>
                        <a:pt x="-11803" y="72390"/>
                        <a:pt x="66302" y="60007"/>
                        <a:pt x="66302" y="60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66" name="Figura a mano libera: Forma 565">
                  <a:extLst>
                    <a:ext uri="{FF2B5EF4-FFF2-40B4-BE49-F238E27FC236}">
                      <a16:creationId xmlns:a16="http://schemas.microsoft.com/office/drawing/2014/main" id="{6F843CE7-298B-4BB7-86EB-4A3F19CA5CB2}"/>
                    </a:ext>
                  </a:extLst>
                </p:cNvPr>
                <p:cNvSpPr/>
                <p:nvPr/>
              </p:nvSpPr>
              <p:spPr>
                <a:xfrm>
                  <a:off x="7146817" y="8185312"/>
                  <a:ext cx="190500" cy="180975"/>
                </a:xfrm>
                <a:custGeom>
                  <a:avLst/>
                  <a:gdLst>
                    <a:gd name="connsiteX0" fmla="*/ 86467 w 190500"/>
                    <a:gd name="connsiteY0" fmla="*/ 45372 h 180975"/>
                    <a:gd name="connsiteX1" fmla="*/ 127425 w 190500"/>
                    <a:gd name="connsiteY1" fmla="*/ 1557 h 180975"/>
                    <a:gd name="connsiteX2" fmla="*/ 135045 w 190500"/>
                    <a:gd name="connsiteY2" fmla="*/ 43467 h 180975"/>
                    <a:gd name="connsiteX3" fmla="*/ 125520 w 190500"/>
                    <a:gd name="connsiteY3" fmla="*/ 74900 h 180975"/>
                    <a:gd name="connsiteX4" fmla="*/ 179812 w 190500"/>
                    <a:gd name="connsiteY4" fmla="*/ 93950 h 180975"/>
                    <a:gd name="connsiteX5" fmla="*/ 176002 w 190500"/>
                    <a:gd name="connsiteY5" fmla="*/ 121572 h 180975"/>
                    <a:gd name="connsiteX6" fmla="*/ 124567 w 190500"/>
                    <a:gd name="connsiteY6" fmla="*/ 113000 h 180975"/>
                    <a:gd name="connsiteX7" fmla="*/ 125520 w 190500"/>
                    <a:gd name="connsiteY7" fmla="*/ 157767 h 180975"/>
                    <a:gd name="connsiteX8" fmla="*/ 83609 w 190500"/>
                    <a:gd name="connsiteY8" fmla="*/ 169197 h 180975"/>
                    <a:gd name="connsiteX9" fmla="*/ 90277 w 190500"/>
                    <a:gd name="connsiteY9" fmla="*/ 119667 h 180975"/>
                    <a:gd name="connsiteX10" fmla="*/ 39795 w 190500"/>
                    <a:gd name="connsiteY10" fmla="*/ 132050 h 180975"/>
                    <a:gd name="connsiteX11" fmla="*/ 17887 w 190500"/>
                    <a:gd name="connsiteY11" fmla="*/ 97760 h 180975"/>
                    <a:gd name="connsiteX12" fmla="*/ 72180 w 190500"/>
                    <a:gd name="connsiteY12" fmla="*/ 80615 h 180975"/>
                    <a:gd name="connsiteX13" fmla="*/ 15030 w 190500"/>
                    <a:gd name="connsiteY13" fmla="*/ 27275 h 180975"/>
                    <a:gd name="connsiteX14" fmla="*/ 86467 w 190500"/>
                    <a:gd name="connsiteY14" fmla="*/ 45372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80975">
                      <a:moveTo>
                        <a:pt x="86467" y="45372"/>
                      </a:moveTo>
                      <a:cubicBezTo>
                        <a:pt x="86467" y="45372"/>
                        <a:pt x="114090" y="-9873"/>
                        <a:pt x="127425" y="1557"/>
                      </a:cubicBezTo>
                      <a:cubicBezTo>
                        <a:pt x="140759" y="12987"/>
                        <a:pt x="143617" y="23465"/>
                        <a:pt x="135045" y="43467"/>
                      </a:cubicBezTo>
                      <a:cubicBezTo>
                        <a:pt x="126472" y="63470"/>
                        <a:pt x="125520" y="74900"/>
                        <a:pt x="125520" y="74900"/>
                      </a:cubicBezTo>
                      <a:cubicBezTo>
                        <a:pt x="125520" y="74900"/>
                        <a:pt x="166477" y="82520"/>
                        <a:pt x="179812" y="93950"/>
                      </a:cubicBezTo>
                      <a:cubicBezTo>
                        <a:pt x="193147" y="105380"/>
                        <a:pt x="203625" y="121572"/>
                        <a:pt x="176002" y="121572"/>
                      </a:cubicBezTo>
                      <a:cubicBezTo>
                        <a:pt x="148380" y="121572"/>
                        <a:pt x="124567" y="113000"/>
                        <a:pt x="124567" y="113000"/>
                      </a:cubicBezTo>
                      <a:cubicBezTo>
                        <a:pt x="124567" y="113000"/>
                        <a:pt x="135997" y="127287"/>
                        <a:pt x="125520" y="157767"/>
                      </a:cubicBezTo>
                      <a:cubicBezTo>
                        <a:pt x="115042" y="188247"/>
                        <a:pt x="85515" y="194915"/>
                        <a:pt x="83609" y="169197"/>
                      </a:cubicBezTo>
                      <a:cubicBezTo>
                        <a:pt x="81705" y="143480"/>
                        <a:pt x="90277" y="119667"/>
                        <a:pt x="90277" y="119667"/>
                      </a:cubicBezTo>
                      <a:cubicBezTo>
                        <a:pt x="90277" y="119667"/>
                        <a:pt x="75037" y="142527"/>
                        <a:pt x="39795" y="132050"/>
                      </a:cubicBezTo>
                      <a:cubicBezTo>
                        <a:pt x="4552" y="121572"/>
                        <a:pt x="-17355" y="106332"/>
                        <a:pt x="17887" y="97760"/>
                      </a:cubicBezTo>
                      <a:cubicBezTo>
                        <a:pt x="53130" y="88235"/>
                        <a:pt x="72180" y="80615"/>
                        <a:pt x="72180" y="80615"/>
                      </a:cubicBezTo>
                      <a:cubicBezTo>
                        <a:pt x="72180" y="80615"/>
                        <a:pt x="10267" y="51087"/>
                        <a:pt x="15030" y="27275"/>
                      </a:cubicBezTo>
                      <a:cubicBezTo>
                        <a:pt x="19792" y="4415"/>
                        <a:pt x="86467" y="45372"/>
                        <a:pt x="86467" y="453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67" name="Figura a mano libera: Forma 566">
                  <a:extLst>
                    <a:ext uri="{FF2B5EF4-FFF2-40B4-BE49-F238E27FC236}">
                      <a16:creationId xmlns:a16="http://schemas.microsoft.com/office/drawing/2014/main" id="{7C11328F-530F-4FD3-954C-92B0CA8B47A7}"/>
                    </a:ext>
                  </a:extLst>
                </p:cNvPr>
                <p:cNvSpPr/>
                <p:nvPr/>
              </p:nvSpPr>
              <p:spPr>
                <a:xfrm>
                  <a:off x="7287787" y="8505353"/>
                  <a:ext cx="190500" cy="180975"/>
                </a:xfrm>
                <a:custGeom>
                  <a:avLst/>
                  <a:gdLst>
                    <a:gd name="connsiteX0" fmla="*/ 87420 w 190500"/>
                    <a:gd name="connsiteY0" fmla="*/ 45372 h 180975"/>
                    <a:gd name="connsiteX1" fmla="*/ 128377 w 190500"/>
                    <a:gd name="connsiteY1" fmla="*/ 1557 h 180975"/>
                    <a:gd name="connsiteX2" fmla="*/ 135998 w 190500"/>
                    <a:gd name="connsiteY2" fmla="*/ 43467 h 180975"/>
                    <a:gd name="connsiteX3" fmla="*/ 125520 w 190500"/>
                    <a:gd name="connsiteY3" fmla="*/ 73947 h 180975"/>
                    <a:gd name="connsiteX4" fmla="*/ 179812 w 190500"/>
                    <a:gd name="connsiteY4" fmla="*/ 92997 h 180975"/>
                    <a:gd name="connsiteX5" fmla="*/ 176002 w 190500"/>
                    <a:gd name="connsiteY5" fmla="*/ 120620 h 180975"/>
                    <a:gd name="connsiteX6" fmla="*/ 124567 w 190500"/>
                    <a:gd name="connsiteY6" fmla="*/ 112047 h 180975"/>
                    <a:gd name="connsiteX7" fmla="*/ 125520 w 190500"/>
                    <a:gd name="connsiteY7" fmla="*/ 156815 h 180975"/>
                    <a:gd name="connsiteX8" fmla="*/ 83610 w 190500"/>
                    <a:gd name="connsiteY8" fmla="*/ 168245 h 180975"/>
                    <a:gd name="connsiteX9" fmla="*/ 90277 w 190500"/>
                    <a:gd name="connsiteY9" fmla="*/ 118715 h 180975"/>
                    <a:gd name="connsiteX10" fmla="*/ 39795 w 190500"/>
                    <a:gd name="connsiteY10" fmla="*/ 131097 h 180975"/>
                    <a:gd name="connsiteX11" fmla="*/ 17887 w 190500"/>
                    <a:gd name="connsiteY11" fmla="*/ 96807 h 180975"/>
                    <a:gd name="connsiteX12" fmla="*/ 72180 w 190500"/>
                    <a:gd name="connsiteY12" fmla="*/ 79662 h 180975"/>
                    <a:gd name="connsiteX13" fmla="*/ 15030 w 190500"/>
                    <a:gd name="connsiteY13" fmla="*/ 26322 h 180975"/>
                    <a:gd name="connsiteX14" fmla="*/ 87420 w 190500"/>
                    <a:gd name="connsiteY14" fmla="*/ 45372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80975">
                      <a:moveTo>
                        <a:pt x="87420" y="45372"/>
                      </a:moveTo>
                      <a:cubicBezTo>
                        <a:pt x="87420" y="45372"/>
                        <a:pt x="115042" y="-9873"/>
                        <a:pt x="128377" y="1557"/>
                      </a:cubicBezTo>
                      <a:cubicBezTo>
                        <a:pt x="141712" y="12987"/>
                        <a:pt x="144570" y="23465"/>
                        <a:pt x="135998" y="43467"/>
                      </a:cubicBezTo>
                      <a:cubicBezTo>
                        <a:pt x="127425" y="63470"/>
                        <a:pt x="125520" y="73947"/>
                        <a:pt x="125520" y="73947"/>
                      </a:cubicBezTo>
                      <a:cubicBezTo>
                        <a:pt x="125520" y="73947"/>
                        <a:pt x="166477" y="81567"/>
                        <a:pt x="179812" y="92997"/>
                      </a:cubicBezTo>
                      <a:cubicBezTo>
                        <a:pt x="193148" y="104427"/>
                        <a:pt x="203625" y="120620"/>
                        <a:pt x="176002" y="120620"/>
                      </a:cubicBezTo>
                      <a:cubicBezTo>
                        <a:pt x="148380" y="120620"/>
                        <a:pt x="124567" y="112047"/>
                        <a:pt x="124567" y="112047"/>
                      </a:cubicBezTo>
                      <a:cubicBezTo>
                        <a:pt x="124567" y="112047"/>
                        <a:pt x="135998" y="126334"/>
                        <a:pt x="125520" y="156815"/>
                      </a:cubicBezTo>
                      <a:cubicBezTo>
                        <a:pt x="115042" y="187295"/>
                        <a:pt x="85515" y="193962"/>
                        <a:pt x="83610" y="168245"/>
                      </a:cubicBezTo>
                      <a:cubicBezTo>
                        <a:pt x="81705" y="142527"/>
                        <a:pt x="90277" y="118715"/>
                        <a:pt x="90277" y="118715"/>
                      </a:cubicBezTo>
                      <a:cubicBezTo>
                        <a:pt x="90277" y="118715"/>
                        <a:pt x="75037" y="141574"/>
                        <a:pt x="39795" y="131097"/>
                      </a:cubicBezTo>
                      <a:cubicBezTo>
                        <a:pt x="4552" y="120620"/>
                        <a:pt x="-17355" y="105379"/>
                        <a:pt x="17887" y="96807"/>
                      </a:cubicBezTo>
                      <a:cubicBezTo>
                        <a:pt x="53130" y="87282"/>
                        <a:pt x="72180" y="79662"/>
                        <a:pt x="72180" y="79662"/>
                      </a:cubicBezTo>
                      <a:cubicBezTo>
                        <a:pt x="72180" y="79662"/>
                        <a:pt x="10267" y="50134"/>
                        <a:pt x="15030" y="26322"/>
                      </a:cubicBezTo>
                      <a:cubicBezTo>
                        <a:pt x="20745" y="4415"/>
                        <a:pt x="87420" y="45372"/>
                        <a:pt x="87420" y="453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68" name="Figura a mano libera: Forma 567">
                  <a:extLst>
                    <a:ext uri="{FF2B5EF4-FFF2-40B4-BE49-F238E27FC236}">
                      <a16:creationId xmlns:a16="http://schemas.microsoft.com/office/drawing/2014/main" id="{09D73C90-B269-46A5-997F-50B376F3DBE6}"/>
                    </a:ext>
                  </a:extLst>
                </p:cNvPr>
                <p:cNvSpPr/>
                <p:nvPr/>
              </p:nvSpPr>
              <p:spPr>
                <a:xfrm>
                  <a:off x="7592034" y="8184737"/>
                  <a:ext cx="247650" cy="228600"/>
                </a:xfrm>
                <a:custGeom>
                  <a:avLst/>
                  <a:gdLst>
                    <a:gd name="connsiteX0" fmla="*/ 110833 w 247650"/>
                    <a:gd name="connsiteY0" fmla="*/ 58330 h 228600"/>
                    <a:gd name="connsiteX1" fmla="*/ 164173 w 247650"/>
                    <a:gd name="connsiteY1" fmla="*/ 2133 h 228600"/>
                    <a:gd name="connsiteX2" fmla="*/ 173698 w 247650"/>
                    <a:gd name="connsiteY2" fmla="*/ 56425 h 228600"/>
                    <a:gd name="connsiteX3" fmla="*/ 160364 w 247650"/>
                    <a:gd name="connsiteY3" fmla="*/ 95477 h 228600"/>
                    <a:gd name="connsiteX4" fmla="*/ 230848 w 247650"/>
                    <a:gd name="connsiteY4" fmla="*/ 120243 h 228600"/>
                    <a:gd name="connsiteX5" fmla="*/ 225133 w 247650"/>
                    <a:gd name="connsiteY5" fmla="*/ 156438 h 228600"/>
                    <a:gd name="connsiteX6" fmla="*/ 158458 w 247650"/>
                    <a:gd name="connsiteY6" fmla="*/ 145008 h 228600"/>
                    <a:gd name="connsiteX7" fmla="*/ 160364 w 247650"/>
                    <a:gd name="connsiteY7" fmla="*/ 202158 h 228600"/>
                    <a:gd name="connsiteX8" fmla="*/ 107023 w 247650"/>
                    <a:gd name="connsiteY8" fmla="*/ 217398 h 228600"/>
                    <a:gd name="connsiteX9" fmla="*/ 115596 w 247650"/>
                    <a:gd name="connsiteY9" fmla="*/ 153580 h 228600"/>
                    <a:gd name="connsiteX10" fmla="*/ 50826 w 247650"/>
                    <a:gd name="connsiteY10" fmla="*/ 169773 h 228600"/>
                    <a:gd name="connsiteX11" fmla="*/ 23203 w 247650"/>
                    <a:gd name="connsiteY11" fmla="*/ 125005 h 228600"/>
                    <a:gd name="connsiteX12" fmla="*/ 92736 w 247650"/>
                    <a:gd name="connsiteY12" fmla="*/ 103098 h 228600"/>
                    <a:gd name="connsiteX13" fmla="*/ 19393 w 247650"/>
                    <a:gd name="connsiteY13" fmla="*/ 34518 h 228600"/>
                    <a:gd name="connsiteX14" fmla="*/ 110833 w 247650"/>
                    <a:gd name="connsiteY14" fmla="*/ 5833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7650" h="228600">
                      <a:moveTo>
                        <a:pt x="110833" y="58330"/>
                      </a:moveTo>
                      <a:cubicBezTo>
                        <a:pt x="110833" y="58330"/>
                        <a:pt x="146076" y="-13107"/>
                        <a:pt x="164173" y="2133"/>
                      </a:cubicBezTo>
                      <a:cubicBezTo>
                        <a:pt x="181318" y="17373"/>
                        <a:pt x="185128" y="30708"/>
                        <a:pt x="173698" y="56425"/>
                      </a:cubicBezTo>
                      <a:cubicBezTo>
                        <a:pt x="162268" y="82143"/>
                        <a:pt x="160364" y="95477"/>
                        <a:pt x="160364" y="95477"/>
                      </a:cubicBezTo>
                      <a:cubicBezTo>
                        <a:pt x="160364" y="95477"/>
                        <a:pt x="212751" y="105002"/>
                        <a:pt x="230848" y="120243"/>
                      </a:cubicBezTo>
                      <a:cubicBezTo>
                        <a:pt x="247993" y="135483"/>
                        <a:pt x="261328" y="156438"/>
                        <a:pt x="225133" y="156438"/>
                      </a:cubicBezTo>
                      <a:cubicBezTo>
                        <a:pt x="189891" y="156438"/>
                        <a:pt x="158458" y="145008"/>
                        <a:pt x="158458" y="145008"/>
                      </a:cubicBezTo>
                      <a:cubicBezTo>
                        <a:pt x="158458" y="145008"/>
                        <a:pt x="173698" y="163105"/>
                        <a:pt x="160364" y="202158"/>
                      </a:cubicBezTo>
                      <a:cubicBezTo>
                        <a:pt x="147028" y="241210"/>
                        <a:pt x="108928" y="249783"/>
                        <a:pt x="107023" y="217398"/>
                      </a:cubicBezTo>
                      <a:cubicBezTo>
                        <a:pt x="104166" y="185013"/>
                        <a:pt x="115596" y="153580"/>
                        <a:pt x="115596" y="153580"/>
                      </a:cubicBezTo>
                      <a:cubicBezTo>
                        <a:pt x="115596" y="153580"/>
                        <a:pt x="95593" y="182155"/>
                        <a:pt x="50826" y="169773"/>
                      </a:cubicBezTo>
                      <a:cubicBezTo>
                        <a:pt x="6058" y="157390"/>
                        <a:pt x="-22517" y="137388"/>
                        <a:pt x="23203" y="125005"/>
                      </a:cubicBezTo>
                      <a:cubicBezTo>
                        <a:pt x="68923" y="112623"/>
                        <a:pt x="92736" y="103098"/>
                        <a:pt x="92736" y="103098"/>
                      </a:cubicBezTo>
                      <a:cubicBezTo>
                        <a:pt x="92736" y="103098"/>
                        <a:pt x="12726" y="64998"/>
                        <a:pt x="19393" y="34518"/>
                      </a:cubicBezTo>
                      <a:cubicBezTo>
                        <a:pt x="24156" y="4990"/>
                        <a:pt x="110833" y="58330"/>
                        <a:pt x="110833" y="583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69" name="Figura a mano libera: Forma 568">
                  <a:extLst>
                    <a:ext uri="{FF2B5EF4-FFF2-40B4-BE49-F238E27FC236}">
                      <a16:creationId xmlns:a16="http://schemas.microsoft.com/office/drawing/2014/main" id="{62390C60-F904-40FB-964B-FFA4863800BC}"/>
                    </a:ext>
                  </a:extLst>
                </p:cNvPr>
                <p:cNvSpPr/>
                <p:nvPr/>
              </p:nvSpPr>
              <p:spPr>
                <a:xfrm>
                  <a:off x="7930684" y="8354510"/>
                  <a:ext cx="123825" cy="104775"/>
                </a:xfrm>
                <a:custGeom>
                  <a:avLst/>
                  <a:gdLst>
                    <a:gd name="connsiteX0" fmla="*/ 43646 w 123825"/>
                    <a:gd name="connsiteY0" fmla="*/ 39052 h 104775"/>
                    <a:gd name="connsiteX1" fmla="*/ 45551 w 123825"/>
                    <a:gd name="connsiteY1" fmla="*/ 0 h 104775"/>
                    <a:gd name="connsiteX2" fmla="*/ 67458 w 123825"/>
                    <a:gd name="connsiteY2" fmla="*/ 18097 h 104775"/>
                    <a:gd name="connsiteX3" fmla="*/ 75078 w 123825"/>
                    <a:gd name="connsiteY3" fmla="*/ 38100 h 104775"/>
                    <a:gd name="connsiteX4" fmla="*/ 110321 w 123825"/>
                    <a:gd name="connsiteY4" fmla="*/ 24765 h 104775"/>
                    <a:gd name="connsiteX5" fmla="*/ 119846 w 123825"/>
                    <a:gd name="connsiteY5" fmla="*/ 40005 h 104775"/>
                    <a:gd name="connsiteX6" fmla="*/ 90318 w 123825"/>
                    <a:gd name="connsiteY6" fmla="*/ 58102 h 104775"/>
                    <a:gd name="connsiteX7" fmla="*/ 110321 w 123825"/>
                    <a:gd name="connsiteY7" fmla="*/ 80010 h 104775"/>
                    <a:gd name="connsiteX8" fmla="*/ 95080 w 123825"/>
                    <a:gd name="connsiteY8" fmla="*/ 103822 h 104775"/>
                    <a:gd name="connsiteX9" fmla="*/ 76983 w 123825"/>
                    <a:gd name="connsiteY9" fmla="*/ 76200 h 104775"/>
                    <a:gd name="connsiteX10" fmla="*/ 56980 w 123825"/>
                    <a:gd name="connsiteY10" fmla="*/ 103822 h 104775"/>
                    <a:gd name="connsiteX11" fmla="*/ 31263 w 123825"/>
                    <a:gd name="connsiteY11" fmla="*/ 96202 h 104775"/>
                    <a:gd name="connsiteX12" fmla="*/ 51266 w 123825"/>
                    <a:gd name="connsiteY12" fmla="*/ 64770 h 104775"/>
                    <a:gd name="connsiteX13" fmla="*/ 783 w 123825"/>
                    <a:gd name="connsiteY13" fmla="*/ 62865 h 104775"/>
                    <a:gd name="connsiteX14" fmla="*/ 43646 w 123825"/>
                    <a:gd name="connsiteY14" fmla="*/ 39052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825" h="104775">
                      <a:moveTo>
                        <a:pt x="43646" y="39052"/>
                      </a:moveTo>
                      <a:cubicBezTo>
                        <a:pt x="43646" y="39052"/>
                        <a:pt x="34121" y="0"/>
                        <a:pt x="45551" y="0"/>
                      </a:cubicBezTo>
                      <a:cubicBezTo>
                        <a:pt x="56980" y="0"/>
                        <a:pt x="63648" y="3810"/>
                        <a:pt x="67458" y="18097"/>
                      </a:cubicBezTo>
                      <a:cubicBezTo>
                        <a:pt x="71268" y="32385"/>
                        <a:pt x="75078" y="38100"/>
                        <a:pt x="75078" y="38100"/>
                      </a:cubicBezTo>
                      <a:cubicBezTo>
                        <a:pt x="75078" y="38100"/>
                        <a:pt x="98891" y="24765"/>
                        <a:pt x="110321" y="24765"/>
                      </a:cubicBezTo>
                      <a:cubicBezTo>
                        <a:pt x="121751" y="24765"/>
                        <a:pt x="134133" y="28575"/>
                        <a:pt x="119846" y="40005"/>
                      </a:cubicBezTo>
                      <a:cubicBezTo>
                        <a:pt x="106511" y="51435"/>
                        <a:pt x="90318" y="58102"/>
                        <a:pt x="90318" y="58102"/>
                      </a:cubicBezTo>
                      <a:cubicBezTo>
                        <a:pt x="90318" y="58102"/>
                        <a:pt x="101748" y="60007"/>
                        <a:pt x="110321" y="80010"/>
                      </a:cubicBezTo>
                      <a:cubicBezTo>
                        <a:pt x="117941" y="100013"/>
                        <a:pt x="106511" y="115252"/>
                        <a:pt x="95080" y="103822"/>
                      </a:cubicBezTo>
                      <a:cubicBezTo>
                        <a:pt x="83651" y="92392"/>
                        <a:pt x="76983" y="76200"/>
                        <a:pt x="76983" y="76200"/>
                      </a:cubicBezTo>
                      <a:cubicBezTo>
                        <a:pt x="76983" y="76200"/>
                        <a:pt x="78888" y="94297"/>
                        <a:pt x="56980" y="103822"/>
                      </a:cubicBezTo>
                      <a:cubicBezTo>
                        <a:pt x="35073" y="113347"/>
                        <a:pt x="17928" y="115252"/>
                        <a:pt x="31263" y="96202"/>
                      </a:cubicBezTo>
                      <a:cubicBezTo>
                        <a:pt x="44598" y="76200"/>
                        <a:pt x="51266" y="64770"/>
                        <a:pt x="51266" y="64770"/>
                      </a:cubicBezTo>
                      <a:cubicBezTo>
                        <a:pt x="51266" y="64770"/>
                        <a:pt x="8403" y="76200"/>
                        <a:pt x="783" y="62865"/>
                      </a:cubicBezTo>
                      <a:cubicBezTo>
                        <a:pt x="-6837" y="46672"/>
                        <a:pt x="43646" y="39052"/>
                        <a:pt x="43646" y="390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70" name="Figura a mano libera: Forma 569">
                  <a:extLst>
                    <a:ext uri="{FF2B5EF4-FFF2-40B4-BE49-F238E27FC236}">
                      <a16:creationId xmlns:a16="http://schemas.microsoft.com/office/drawing/2014/main" id="{FEE3B2C2-9BD2-446A-BACB-7CE6E928F675}"/>
                    </a:ext>
                  </a:extLst>
                </p:cNvPr>
                <p:cNvSpPr/>
                <p:nvPr/>
              </p:nvSpPr>
              <p:spPr>
                <a:xfrm>
                  <a:off x="7640943" y="8617400"/>
                  <a:ext cx="123825" cy="104775"/>
                </a:xfrm>
                <a:custGeom>
                  <a:avLst/>
                  <a:gdLst>
                    <a:gd name="connsiteX0" fmla="*/ 43826 w 123825"/>
                    <a:gd name="connsiteY0" fmla="*/ 39052 h 104775"/>
                    <a:gd name="connsiteX1" fmla="*/ 45731 w 123825"/>
                    <a:gd name="connsiteY1" fmla="*/ 0 h 104775"/>
                    <a:gd name="connsiteX2" fmla="*/ 67639 w 123825"/>
                    <a:gd name="connsiteY2" fmla="*/ 18098 h 104775"/>
                    <a:gd name="connsiteX3" fmla="*/ 75259 w 123825"/>
                    <a:gd name="connsiteY3" fmla="*/ 38100 h 104775"/>
                    <a:gd name="connsiteX4" fmla="*/ 110501 w 123825"/>
                    <a:gd name="connsiteY4" fmla="*/ 24765 h 104775"/>
                    <a:gd name="connsiteX5" fmla="*/ 120026 w 123825"/>
                    <a:gd name="connsiteY5" fmla="*/ 40005 h 104775"/>
                    <a:gd name="connsiteX6" fmla="*/ 90499 w 123825"/>
                    <a:gd name="connsiteY6" fmla="*/ 58102 h 104775"/>
                    <a:gd name="connsiteX7" fmla="*/ 110501 w 123825"/>
                    <a:gd name="connsiteY7" fmla="*/ 80010 h 104775"/>
                    <a:gd name="connsiteX8" fmla="*/ 95261 w 123825"/>
                    <a:gd name="connsiteY8" fmla="*/ 103823 h 104775"/>
                    <a:gd name="connsiteX9" fmla="*/ 77164 w 123825"/>
                    <a:gd name="connsiteY9" fmla="*/ 76200 h 104775"/>
                    <a:gd name="connsiteX10" fmla="*/ 57161 w 123825"/>
                    <a:gd name="connsiteY10" fmla="*/ 103823 h 104775"/>
                    <a:gd name="connsiteX11" fmla="*/ 31444 w 123825"/>
                    <a:gd name="connsiteY11" fmla="*/ 96202 h 104775"/>
                    <a:gd name="connsiteX12" fmla="*/ 51446 w 123825"/>
                    <a:gd name="connsiteY12" fmla="*/ 64770 h 104775"/>
                    <a:gd name="connsiteX13" fmla="*/ 964 w 123825"/>
                    <a:gd name="connsiteY13" fmla="*/ 62865 h 104775"/>
                    <a:gd name="connsiteX14" fmla="*/ 43826 w 123825"/>
                    <a:gd name="connsiteY14" fmla="*/ 39052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825" h="104775">
                      <a:moveTo>
                        <a:pt x="43826" y="39052"/>
                      </a:moveTo>
                      <a:cubicBezTo>
                        <a:pt x="43826" y="39052"/>
                        <a:pt x="34301" y="0"/>
                        <a:pt x="45731" y="0"/>
                      </a:cubicBezTo>
                      <a:cubicBezTo>
                        <a:pt x="57161" y="0"/>
                        <a:pt x="63829" y="3810"/>
                        <a:pt x="67639" y="18098"/>
                      </a:cubicBezTo>
                      <a:cubicBezTo>
                        <a:pt x="71449" y="32385"/>
                        <a:pt x="75259" y="38100"/>
                        <a:pt x="75259" y="38100"/>
                      </a:cubicBezTo>
                      <a:cubicBezTo>
                        <a:pt x="75259" y="38100"/>
                        <a:pt x="99071" y="24765"/>
                        <a:pt x="110501" y="24765"/>
                      </a:cubicBezTo>
                      <a:cubicBezTo>
                        <a:pt x="121931" y="24765"/>
                        <a:pt x="134314" y="28575"/>
                        <a:pt x="120026" y="40005"/>
                      </a:cubicBezTo>
                      <a:cubicBezTo>
                        <a:pt x="106692" y="51435"/>
                        <a:pt x="90499" y="58102"/>
                        <a:pt x="90499" y="58102"/>
                      </a:cubicBezTo>
                      <a:cubicBezTo>
                        <a:pt x="90499" y="58102"/>
                        <a:pt x="101929" y="60007"/>
                        <a:pt x="110501" y="80010"/>
                      </a:cubicBezTo>
                      <a:cubicBezTo>
                        <a:pt x="118121" y="100013"/>
                        <a:pt x="106692" y="115252"/>
                        <a:pt x="95261" y="103823"/>
                      </a:cubicBezTo>
                      <a:cubicBezTo>
                        <a:pt x="83831" y="92393"/>
                        <a:pt x="77164" y="76200"/>
                        <a:pt x="77164" y="76200"/>
                      </a:cubicBezTo>
                      <a:cubicBezTo>
                        <a:pt x="77164" y="76200"/>
                        <a:pt x="79069" y="94298"/>
                        <a:pt x="57161" y="103823"/>
                      </a:cubicBezTo>
                      <a:cubicBezTo>
                        <a:pt x="35254" y="113348"/>
                        <a:pt x="18109" y="115252"/>
                        <a:pt x="31444" y="96202"/>
                      </a:cubicBezTo>
                      <a:cubicBezTo>
                        <a:pt x="44779" y="76200"/>
                        <a:pt x="51446" y="64770"/>
                        <a:pt x="51446" y="64770"/>
                      </a:cubicBezTo>
                      <a:cubicBezTo>
                        <a:pt x="51446" y="64770"/>
                        <a:pt x="8584" y="76200"/>
                        <a:pt x="964" y="62865"/>
                      </a:cubicBezTo>
                      <a:cubicBezTo>
                        <a:pt x="-7608" y="46673"/>
                        <a:pt x="43826" y="39052"/>
                        <a:pt x="43826" y="390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71" name="Figura a mano libera: Forma 570">
                  <a:extLst>
                    <a:ext uri="{FF2B5EF4-FFF2-40B4-BE49-F238E27FC236}">
                      <a16:creationId xmlns:a16="http://schemas.microsoft.com/office/drawing/2014/main" id="{3E0F3AA8-639D-4752-B367-B543172CCC06}"/>
                    </a:ext>
                  </a:extLst>
                </p:cNvPr>
                <p:cNvSpPr/>
                <p:nvPr/>
              </p:nvSpPr>
              <p:spPr>
                <a:xfrm>
                  <a:off x="8058597" y="8264975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6 w 66675"/>
                    <a:gd name="connsiteY1" fmla="*/ 0 h 57150"/>
                    <a:gd name="connsiteX2" fmla="*/ 40510 w 66675"/>
                    <a:gd name="connsiteY2" fmla="*/ 10477 h 57150"/>
                    <a:gd name="connsiteX3" fmla="*/ 45273 w 66675"/>
                    <a:gd name="connsiteY3" fmla="*/ 21907 h 57150"/>
                    <a:gd name="connsiteX4" fmla="*/ 66228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8 w 66675"/>
                    <a:gd name="connsiteY7" fmla="*/ 46673 h 57150"/>
                    <a:gd name="connsiteX8" fmla="*/ 56703 w 66675"/>
                    <a:gd name="connsiteY8" fmla="*/ 60960 h 57150"/>
                    <a:gd name="connsiteX9" fmla="*/ 46226 w 66675"/>
                    <a:gd name="connsiteY9" fmla="*/ 44768 h 57150"/>
                    <a:gd name="connsiteX10" fmla="*/ 34796 w 66675"/>
                    <a:gd name="connsiteY10" fmla="*/ 60960 h 57150"/>
                    <a:gd name="connsiteX11" fmla="*/ 19555 w 66675"/>
                    <a:gd name="connsiteY11" fmla="*/ 56198 h 57150"/>
                    <a:gd name="connsiteX12" fmla="*/ 30985 w 66675"/>
                    <a:gd name="connsiteY12" fmla="*/ 37148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8" y="0"/>
                        <a:pt x="27176" y="0"/>
                      </a:cubicBezTo>
                      <a:cubicBezTo>
                        <a:pt x="33843" y="0"/>
                        <a:pt x="37653" y="1905"/>
                        <a:pt x="40510" y="10477"/>
                      </a:cubicBezTo>
                      <a:cubicBezTo>
                        <a:pt x="42415" y="19050"/>
                        <a:pt x="45273" y="21907"/>
                        <a:pt x="45273" y="21907"/>
                      </a:cubicBezTo>
                      <a:cubicBezTo>
                        <a:pt x="45273" y="21907"/>
                        <a:pt x="59560" y="13335"/>
                        <a:pt x="66228" y="13335"/>
                      </a:cubicBezTo>
                      <a:cubicBezTo>
                        <a:pt x="72896" y="13335"/>
                        <a:pt x="80515" y="15240"/>
                        <a:pt x="71943" y="22860"/>
                      </a:cubicBezTo>
                      <a:cubicBezTo>
                        <a:pt x="63371" y="29527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8" y="46673"/>
                      </a:cubicBezTo>
                      <a:cubicBezTo>
                        <a:pt x="70990" y="58102"/>
                        <a:pt x="64323" y="67627"/>
                        <a:pt x="56703" y="60960"/>
                      </a:cubicBezTo>
                      <a:cubicBezTo>
                        <a:pt x="49083" y="54293"/>
                        <a:pt x="46226" y="44768"/>
                        <a:pt x="46226" y="44768"/>
                      </a:cubicBezTo>
                      <a:cubicBezTo>
                        <a:pt x="46226" y="44768"/>
                        <a:pt x="47178" y="55245"/>
                        <a:pt x="34796" y="60960"/>
                      </a:cubicBezTo>
                      <a:cubicBezTo>
                        <a:pt x="22413" y="66675"/>
                        <a:pt x="10983" y="67627"/>
                        <a:pt x="19555" y="56198"/>
                      </a:cubicBezTo>
                      <a:cubicBezTo>
                        <a:pt x="28128" y="44768"/>
                        <a:pt x="30985" y="37148"/>
                        <a:pt x="30985" y="37148"/>
                      </a:cubicBezTo>
                      <a:cubicBezTo>
                        <a:pt x="30985" y="37148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72" name="Figura a mano libera: Forma 571">
                  <a:extLst>
                    <a:ext uri="{FF2B5EF4-FFF2-40B4-BE49-F238E27FC236}">
                      <a16:creationId xmlns:a16="http://schemas.microsoft.com/office/drawing/2014/main" id="{F79EF5B3-DF49-4753-A6C9-505E1548FADB}"/>
                    </a:ext>
                  </a:extLst>
                </p:cNvPr>
                <p:cNvSpPr/>
                <p:nvPr/>
              </p:nvSpPr>
              <p:spPr>
                <a:xfrm>
                  <a:off x="7930009" y="8578347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6 w 66675"/>
                    <a:gd name="connsiteY1" fmla="*/ 0 h 57150"/>
                    <a:gd name="connsiteX2" fmla="*/ 40510 w 66675"/>
                    <a:gd name="connsiteY2" fmla="*/ 10477 h 57150"/>
                    <a:gd name="connsiteX3" fmla="*/ 45273 w 66675"/>
                    <a:gd name="connsiteY3" fmla="*/ 21907 h 57150"/>
                    <a:gd name="connsiteX4" fmla="*/ 66228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8 w 66675"/>
                    <a:gd name="connsiteY7" fmla="*/ 46672 h 57150"/>
                    <a:gd name="connsiteX8" fmla="*/ 56703 w 66675"/>
                    <a:gd name="connsiteY8" fmla="*/ 60960 h 57150"/>
                    <a:gd name="connsiteX9" fmla="*/ 46226 w 66675"/>
                    <a:gd name="connsiteY9" fmla="*/ 44767 h 57150"/>
                    <a:gd name="connsiteX10" fmla="*/ 34796 w 66675"/>
                    <a:gd name="connsiteY10" fmla="*/ 60960 h 57150"/>
                    <a:gd name="connsiteX11" fmla="*/ 19555 w 66675"/>
                    <a:gd name="connsiteY11" fmla="*/ 56197 h 57150"/>
                    <a:gd name="connsiteX12" fmla="*/ 30985 w 66675"/>
                    <a:gd name="connsiteY12" fmla="*/ 37147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8" y="0"/>
                        <a:pt x="27176" y="0"/>
                      </a:cubicBezTo>
                      <a:cubicBezTo>
                        <a:pt x="33843" y="0"/>
                        <a:pt x="37653" y="1905"/>
                        <a:pt x="40510" y="10477"/>
                      </a:cubicBezTo>
                      <a:cubicBezTo>
                        <a:pt x="42415" y="19050"/>
                        <a:pt x="45273" y="21907"/>
                        <a:pt x="45273" y="21907"/>
                      </a:cubicBezTo>
                      <a:cubicBezTo>
                        <a:pt x="45273" y="21907"/>
                        <a:pt x="59560" y="13335"/>
                        <a:pt x="66228" y="13335"/>
                      </a:cubicBezTo>
                      <a:cubicBezTo>
                        <a:pt x="72896" y="13335"/>
                        <a:pt x="80515" y="15240"/>
                        <a:pt x="71943" y="22860"/>
                      </a:cubicBezTo>
                      <a:cubicBezTo>
                        <a:pt x="63371" y="29527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8" y="46672"/>
                      </a:cubicBezTo>
                      <a:cubicBezTo>
                        <a:pt x="70990" y="58102"/>
                        <a:pt x="64323" y="67627"/>
                        <a:pt x="56703" y="60960"/>
                      </a:cubicBezTo>
                      <a:cubicBezTo>
                        <a:pt x="49083" y="54292"/>
                        <a:pt x="46226" y="44767"/>
                        <a:pt x="46226" y="44767"/>
                      </a:cubicBezTo>
                      <a:cubicBezTo>
                        <a:pt x="46226" y="44767"/>
                        <a:pt x="47178" y="55245"/>
                        <a:pt x="34796" y="60960"/>
                      </a:cubicBezTo>
                      <a:cubicBezTo>
                        <a:pt x="22413" y="66675"/>
                        <a:pt x="10983" y="67627"/>
                        <a:pt x="19555" y="56197"/>
                      </a:cubicBezTo>
                      <a:cubicBezTo>
                        <a:pt x="28128" y="44767"/>
                        <a:pt x="30985" y="37147"/>
                        <a:pt x="30985" y="37147"/>
                      </a:cubicBezTo>
                      <a:cubicBezTo>
                        <a:pt x="30985" y="37147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73" name="Figura a mano libera: Forma 572">
                  <a:extLst>
                    <a:ext uri="{FF2B5EF4-FFF2-40B4-BE49-F238E27FC236}">
                      <a16:creationId xmlns:a16="http://schemas.microsoft.com/office/drawing/2014/main" id="{3367C89B-9248-4B73-8101-84EC77DE0C4C}"/>
                    </a:ext>
                  </a:extLst>
                </p:cNvPr>
                <p:cNvSpPr/>
                <p:nvPr/>
              </p:nvSpPr>
              <p:spPr>
                <a:xfrm>
                  <a:off x="7394705" y="8188775"/>
                  <a:ext cx="66675" cy="57150"/>
                </a:xfrm>
                <a:custGeom>
                  <a:avLst/>
                  <a:gdLst>
                    <a:gd name="connsiteX0" fmla="*/ 26222 w 66675"/>
                    <a:gd name="connsiteY0" fmla="*/ 23813 h 57150"/>
                    <a:gd name="connsiteX1" fmla="*/ 27175 w 66675"/>
                    <a:gd name="connsiteY1" fmla="*/ 0 h 57150"/>
                    <a:gd name="connsiteX2" fmla="*/ 40510 w 66675"/>
                    <a:gd name="connsiteY2" fmla="*/ 10477 h 57150"/>
                    <a:gd name="connsiteX3" fmla="*/ 45272 w 66675"/>
                    <a:gd name="connsiteY3" fmla="*/ 21907 h 57150"/>
                    <a:gd name="connsiteX4" fmla="*/ 66227 w 66675"/>
                    <a:gd name="connsiteY4" fmla="*/ 13335 h 57150"/>
                    <a:gd name="connsiteX5" fmla="*/ 71943 w 66675"/>
                    <a:gd name="connsiteY5" fmla="*/ 22860 h 57150"/>
                    <a:gd name="connsiteX6" fmla="*/ 54797 w 66675"/>
                    <a:gd name="connsiteY6" fmla="*/ 33338 h 57150"/>
                    <a:gd name="connsiteX7" fmla="*/ 66227 w 66675"/>
                    <a:gd name="connsiteY7" fmla="*/ 46673 h 57150"/>
                    <a:gd name="connsiteX8" fmla="*/ 56702 w 66675"/>
                    <a:gd name="connsiteY8" fmla="*/ 60960 h 57150"/>
                    <a:gd name="connsiteX9" fmla="*/ 46225 w 66675"/>
                    <a:gd name="connsiteY9" fmla="*/ 44768 h 57150"/>
                    <a:gd name="connsiteX10" fmla="*/ 34795 w 66675"/>
                    <a:gd name="connsiteY10" fmla="*/ 60960 h 57150"/>
                    <a:gd name="connsiteX11" fmla="*/ 19555 w 66675"/>
                    <a:gd name="connsiteY11" fmla="*/ 56198 h 57150"/>
                    <a:gd name="connsiteX12" fmla="*/ 30985 w 66675"/>
                    <a:gd name="connsiteY12" fmla="*/ 37148 h 57150"/>
                    <a:gd name="connsiteX13" fmla="*/ 505 w 66675"/>
                    <a:gd name="connsiteY13" fmla="*/ 36195 h 57150"/>
                    <a:gd name="connsiteX14" fmla="*/ 26222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2" y="23813"/>
                      </a:moveTo>
                      <a:cubicBezTo>
                        <a:pt x="26222" y="23813"/>
                        <a:pt x="20507" y="0"/>
                        <a:pt x="27175" y="0"/>
                      </a:cubicBezTo>
                      <a:cubicBezTo>
                        <a:pt x="33843" y="0"/>
                        <a:pt x="37652" y="1905"/>
                        <a:pt x="40510" y="10477"/>
                      </a:cubicBezTo>
                      <a:cubicBezTo>
                        <a:pt x="42415" y="19050"/>
                        <a:pt x="45272" y="21907"/>
                        <a:pt x="45272" y="21907"/>
                      </a:cubicBezTo>
                      <a:cubicBezTo>
                        <a:pt x="45272" y="21907"/>
                        <a:pt x="59560" y="13335"/>
                        <a:pt x="66227" y="13335"/>
                      </a:cubicBezTo>
                      <a:cubicBezTo>
                        <a:pt x="72895" y="13335"/>
                        <a:pt x="80515" y="15240"/>
                        <a:pt x="71943" y="22860"/>
                      </a:cubicBezTo>
                      <a:cubicBezTo>
                        <a:pt x="63370" y="30480"/>
                        <a:pt x="54797" y="33338"/>
                        <a:pt x="54797" y="33338"/>
                      </a:cubicBezTo>
                      <a:cubicBezTo>
                        <a:pt x="54797" y="33338"/>
                        <a:pt x="61465" y="34290"/>
                        <a:pt x="66227" y="46673"/>
                      </a:cubicBezTo>
                      <a:cubicBezTo>
                        <a:pt x="70990" y="59055"/>
                        <a:pt x="64322" y="67627"/>
                        <a:pt x="56702" y="60960"/>
                      </a:cubicBezTo>
                      <a:cubicBezTo>
                        <a:pt x="50035" y="54293"/>
                        <a:pt x="46225" y="44768"/>
                        <a:pt x="46225" y="44768"/>
                      </a:cubicBezTo>
                      <a:cubicBezTo>
                        <a:pt x="46225" y="44768"/>
                        <a:pt x="47177" y="55245"/>
                        <a:pt x="34795" y="60960"/>
                      </a:cubicBezTo>
                      <a:cubicBezTo>
                        <a:pt x="22413" y="66675"/>
                        <a:pt x="10982" y="67627"/>
                        <a:pt x="19555" y="56198"/>
                      </a:cubicBezTo>
                      <a:cubicBezTo>
                        <a:pt x="28127" y="44768"/>
                        <a:pt x="30985" y="37148"/>
                        <a:pt x="30985" y="37148"/>
                      </a:cubicBezTo>
                      <a:cubicBezTo>
                        <a:pt x="30985" y="37148"/>
                        <a:pt x="5268" y="43815"/>
                        <a:pt x="505" y="36195"/>
                      </a:cubicBezTo>
                      <a:cubicBezTo>
                        <a:pt x="-4257" y="28575"/>
                        <a:pt x="26222" y="23813"/>
                        <a:pt x="26222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510" name="Gruppo 509">
                <a:extLst>
                  <a:ext uri="{FF2B5EF4-FFF2-40B4-BE49-F238E27FC236}">
                    <a16:creationId xmlns:a16="http://schemas.microsoft.com/office/drawing/2014/main" id="{66FA023C-E014-40E4-ADE6-135E96A2F42D}"/>
                  </a:ext>
                </a:extLst>
              </p:cNvPr>
              <p:cNvGrpSpPr/>
              <p:nvPr/>
            </p:nvGrpSpPr>
            <p:grpSpPr>
              <a:xfrm>
                <a:off x="6332410" y="6365975"/>
                <a:ext cx="2475357" cy="2572007"/>
                <a:chOff x="6332410" y="6365975"/>
                <a:chExt cx="2475357" cy="2572007"/>
              </a:xfrm>
            </p:grpSpPr>
            <p:sp>
              <p:nvSpPr>
                <p:cNvPr id="511" name="Figura a mano libera: Forma 510">
                  <a:extLst>
                    <a:ext uri="{FF2B5EF4-FFF2-40B4-BE49-F238E27FC236}">
                      <a16:creationId xmlns:a16="http://schemas.microsoft.com/office/drawing/2014/main" id="{B654EF79-A45C-4407-AEC8-7708C483C36F}"/>
                    </a:ext>
                  </a:extLst>
                </p:cNvPr>
                <p:cNvSpPr/>
                <p:nvPr/>
              </p:nvSpPr>
              <p:spPr>
                <a:xfrm>
                  <a:off x="7217348" y="8799105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12" name="Figura a mano libera: Forma 511">
                  <a:extLst>
                    <a:ext uri="{FF2B5EF4-FFF2-40B4-BE49-F238E27FC236}">
                      <a16:creationId xmlns:a16="http://schemas.microsoft.com/office/drawing/2014/main" id="{53DDA821-2F36-4A22-8874-95209ED30FE8}"/>
                    </a:ext>
                  </a:extLst>
                </p:cNvPr>
                <p:cNvSpPr/>
                <p:nvPr/>
              </p:nvSpPr>
              <p:spPr>
                <a:xfrm>
                  <a:off x="7257097" y="8799327"/>
                  <a:ext cx="9525" cy="47625"/>
                </a:xfrm>
                <a:custGeom>
                  <a:avLst/>
                  <a:gdLst>
                    <a:gd name="connsiteX0" fmla="*/ 6667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2 w 0"/>
                    <a:gd name="connsiteY3" fmla="*/ 504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7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2" y="5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13" name="Figura a mano libera: Forma 512">
                  <a:extLst>
                    <a:ext uri="{FF2B5EF4-FFF2-40B4-BE49-F238E27FC236}">
                      <a16:creationId xmlns:a16="http://schemas.microsoft.com/office/drawing/2014/main" id="{EB64B76A-F1B5-4C36-AD32-B1E95A0BDC93}"/>
                    </a:ext>
                  </a:extLst>
                </p:cNvPr>
                <p:cNvSpPr/>
                <p:nvPr/>
              </p:nvSpPr>
              <p:spPr>
                <a:xfrm>
                  <a:off x="7292597" y="8799102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14" name="Figura a mano libera: Forma 513">
                  <a:extLst>
                    <a:ext uri="{FF2B5EF4-FFF2-40B4-BE49-F238E27FC236}">
                      <a16:creationId xmlns:a16="http://schemas.microsoft.com/office/drawing/2014/main" id="{5DDCB5A6-B465-44EB-82E6-4DA53B72575F}"/>
                    </a:ext>
                  </a:extLst>
                </p:cNvPr>
                <p:cNvSpPr/>
                <p:nvPr/>
              </p:nvSpPr>
              <p:spPr>
                <a:xfrm>
                  <a:off x="7332344" y="8799327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04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15" name="Figura a mano libera: Forma 514">
                  <a:extLst>
                    <a:ext uri="{FF2B5EF4-FFF2-40B4-BE49-F238E27FC236}">
                      <a16:creationId xmlns:a16="http://schemas.microsoft.com/office/drawing/2014/main" id="{2C483F5B-7C48-4117-B0F9-992DA3401E6E}"/>
                    </a:ext>
                  </a:extLst>
                </p:cNvPr>
                <p:cNvSpPr/>
                <p:nvPr/>
              </p:nvSpPr>
              <p:spPr>
                <a:xfrm>
                  <a:off x="7370091" y="8799500"/>
                  <a:ext cx="9525" cy="57150"/>
                </a:xfrm>
                <a:custGeom>
                  <a:avLst/>
                  <a:gdLst>
                    <a:gd name="connsiteX0" fmla="*/ 0 w 9525"/>
                    <a:gd name="connsiteY0" fmla="*/ 871 h 57150"/>
                    <a:gd name="connsiteX1" fmla="*/ 5648 w 9525"/>
                    <a:gd name="connsiteY1" fmla="*/ 0 h 57150"/>
                    <a:gd name="connsiteX2" fmla="*/ 15670 w 9525"/>
                    <a:gd name="connsiteY2" fmla="*/ 64954 h 57150"/>
                    <a:gd name="connsiteX3" fmla="*/ 10023 w 9525"/>
                    <a:gd name="connsiteY3" fmla="*/ 6582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57150">
                      <a:moveTo>
                        <a:pt x="0" y="871"/>
                      </a:moveTo>
                      <a:lnTo>
                        <a:pt x="5648" y="0"/>
                      </a:lnTo>
                      <a:lnTo>
                        <a:pt x="15670" y="64954"/>
                      </a:lnTo>
                      <a:lnTo>
                        <a:pt x="10023" y="65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16" name="Figura a mano libera: Forma 515">
                  <a:extLst>
                    <a:ext uri="{FF2B5EF4-FFF2-40B4-BE49-F238E27FC236}">
                      <a16:creationId xmlns:a16="http://schemas.microsoft.com/office/drawing/2014/main" id="{6D4F9A6C-3262-4177-9610-AD2663A72488}"/>
                    </a:ext>
                  </a:extLst>
                </p:cNvPr>
                <p:cNvSpPr/>
                <p:nvPr/>
              </p:nvSpPr>
              <p:spPr>
                <a:xfrm>
                  <a:off x="7410450" y="8799327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04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17" name="Figura a mano libera: Forma 516">
                  <a:extLst>
                    <a:ext uri="{FF2B5EF4-FFF2-40B4-BE49-F238E27FC236}">
                      <a16:creationId xmlns:a16="http://schemas.microsoft.com/office/drawing/2014/main" id="{9F18B6B8-7072-4EB4-AB89-A47610583BAC}"/>
                    </a:ext>
                  </a:extLst>
                </p:cNvPr>
                <p:cNvSpPr/>
                <p:nvPr/>
              </p:nvSpPr>
              <p:spPr>
                <a:xfrm>
                  <a:off x="7453554" y="8800016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18" name="Figura a mano libera: Forma 517">
                  <a:extLst>
                    <a:ext uri="{FF2B5EF4-FFF2-40B4-BE49-F238E27FC236}">
                      <a16:creationId xmlns:a16="http://schemas.microsoft.com/office/drawing/2014/main" id="{422B6610-2C52-4579-A054-5F6DFF000A98}"/>
                    </a:ext>
                  </a:extLst>
                </p:cNvPr>
                <p:cNvSpPr/>
                <p:nvPr/>
              </p:nvSpPr>
              <p:spPr>
                <a:xfrm>
                  <a:off x="7508557" y="8800280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2857 w 0"/>
                    <a:gd name="connsiteY2" fmla="*/ 0 h 47625"/>
                    <a:gd name="connsiteX3" fmla="*/ 8573 w 0"/>
                    <a:gd name="connsiteY3" fmla="*/ 5048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2857" y="0"/>
                      </a:lnTo>
                      <a:lnTo>
                        <a:pt x="8573" y="5048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19" name="Figura a mano libera: Forma 518">
                  <a:extLst>
                    <a:ext uri="{FF2B5EF4-FFF2-40B4-BE49-F238E27FC236}">
                      <a16:creationId xmlns:a16="http://schemas.microsoft.com/office/drawing/2014/main" id="{A47B6C22-4AF4-44DB-B53F-F01CA9EF59B1}"/>
                    </a:ext>
                  </a:extLst>
                </p:cNvPr>
                <p:cNvSpPr/>
                <p:nvPr/>
              </p:nvSpPr>
              <p:spPr>
                <a:xfrm>
                  <a:off x="7563818" y="8800548"/>
                  <a:ext cx="9525" cy="57150"/>
                </a:xfrm>
                <a:custGeom>
                  <a:avLst/>
                  <a:gdLst>
                    <a:gd name="connsiteX0" fmla="*/ 0 w 0"/>
                    <a:gd name="connsiteY0" fmla="*/ 60899 h 57150"/>
                    <a:gd name="connsiteX1" fmla="*/ 2726 w 0"/>
                    <a:gd name="connsiteY1" fmla="*/ 0 h 57150"/>
                    <a:gd name="connsiteX2" fmla="*/ 8435 w 0"/>
                    <a:gd name="connsiteY2" fmla="*/ 255 h 57150"/>
                    <a:gd name="connsiteX3" fmla="*/ 5709 w 0"/>
                    <a:gd name="connsiteY3" fmla="*/ 6115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57150">
                      <a:moveTo>
                        <a:pt x="0" y="60899"/>
                      </a:moveTo>
                      <a:lnTo>
                        <a:pt x="2726" y="0"/>
                      </a:lnTo>
                      <a:lnTo>
                        <a:pt x="8435" y="255"/>
                      </a:lnTo>
                      <a:lnTo>
                        <a:pt x="5709" y="6115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20" name="Figura a mano libera: Forma 519">
                  <a:extLst>
                    <a:ext uri="{FF2B5EF4-FFF2-40B4-BE49-F238E27FC236}">
                      <a16:creationId xmlns:a16="http://schemas.microsoft.com/office/drawing/2014/main" id="{B2C1CCD6-28EB-48A9-890E-88BC2DFCBAEF}"/>
                    </a:ext>
                  </a:extLst>
                </p:cNvPr>
                <p:cNvSpPr/>
                <p:nvPr/>
              </p:nvSpPr>
              <p:spPr>
                <a:xfrm>
                  <a:off x="7606664" y="8801232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143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21" name="Figura a mano libera: Forma 520">
                  <a:extLst>
                    <a:ext uri="{FF2B5EF4-FFF2-40B4-BE49-F238E27FC236}">
                      <a16:creationId xmlns:a16="http://schemas.microsoft.com/office/drawing/2014/main" id="{613A125F-31F7-4ED8-87E0-6561074BF716}"/>
                    </a:ext>
                  </a:extLst>
                </p:cNvPr>
                <p:cNvSpPr/>
                <p:nvPr/>
              </p:nvSpPr>
              <p:spPr>
                <a:xfrm>
                  <a:off x="7641720" y="8801052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8 h 47625"/>
                    <a:gd name="connsiteX1" fmla="*/ 5671 w 9525"/>
                    <a:gd name="connsiteY1" fmla="*/ 0 h 47625"/>
                    <a:gd name="connsiteX2" fmla="*/ 12043 w 9525"/>
                    <a:gd name="connsiteY2" fmla="*/ 51039 h 47625"/>
                    <a:gd name="connsiteX3" fmla="*/ 6373 w 9525"/>
                    <a:gd name="connsiteY3" fmla="*/ 51747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8"/>
                      </a:moveTo>
                      <a:lnTo>
                        <a:pt x="5671" y="0"/>
                      </a:lnTo>
                      <a:lnTo>
                        <a:pt x="12043" y="51039"/>
                      </a:lnTo>
                      <a:lnTo>
                        <a:pt x="6373" y="5174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22" name="Figura a mano libera: Forma 521">
                  <a:extLst>
                    <a:ext uri="{FF2B5EF4-FFF2-40B4-BE49-F238E27FC236}">
                      <a16:creationId xmlns:a16="http://schemas.microsoft.com/office/drawing/2014/main" id="{DFFD2700-286F-40B7-BC38-B1ABB3B66031}"/>
                    </a:ext>
                  </a:extLst>
                </p:cNvPr>
                <p:cNvSpPr/>
                <p:nvPr/>
              </p:nvSpPr>
              <p:spPr>
                <a:xfrm>
                  <a:off x="7681912" y="8801232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143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23" name="Figura a mano libera: Forma 522">
                  <a:extLst>
                    <a:ext uri="{FF2B5EF4-FFF2-40B4-BE49-F238E27FC236}">
                      <a16:creationId xmlns:a16="http://schemas.microsoft.com/office/drawing/2014/main" id="{D781BC4C-2090-431E-87FE-E34B8430D1CB}"/>
                    </a:ext>
                  </a:extLst>
                </p:cNvPr>
                <p:cNvSpPr/>
                <p:nvPr/>
              </p:nvSpPr>
              <p:spPr>
                <a:xfrm>
                  <a:off x="7701105" y="8802062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24" name="Figura a mano libera: Forma 523">
                  <a:extLst>
                    <a:ext uri="{FF2B5EF4-FFF2-40B4-BE49-F238E27FC236}">
                      <a16:creationId xmlns:a16="http://schemas.microsoft.com/office/drawing/2014/main" id="{1B3BC12C-D447-4F88-A176-403E35B53F7B}"/>
                    </a:ext>
                  </a:extLst>
                </p:cNvPr>
                <p:cNvSpPr/>
                <p:nvPr/>
              </p:nvSpPr>
              <p:spPr>
                <a:xfrm>
                  <a:off x="7740967" y="8802185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2 w 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2" y="5143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25" name="Figura a mano libera: Forma 524">
                  <a:extLst>
                    <a:ext uri="{FF2B5EF4-FFF2-40B4-BE49-F238E27FC236}">
                      <a16:creationId xmlns:a16="http://schemas.microsoft.com/office/drawing/2014/main" id="{BE3BCC90-8500-4411-98E9-81BFFCBD81A5}"/>
                    </a:ext>
                  </a:extLst>
                </p:cNvPr>
                <p:cNvSpPr/>
                <p:nvPr/>
              </p:nvSpPr>
              <p:spPr>
                <a:xfrm>
                  <a:off x="7776354" y="8802059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26" name="Figura a mano libera: Forma 525">
                  <a:extLst>
                    <a:ext uri="{FF2B5EF4-FFF2-40B4-BE49-F238E27FC236}">
                      <a16:creationId xmlns:a16="http://schemas.microsoft.com/office/drawing/2014/main" id="{47EA07A3-872D-4353-A919-FA032FD6AD6E}"/>
                    </a:ext>
                  </a:extLst>
                </p:cNvPr>
                <p:cNvSpPr/>
                <p:nvPr/>
              </p:nvSpPr>
              <p:spPr>
                <a:xfrm>
                  <a:off x="7814944" y="8802384"/>
                  <a:ext cx="9525" cy="38100"/>
                </a:xfrm>
                <a:custGeom>
                  <a:avLst/>
                  <a:gdLst>
                    <a:gd name="connsiteX0" fmla="*/ 0 w 0"/>
                    <a:gd name="connsiteY0" fmla="*/ 44736 h 38100"/>
                    <a:gd name="connsiteX1" fmla="*/ 1657 w 0"/>
                    <a:gd name="connsiteY1" fmla="*/ 0 h 38100"/>
                    <a:gd name="connsiteX2" fmla="*/ 3561 w 0"/>
                    <a:gd name="connsiteY2" fmla="*/ 71 h 38100"/>
                    <a:gd name="connsiteX3" fmla="*/ 1904 w 0"/>
                    <a:gd name="connsiteY3" fmla="*/ 4480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38100">
                      <a:moveTo>
                        <a:pt x="0" y="44736"/>
                      </a:moveTo>
                      <a:lnTo>
                        <a:pt x="1657" y="0"/>
                      </a:lnTo>
                      <a:lnTo>
                        <a:pt x="3561" y="71"/>
                      </a:lnTo>
                      <a:lnTo>
                        <a:pt x="1904" y="4480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27" name="Figura a mano libera: Forma 526">
                  <a:extLst>
                    <a:ext uri="{FF2B5EF4-FFF2-40B4-BE49-F238E27FC236}">
                      <a16:creationId xmlns:a16="http://schemas.microsoft.com/office/drawing/2014/main" id="{B8C39D68-9AC3-4B28-8EF8-1E21F98F562D}"/>
                    </a:ext>
                  </a:extLst>
                </p:cNvPr>
                <p:cNvSpPr/>
                <p:nvPr/>
              </p:nvSpPr>
              <p:spPr>
                <a:xfrm>
                  <a:off x="7850546" y="8802295"/>
                  <a:ext cx="9525" cy="38100"/>
                </a:xfrm>
                <a:custGeom>
                  <a:avLst/>
                  <a:gdLst>
                    <a:gd name="connsiteX0" fmla="*/ 0 w 9525"/>
                    <a:gd name="connsiteY0" fmla="*/ 892 h 38100"/>
                    <a:gd name="connsiteX1" fmla="*/ 5645 w 9525"/>
                    <a:gd name="connsiteY1" fmla="*/ 0 h 38100"/>
                    <a:gd name="connsiteX2" fmla="*/ 12034 w 9525"/>
                    <a:gd name="connsiteY2" fmla="*/ 40458 h 38100"/>
                    <a:gd name="connsiteX3" fmla="*/ 6389 w 9525"/>
                    <a:gd name="connsiteY3" fmla="*/ 41349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38100">
                      <a:moveTo>
                        <a:pt x="0" y="892"/>
                      </a:moveTo>
                      <a:lnTo>
                        <a:pt x="5645" y="0"/>
                      </a:lnTo>
                      <a:lnTo>
                        <a:pt x="12034" y="40458"/>
                      </a:lnTo>
                      <a:lnTo>
                        <a:pt x="6389" y="413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28" name="Figura a mano libera: Forma 527">
                  <a:extLst>
                    <a:ext uri="{FF2B5EF4-FFF2-40B4-BE49-F238E27FC236}">
                      <a16:creationId xmlns:a16="http://schemas.microsoft.com/office/drawing/2014/main" id="{D38C5648-CFE8-4D49-A296-B771E8AD573D}"/>
                    </a:ext>
                  </a:extLst>
                </p:cNvPr>
                <p:cNvSpPr/>
                <p:nvPr/>
              </p:nvSpPr>
              <p:spPr>
                <a:xfrm>
                  <a:off x="8352472" y="7752530"/>
                  <a:ext cx="390525" cy="285750"/>
                </a:xfrm>
                <a:custGeom>
                  <a:avLst/>
                  <a:gdLst>
                    <a:gd name="connsiteX0" fmla="*/ 0 w 390525"/>
                    <a:gd name="connsiteY0" fmla="*/ 286702 h 285750"/>
                    <a:gd name="connsiteX1" fmla="*/ 93345 w 390525"/>
                    <a:gd name="connsiteY1" fmla="*/ 229552 h 285750"/>
                    <a:gd name="connsiteX2" fmla="*/ 189547 w 390525"/>
                    <a:gd name="connsiteY2" fmla="*/ 92393 h 285750"/>
                    <a:gd name="connsiteX3" fmla="*/ 329565 w 390525"/>
                    <a:gd name="connsiteY3" fmla="*/ 0 h 285750"/>
                    <a:gd name="connsiteX4" fmla="*/ 390525 w 390525"/>
                    <a:gd name="connsiteY4" fmla="*/ 92393 h 285750"/>
                    <a:gd name="connsiteX5" fmla="*/ 268605 w 390525"/>
                    <a:gd name="connsiteY5" fmla="*/ 213360 h 285750"/>
                    <a:gd name="connsiteX6" fmla="*/ 0 w 390525"/>
                    <a:gd name="connsiteY6" fmla="*/ 286702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285750">
                      <a:moveTo>
                        <a:pt x="0" y="286702"/>
                      </a:moveTo>
                      <a:cubicBezTo>
                        <a:pt x="0" y="286702"/>
                        <a:pt x="50482" y="274320"/>
                        <a:pt x="93345" y="229552"/>
                      </a:cubicBezTo>
                      <a:cubicBezTo>
                        <a:pt x="136207" y="184785"/>
                        <a:pt x="140017" y="162877"/>
                        <a:pt x="189547" y="92393"/>
                      </a:cubicBezTo>
                      <a:cubicBezTo>
                        <a:pt x="240030" y="22860"/>
                        <a:pt x="293370" y="0"/>
                        <a:pt x="329565" y="0"/>
                      </a:cubicBezTo>
                      <a:cubicBezTo>
                        <a:pt x="365760" y="0"/>
                        <a:pt x="408622" y="44768"/>
                        <a:pt x="390525" y="92393"/>
                      </a:cubicBezTo>
                      <a:cubicBezTo>
                        <a:pt x="372427" y="140018"/>
                        <a:pt x="347663" y="171450"/>
                        <a:pt x="268605" y="213360"/>
                      </a:cubicBezTo>
                      <a:cubicBezTo>
                        <a:pt x="189547" y="255270"/>
                        <a:pt x="0" y="286702"/>
                        <a:pt x="0" y="2867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29" name="Figura a mano libera: Forma 528">
                  <a:extLst>
                    <a:ext uri="{FF2B5EF4-FFF2-40B4-BE49-F238E27FC236}">
                      <a16:creationId xmlns:a16="http://schemas.microsoft.com/office/drawing/2014/main" id="{13533EA6-7A6B-42F6-9019-D14E491EB98D}"/>
                    </a:ext>
                  </a:extLst>
                </p:cNvPr>
                <p:cNvSpPr/>
                <p:nvPr/>
              </p:nvSpPr>
              <p:spPr>
                <a:xfrm>
                  <a:off x="6332410" y="7269612"/>
                  <a:ext cx="247650" cy="200025"/>
                </a:xfrm>
                <a:custGeom>
                  <a:avLst/>
                  <a:gdLst>
                    <a:gd name="connsiteX0" fmla="*/ 255079 w 247650"/>
                    <a:gd name="connsiteY0" fmla="*/ 207645 h 200025"/>
                    <a:gd name="connsiteX1" fmla="*/ 195072 w 247650"/>
                    <a:gd name="connsiteY1" fmla="*/ 165735 h 200025"/>
                    <a:gd name="connsiteX2" fmla="*/ 132207 w 247650"/>
                    <a:gd name="connsiteY2" fmla="*/ 66675 h 200025"/>
                    <a:gd name="connsiteX3" fmla="*/ 41719 w 247650"/>
                    <a:gd name="connsiteY3" fmla="*/ 0 h 200025"/>
                    <a:gd name="connsiteX4" fmla="*/ 2667 w 247650"/>
                    <a:gd name="connsiteY4" fmla="*/ 66675 h 200025"/>
                    <a:gd name="connsiteX5" fmla="*/ 81725 w 247650"/>
                    <a:gd name="connsiteY5" fmla="*/ 154305 h 200025"/>
                    <a:gd name="connsiteX6" fmla="*/ 255079 w 247650"/>
                    <a:gd name="connsiteY6" fmla="*/ 207645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650" h="200025">
                      <a:moveTo>
                        <a:pt x="255079" y="207645"/>
                      </a:moveTo>
                      <a:cubicBezTo>
                        <a:pt x="255079" y="207645"/>
                        <a:pt x="222694" y="198120"/>
                        <a:pt x="195072" y="165735"/>
                      </a:cubicBezTo>
                      <a:cubicBezTo>
                        <a:pt x="167450" y="133350"/>
                        <a:pt x="164592" y="117157"/>
                        <a:pt x="132207" y="66675"/>
                      </a:cubicBezTo>
                      <a:cubicBezTo>
                        <a:pt x="99822" y="16193"/>
                        <a:pt x="65532" y="0"/>
                        <a:pt x="41719" y="0"/>
                      </a:cubicBezTo>
                      <a:cubicBezTo>
                        <a:pt x="18859" y="0"/>
                        <a:pt x="-8763" y="32385"/>
                        <a:pt x="2667" y="66675"/>
                      </a:cubicBezTo>
                      <a:cubicBezTo>
                        <a:pt x="14097" y="100965"/>
                        <a:pt x="30289" y="124777"/>
                        <a:pt x="81725" y="154305"/>
                      </a:cubicBezTo>
                      <a:cubicBezTo>
                        <a:pt x="132207" y="184785"/>
                        <a:pt x="255079" y="207645"/>
                        <a:pt x="255079" y="2076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30" name="Figura a mano libera: Forma 529">
                  <a:extLst>
                    <a:ext uri="{FF2B5EF4-FFF2-40B4-BE49-F238E27FC236}">
                      <a16:creationId xmlns:a16="http://schemas.microsoft.com/office/drawing/2014/main" id="{8063A66D-111F-4D4E-8022-F9DE116611A4}"/>
                    </a:ext>
                  </a:extLst>
                </p:cNvPr>
                <p:cNvSpPr/>
                <p:nvPr/>
              </p:nvSpPr>
              <p:spPr>
                <a:xfrm>
                  <a:off x="6722184" y="8757007"/>
                  <a:ext cx="266700" cy="180975"/>
                </a:xfrm>
                <a:custGeom>
                  <a:avLst/>
                  <a:gdLst>
                    <a:gd name="connsiteX0" fmla="*/ 272022 w 266700"/>
                    <a:gd name="connsiteY0" fmla="*/ 181385 h 180975"/>
                    <a:gd name="connsiteX1" fmla="*/ 207253 w 266700"/>
                    <a:gd name="connsiteY1" fmla="*/ 147094 h 180975"/>
                    <a:gd name="connsiteX2" fmla="*/ 132958 w 266700"/>
                    <a:gd name="connsiteY2" fmla="*/ 55655 h 180975"/>
                    <a:gd name="connsiteX3" fmla="*/ 35803 w 266700"/>
                    <a:gd name="connsiteY3" fmla="*/ 410 h 180975"/>
                    <a:gd name="connsiteX4" fmla="*/ 5322 w 266700"/>
                    <a:gd name="connsiteY4" fmla="*/ 71847 h 180975"/>
                    <a:gd name="connsiteX5" fmla="*/ 93905 w 266700"/>
                    <a:gd name="connsiteY5" fmla="*/ 148999 h 180975"/>
                    <a:gd name="connsiteX6" fmla="*/ 272022 w 266700"/>
                    <a:gd name="connsiteY6" fmla="*/ 18138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700" h="180975">
                      <a:moveTo>
                        <a:pt x="272022" y="181385"/>
                      </a:moveTo>
                      <a:cubicBezTo>
                        <a:pt x="272022" y="181385"/>
                        <a:pt x="238685" y="176622"/>
                        <a:pt x="207253" y="147094"/>
                      </a:cubicBezTo>
                      <a:cubicBezTo>
                        <a:pt x="175820" y="118519"/>
                        <a:pt x="171058" y="102327"/>
                        <a:pt x="132958" y="55655"/>
                      </a:cubicBezTo>
                      <a:cubicBezTo>
                        <a:pt x="94858" y="8982"/>
                        <a:pt x="58663" y="-2448"/>
                        <a:pt x="35803" y="410"/>
                      </a:cubicBezTo>
                      <a:cubicBezTo>
                        <a:pt x="12942" y="3267"/>
                        <a:pt x="-10870" y="38510"/>
                        <a:pt x="5322" y="71847"/>
                      </a:cubicBezTo>
                      <a:cubicBezTo>
                        <a:pt x="20563" y="105185"/>
                        <a:pt x="39613" y="126140"/>
                        <a:pt x="93905" y="148999"/>
                      </a:cubicBezTo>
                      <a:cubicBezTo>
                        <a:pt x="148197" y="171860"/>
                        <a:pt x="272022" y="181385"/>
                        <a:pt x="272022" y="1813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31" name="Figura a mano libera: Forma 530">
                  <a:extLst>
                    <a:ext uri="{FF2B5EF4-FFF2-40B4-BE49-F238E27FC236}">
                      <a16:creationId xmlns:a16="http://schemas.microsoft.com/office/drawing/2014/main" id="{5FB4A8EA-99B7-41BF-B227-9D426CAAF44E}"/>
                    </a:ext>
                  </a:extLst>
                </p:cNvPr>
                <p:cNvSpPr/>
                <p:nvPr/>
              </p:nvSpPr>
              <p:spPr>
                <a:xfrm>
                  <a:off x="8387714" y="6796614"/>
                  <a:ext cx="47625" cy="47625"/>
                </a:xfrm>
                <a:custGeom>
                  <a:avLst/>
                  <a:gdLst>
                    <a:gd name="connsiteX0" fmla="*/ 29528 w 47625"/>
                    <a:gd name="connsiteY0" fmla="*/ 46278 h 47625"/>
                    <a:gd name="connsiteX1" fmla="*/ 0 w 47625"/>
                    <a:gd name="connsiteY1" fmla="*/ 29133 h 47625"/>
                    <a:gd name="connsiteX2" fmla="*/ 20003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0 h 47625"/>
                    <a:gd name="connsiteX5" fmla="*/ 42863 w 47625"/>
                    <a:gd name="connsiteY5" fmla="*/ 32943 h 47625"/>
                    <a:gd name="connsiteX6" fmla="*/ 29528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8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3" y="558"/>
                      </a:cubicBezTo>
                      <a:cubicBezTo>
                        <a:pt x="31433" y="-2300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0"/>
                      </a:cubicBezTo>
                      <a:cubicBezTo>
                        <a:pt x="48578" y="22466"/>
                        <a:pt x="46673" y="28181"/>
                        <a:pt x="42863" y="32943"/>
                      </a:cubicBezTo>
                      <a:cubicBezTo>
                        <a:pt x="40005" y="37706"/>
                        <a:pt x="35243" y="43421"/>
                        <a:pt x="29528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32" name="Figura a mano libera: Forma 531">
                  <a:extLst>
                    <a:ext uri="{FF2B5EF4-FFF2-40B4-BE49-F238E27FC236}">
                      <a16:creationId xmlns:a16="http://schemas.microsoft.com/office/drawing/2014/main" id="{C270988C-9987-4CF5-8339-9C9FD9308C8B}"/>
                    </a:ext>
                  </a:extLst>
                </p:cNvPr>
                <p:cNvSpPr/>
                <p:nvPr/>
              </p:nvSpPr>
              <p:spPr>
                <a:xfrm>
                  <a:off x="8731567" y="7435928"/>
                  <a:ext cx="28575" cy="28575"/>
                </a:xfrm>
                <a:custGeom>
                  <a:avLst/>
                  <a:gdLst>
                    <a:gd name="connsiteX0" fmla="*/ 20002 w 28575"/>
                    <a:gd name="connsiteY0" fmla="*/ 32757 h 28575"/>
                    <a:gd name="connsiteX1" fmla="*/ 0 w 28575"/>
                    <a:gd name="connsiteY1" fmla="*/ 20374 h 28575"/>
                    <a:gd name="connsiteX2" fmla="*/ 13335 w 28575"/>
                    <a:gd name="connsiteY2" fmla="*/ 371 h 28575"/>
                    <a:gd name="connsiteX3" fmla="*/ 32385 w 28575"/>
                    <a:gd name="connsiteY3" fmla="*/ 10849 h 28575"/>
                    <a:gd name="connsiteX4" fmla="*/ 32385 w 28575"/>
                    <a:gd name="connsiteY4" fmla="*/ 10849 h 28575"/>
                    <a:gd name="connsiteX5" fmla="*/ 29527 w 28575"/>
                    <a:gd name="connsiteY5" fmla="*/ 22279 h 28575"/>
                    <a:gd name="connsiteX6" fmla="*/ 20002 w 28575"/>
                    <a:gd name="connsiteY6" fmla="*/ 3275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20002" y="32757"/>
                      </a:moveTo>
                      <a:cubicBezTo>
                        <a:pt x="11430" y="37519"/>
                        <a:pt x="0" y="30852"/>
                        <a:pt x="0" y="20374"/>
                      </a:cubicBezTo>
                      <a:cubicBezTo>
                        <a:pt x="0" y="10849"/>
                        <a:pt x="4763" y="3229"/>
                        <a:pt x="13335" y="371"/>
                      </a:cubicBezTo>
                      <a:cubicBezTo>
                        <a:pt x="20955" y="-1534"/>
                        <a:pt x="29527" y="4182"/>
                        <a:pt x="32385" y="10849"/>
                      </a:cubicBezTo>
                      <a:cubicBezTo>
                        <a:pt x="32385" y="10849"/>
                        <a:pt x="32385" y="10849"/>
                        <a:pt x="32385" y="10849"/>
                      </a:cubicBezTo>
                      <a:cubicBezTo>
                        <a:pt x="33338" y="14659"/>
                        <a:pt x="31432" y="18469"/>
                        <a:pt x="29527" y="22279"/>
                      </a:cubicBezTo>
                      <a:cubicBezTo>
                        <a:pt x="26670" y="26089"/>
                        <a:pt x="23813" y="29899"/>
                        <a:pt x="20002" y="327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33" name="Figura a mano libera: Forma 532">
                  <a:extLst>
                    <a:ext uri="{FF2B5EF4-FFF2-40B4-BE49-F238E27FC236}">
                      <a16:creationId xmlns:a16="http://schemas.microsoft.com/office/drawing/2014/main" id="{25524838-C10E-4795-89CD-606530A189F0}"/>
                    </a:ext>
                  </a:extLst>
                </p:cNvPr>
                <p:cNvSpPr/>
                <p:nvPr/>
              </p:nvSpPr>
              <p:spPr>
                <a:xfrm>
                  <a:off x="8750617" y="735668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2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7" y="22466"/>
                        <a:pt x="46672" y="28180"/>
                        <a:pt x="42863" y="32943"/>
                      </a:cubicBezTo>
                      <a:cubicBezTo>
                        <a:pt x="40005" y="37705"/>
                        <a:pt x="35243" y="43421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34" name="Figura a mano libera: Forma 533">
                  <a:extLst>
                    <a:ext uri="{FF2B5EF4-FFF2-40B4-BE49-F238E27FC236}">
                      <a16:creationId xmlns:a16="http://schemas.microsoft.com/office/drawing/2014/main" id="{6EBA7D52-DA92-4B5E-BC81-2DB59556D22F}"/>
                    </a:ext>
                  </a:extLst>
                </p:cNvPr>
                <p:cNvSpPr/>
                <p:nvPr/>
              </p:nvSpPr>
              <p:spPr>
                <a:xfrm>
                  <a:off x="8710612" y="6955448"/>
                  <a:ext cx="57150" cy="57150"/>
                </a:xfrm>
                <a:custGeom>
                  <a:avLst/>
                  <a:gdLst>
                    <a:gd name="connsiteX0" fmla="*/ 38100 w 57150"/>
                    <a:gd name="connsiteY0" fmla="*/ 60799 h 57150"/>
                    <a:gd name="connsiteX1" fmla="*/ 0 w 57150"/>
                    <a:gd name="connsiteY1" fmla="*/ 37939 h 57150"/>
                    <a:gd name="connsiteX2" fmla="*/ 25718 w 57150"/>
                    <a:gd name="connsiteY2" fmla="*/ 791 h 57150"/>
                    <a:gd name="connsiteX3" fmla="*/ 60960 w 57150"/>
                    <a:gd name="connsiteY3" fmla="*/ 20794 h 57150"/>
                    <a:gd name="connsiteX4" fmla="*/ 60960 w 57150"/>
                    <a:gd name="connsiteY4" fmla="*/ 21747 h 57150"/>
                    <a:gd name="connsiteX5" fmla="*/ 55245 w 57150"/>
                    <a:gd name="connsiteY5" fmla="*/ 42702 h 57150"/>
                    <a:gd name="connsiteX6" fmla="*/ 38100 w 57150"/>
                    <a:gd name="connsiteY6" fmla="*/ 60799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57150">
                      <a:moveTo>
                        <a:pt x="38100" y="60799"/>
                      </a:moveTo>
                      <a:cubicBezTo>
                        <a:pt x="21907" y="69372"/>
                        <a:pt x="0" y="56989"/>
                        <a:pt x="0" y="37939"/>
                      </a:cubicBezTo>
                      <a:cubicBezTo>
                        <a:pt x="0" y="20794"/>
                        <a:pt x="8573" y="5554"/>
                        <a:pt x="25718" y="791"/>
                      </a:cubicBezTo>
                      <a:cubicBezTo>
                        <a:pt x="40005" y="-3018"/>
                        <a:pt x="55245" y="7459"/>
                        <a:pt x="60960" y="20794"/>
                      </a:cubicBezTo>
                      <a:cubicBezTo>
                        <a:pt x="60960" y="20794"/>
                        <a:pt x="60960" y="21747"/>
                        <a:pt x="60960" y="21747"/>
                      </a:cubicBezTo>
                      <a:cubicBezTo>
                        <a:pt x="62865" y="29366"/>
                        <a:pt x="59055" y="36987"/>
                        <a:pt x="55245" y="42702"/>
                      </a:cubicBezTo>
                      <a:cubicBezTo>
                        <a:pt x="51435" y="50322"/>
                        <a:pt x="44768" y="56989"/>
                        <a:pt x="38100" y="607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35" name="Figura a mano libera: Forma 534">
                  <a:extLst>
                    <a:ext uri="{FF2B5EF4-FFF2-40B4-BE49-F238E27FC236}">
                      <a16:creationId xmlns:a16="http://schemas.microsoft.com/office/drawing/2014/main" id="{DC88DEEC-8010-42A2-8E24-DB55F5F8C325}"/>
                    </a:ext>
                  </a:extLst>
                </p:cNvPr>
                <p:cNvSpPr/>
                <p:nvPr/>
              </p:nvSpPr>
              <p:spPr>
                <a:xfrm>
                  <a:off x="8328660" y="7122369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9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9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9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9"/>
                        <a:pt x="6667" y="4368"/>
                        <a:pt x="20002" y="558"/>
                      </a:cubicBezTo>
                      <a:cubicBezTo>
                        <a:pt x="31432" y="-2299"/>
                        <a:pt x="43815" y="6274"/>
                        <a:pt x="47625" y="15799"/>
                      </a:cubicBezTo>
                      <a:cubicBezTo>
                        <a:pt x="47625" y="15799"/>
                        <a:pt x="47625" y="15799"/>
                        <a:pt x="47625" y="16751"/>
                      </a:cubicBezTo>
                      <a:cubicBezTo>
                        <a:pt x="48577" y="22466"/>
                        <a:pt x="46672" y="28181"/>
                        <a:pt x="42863" y="32943"/>
                      </a:cubicBezTo>
                      <a:cubicBezTo>
                        <a:pt x="40005" y="37706"/>
                        <a:pt x="35242" y="43421"/>
                        <a:pt x="29527" y="462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36" name="Figura a mano libera: Forma 535">
                  <a:extLst>
                    <a:ext uri="{FF2B5EF4-FFF2-40B4-BE49-F238E27FC236}">
                      <a16:creationId xmlns:a16="http://schemas.microsoft.com/office/drawing/2014/main" id="{207FC4CB-46AA-49AA-AF28-CEDE5D5D95AF}"/>
                    </a:ext>
                  </a:extLst>
                </p:cNvPr>
                <p:cNvSpPr/>
                <p:nvPr/>
              </p:nvSpPr>
              <p:spPr>
                <a:xfrm>
                  <a:off x="8433435" y="748622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9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9"/>
                        <a:pt x="6667" y="4368"/>
                        <a:pt x="20002" y="558"/>
                      </a:cubicBezTo>
                      <a:cubicBezTo>
                        <a:pt x="31432" y="-2299"/>
                        <a:pt x="43815" y="6274"/>
                        <a:pt x="47625" y="15799"/>
                      </a:cubicBezTo>
                      <a:cubicBezTo>
                        <a:pt x="47625" y="15799"/>
                        <a:pt x="47625" y="15799"/>
                        <a:pt x="47625" y="16751"/>
                      </a:cubicBezTo>
                      <a:cubicBezTo>
                        <a:pt x="48577" y="22466"/>
                        <a:pt x="46672" y="28181"/>
                        <a:pt x="42863" y="32943"/>
                      </a:cubicBezTo>
                      <a:cubicBezTo>
                        <a:pt x="40005" y="37706"/>
                        <a:pt x="35242" y="43421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37" name="Figura a mano libera: Forma 536">
                  <a:extLst>
                    <a:ext uri="{FF2B5EF4-FFF2-40B4-BE49-F238E27FC236}">
                      <a16:creationId xmlns:a16="http://schemas.microsoft.com/office/drawing/2014/main" id="{1A26556E-64A3-4676-98C7-302740BD6177}"/>
                    </a:ext>
                  </a:extLst>
                </p:cNvPr>
                <p:cNvSpPr/>
                <p:nvPr/>
              </p:nvSpPr>
              <p:spPr>
                <a:xfrm>
                  <a:off x="8590597" y="7228096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7" y="4368"/>
                        <a:pt x="20002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7" y="22466"/>
                        <a:pt x="46672" y="28180"/>
                        <a:pt x="42863" y="32943"/>
                      </a:cubicBezTo>
                      <a:cubicBezTo>
                        <a:pt x="40005" y="36753"/>
                        <a:pt x="35242" y="42468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38" name="Figura a mano libera: Forma 537">
                  <a:extLst>
                    <a:ext uri="{FF2B5EF4-FFF2-40B4-BE49-F238E27FC236}">
                      <a16:creationId xmlns:a16="http://schemas.microsoft.com/office/drawing/2014/main" id="{60F52D4C-899F-4BDC-9CBF-9740EA0926BC}"/>
                    </a:ext>
                  </a:extLst>
                </p:cNvPr>
                <p:cNvSpPr/>
                <p:nvPr/>
              </p:nvSpPr>
              <p:spPr>
                <a:xfrm>
                  <a:off x="8633460" y="675089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9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9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9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9"/>
                        <a:pt x="6667" y="4368"/>
                        <a:pt x="20002" y="558"/>
                      </a:cubicBezTo>
                      <a:cubicBezTo>
                        <a:pt x="31432" y="-2299"/>
                        <a:pt x="43815" y="6274"/>
                        <a:pt x="47625" y="15799"/>
                      </a:cubicBezTo>
                      <a:cubicBezTo>
                        <a:pt x="47625" y="15799"/>
                        <a:pt x="47625" y="15799"/>
                        <a:pt x="47625" y="16751"/>
                      </a:cubicBezTo>
                      <a:cubicBezTo>
                        <a:pt x="48577" y="22466"/>
                        <a:pt x="46672" y="28181"/>
                        <a:pt x="42863" y="32943"/>
                      </a:cubicBezTo>
                      <a:cubicBezTo>
                        <a:pt x="40005" y="37706"/>
                        <a:pt x="34290" y="43421"/>
                        <a:pt x="29527" y="462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39" name="Figura a mano libera: Forma 538">
                  <a:extLst>
                    <a:ext uri="{FF2B5EF4-FFF2-40B4-BE49-F238E27FC236}">
                      <a16:creationId xmlns:a16="http://schemas.microsoft.com/office/drawing/2014/main" id="{E5DC8B08-A5F7-4E8A-8673-8B77A1C2497F}"/>
                    </a:ext>
                  </a:extLst>
                </p:cNvPr>
                <p:cNvSpPr/>
                <p:nvPr/>
              </p:nvSpPr>
              <p:spPr>
                <a:xfrm>
                  <a:off x="8497252" y="6854716"/>
                  <a:ext cx="47625" cy="47625"/>
                </a:xfrm>
                <a:custGeom>
                  <a:avLst/>
                  <a:gdLst>
                    <a:gd name="connsiteX0" fmla="*/ 29528 w 47625"/>
                    <a:gd name="connsiteY0" fmla="*/ 46278 h 47625"/>
                    <a:gd name="connsiteX1" fmla="*/ 0 w 47625"/>
                    <a:gd name="connsiteY1" fmla="*/ 29133 h 47625"/>
                    <a:gd name="connsiteX2" fmla="*/ 20003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8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8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3" y="558"/>
                      </a:cubicBezTo>
                      <a:cubicBezTo>
                        <a:pt x="31433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8" y="22466"/>
                        <a:pt x="46673" y="28181"/>
                        <a:pt x="42863" y="32943"/>
                      </a:cubicBezTo>
                      <a:cubicBezTo>
                        <a:pt x="40005" y="37706"/>
                        <a:pt x="35243" y="43421"/>
                        <a:pt x="29528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40" name="Figura a mano libera: Forma 539">
                  <a:extLst>
                    <a:ext uri="{FF2B5EF4-FFF2-40B4-BE49-F238E27FC236}">
                      <a16:creationId xmlns:a16="http://schemas.microsoft.com/office/drawing/2014/main" id="{800832EF-E719-4EA6-90DF-92CAABFB28B5}"/>
                    </a:ext>
                  </a:extLst>
                </p:cNvPr>
                <p:cNvSpPr/>
                <p:nvPr/>
              </p:nvSpPr>
              <p:spPr>
                <a:xfrm>
                  <a:off x="8172450" y="709760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2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7" y="22466"/>
                        <a:pt x="46673" y="28181"/>
                        <a:pt x="42863" y="32943"/>
                      </a:cubicBezTo>
                      <a:cubicBezTo>
                        <a:pt x="40005" y="37706"/>
                        <a:pt x="35243" y="43421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41" name="Figura a mano libera: Forma 540">
                  <a:extLst>
                    <a:ext uri="{FF2B5EF4-FFF2-40B4-BE49-F238E27FC236}">
                      <a16:creationId xmlns:a16="http://schemas.microsoft.com/office/drawing/2014/main" id="{F63BB7CD-AA2C-494A-B5DC-F1847C53D7D0}"/>
                    </a:ext>
                  </a:extLst>
                </p:cNvPr>
                <p:cNvSpPr/>
                <p:nvPr/>
              </p:nvSpPr>
              <p:spPr>
                <a:xfrm>
                  <a:off x="8227694" y="7364304"/>
                  <a:ext cx="47625" cy="47625"/>
                </a:xfrm>
                <a:custGeom>
                  <a:avLst/>
                  <a:gdLst>
                    <a:gd name="connsiteX0" fmla="*/ 29528 w 47625"/>
                    <a:gd name="connsiteY0" fmla="*/ 46278 h 47625"/>
                    <a:gd name="connsiteX1" fmla="*/ 0 w 47625"/>
                    <a:gd name="connsiteY1" fmla="*/ 29133 h 47625"/>
                    <a:gd name="connsiteX2" fmla="*/ 20003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8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8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3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8" y="22466"/>
                        <a:pt x="46673" y="28181"/>
                        <a:pt x="42863" y="32943"/>
                      </a:cubicBezTo>
                      <a:cubicBezTo>
                        <a:pt x="40005" y="37706"/>
                        <a:pt x="34290" y="43421"/>
                        <a:pt x="29528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42" name="Figura a mano libera: Forma 541">
                  <a:extLst>
                    <a:ext uri="{FF2B5EF4-FFF2-40B4-BE49-F238E27FC236}">
                      <a16:creationId xmlns:a16="http://schemas.microsoft.com/office/drawing/2014/main" id="{A35DDE74-CA64-442B-8EC1-D3ACFA56FD45}"/>
                    </a:ext>
                  </a:extLst>
                </p:cNvPr>
                <p:cNvSpPr/>
                <p:nvPr/>
              </p:nvSpPr>
              <p:spPr>
                <a:xfrm>
                  <a:off x="8779192" y="6745366"/>
                  <a:ext cx="28575" cy="28575"/>
                </a:xfrm>
                <a:custGeom>
                  <a:avLst/>
                  <a:gdLst>
                    <a:gd name="connsiteX0" fmla="*/ 20002 w 28575"/>
                    <a:gd name="connsiteY0" fmla="*/ 30852 h 28575"/>
                    <a:gd name="connsiteX1" fmla="*/ 0 w 28575"/>
                    <a:gd name="connsiteY1" fmla="*/ 19421 h 28575"/>
                    <a:gd name="connsiteX2" fmla="*/ 13335 w 28575"/>
                    <a:gd name="connsiteY2" fmla="*/ 371 h 28575"/>
                    <a:gd name="connsiteX3" fmla="*/ 32385 w 28575"/>
                    <a:gd name="connsiteY3" fmla="*/ 10849 h 28575"/>
                    <a:gd name="connsiteX4" fmla="*/ 32385 w 28575"/>
                    <a:gd name="connsiteY4" fmla="*/ 10849 h 28575"/>
                    <a:gd name="connsiteX5" fmla="*/ 29527 w 28575"/>
                    <a:gd name="connsiteY5" fmla="*/ 22279 h 28575"/>
                    <a:gd name="connsiteX6" fmla="*/ 20002 w 28575"/>
                    <a:gd name="connsiteY6" fmla="*/ 30852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20002" y="30852"/>
                      </a:moveTo>
                      <a:cubicBezTo>
                        <a:pt x="11430" y="35614"/>
                        <a:pt x="0" y="28946"/>
                        <a:pt x="0" y="19421"/>
                      </a:cubicBezTo>
                      <a:cubicBezTo>
                        <a:pt x="0" y="10849"/>
                        <a:pt x="4763" y="2277"/>
                        <a:pt x="13335" y="371"/>
                      </a:cubicBezTo>
                      <a:cubicBezTo>
                        <a:pt x="20955" y="-1534"/>
                        <a:pt x="28575" y="4182"/>
                        <a:pt x="32385" y="10849"/>
                      </a:cubicBezTo>
                      <a:cubicBezTo>
                        <a:pt x="32385" y="10849"/>
                        <a:pt x="32385" y="10849"/>
                        <a:pt x="32385" y="10849"/>
                      </a:cubicBezTo>
                      <a:cubicBezTo>
                        <a:pt x="33338" y="14659"/>
                        <a:pt x="31432" y="18469"/>
                        <a:pt x="29527" y="22279"/>
                      </a:cubicBezTo>
                      <a:cubicBezTo>
                        <a:pt x="26670" y="25136"/>
                        <a:pt x="23813" y="28946"/>
                        <a:pt x="20002" y="308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43" name="Figura a mano libera: Forma 542">
                  <a:extLst>
                    <a:ext uri="{FF2B5EF4-FFF2-40B4-BE49-F238E27FC236}">
                      <a16:creationId xmlns:a16="http://schemas.microsoft.com/office/drawing/2014/main" id="{90EB57C9-9C06-4543-B540-832FB59EC2BA}"/>
                    </a:ext>
                  </a:extLst>
                </p:cNvPr>
                <p:cNvSpPr/>
                <p:nvPr/>
              </p:nvSpPr>
              <p:spPr>
                <a:xfrm>
                  <a:off x="8226742" y="6756796"/>
                  <a:ext cx="28575" cy="28575"/>
                </a:xfrm>
                <a:custGeom>
                  <a:avLst/>
                  <a:gdLst>
                    <a:gd name="connsiteX0" fmla="*/ 20002 w 28575"/>
                    <a:gd name="connsiteY0" fmla="*/ 32756 h 28575"/>
                    <a:gd name="connsiteX1" fmla="*/ 0 w 28575"/>
                    <a:gd name="connsiteY1" fmla="*/ 20374 h 28575"/>
                    <a:gd name="connsiteX2" fmla="*/ 13335 w 28575"/>
                    <a:gd name="connsiteY2" fmla="*/ 371 h 28575"/>
                    <a:gd name="connsiteX3" fmla="*/ 32385 w 28575"/>
                    <a:gd name="connsiteY3" fmla="*/ 10849 h 28575"/>
                    <a:gd name="connsiteX4" fmla="*/ 32385 w 28575"/>
                    <a:gd name="connsiteY4" fmla="*/ 10849 h 28575"/>
                    <a:gd name="connsiteX5" fmla="*/ 29527 w 28575"/>
                    <a:gd name="connsiteY5" fmla="*/ 22279 h 28575"/>
                    <a:gd name="connsiteX6" fmla="*/ 20002 w 28575"/>
                    <a:gd name="connsiteY6" fmla="*/ 3275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20002" y="32756"/>
                      </a:moveTo>
                      <a:cubicBezTo>
                        <a:pt x="11430" y="37519"/>
                        <a:pt x="0" y="30852"/>
                        <a:pt x="0" y="20374"/>
                      </a:cubicBezTo>
                      <a:cubicBezTo>
                        <a:pt x="0" y="10849"/>
                        <a:pt x="4763" y="3229"/>
                        <a:pt x="13335" y="371"/>
                      </a:cubicBezTo>
                      <a:cubicBezTo>
                        <a:pt x="20955" y="-1534"/>
                        <a:pt x="29527" y="4181"/>
                        <a:pt x="32385" y="10849"/>
                      </a:cubicBezTo>
                      <a:cubicBezTo>
                        <a:pt x="32385" y="10849"/>
                        <a:pt x="32385" y="10849"/>
                        <a:pt x="32385" y="10849"/>
                      </a:cubicBezTo>
                      <a:cubicBezTo>
                        <a:pt x="33338" y="14659"/>
                        <a:pt x="31432" y="18469"/>
                        <a:pt x="29527" y="22279"/>
                      </a:cubicBezTo>
                      <a:cubicBezTo>
                        <a:pt x="26670" y="26089"/>
                        <a:pt x="23813" y="30852"/>
                        <a:pt x="20002" y="327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44" name="Figura a mano libera: Forma 543">
                  <a:extLst>
                    <a:ext uri="{FF2B5EF4-FFF2-40B4-BE49-F238E27FC236}">
                      <a16:creationId xmlns:a16="http://schemas.microsoft.com/office/drawing/2014/main" id="{95E539E5-BFB3-40DA-B955-828217F6C887}"/>
                    </a:ext>
                  </a:extLst>
                </p:cNvPr>
                <p:cNvSpPr/>
                <p:nvPr/>
              </p:nvSpPr>
              <p:spPr>
                <a:xfrm>
                  <a:off x="7046237" y="6753569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45" name="Figura a mano libera: Forma 544">
                  <a:extLst>
                    <a:ext uri="{FF2B5EF4-FFF2-40B4-BE49-F238E27FC236}">
                      <a16:creationId xmlns:a16="http://schemas.microsoft.com/office/drawing/2014/main" id="{5B7EECDF-FC94-4110-A777-86EC18EA0EA0}"/>
                    </a:ext>
                  </a:extLst>
                </p:cNvPr>
                <p:cNvSpPr/>
                <p:nvPr/>
              </p:nvSpPr>
              <p:spPr>
                <a:xfrm>
                  <a:off x="6473768" y="7181315"/>
                  <a:ext cx="28575" cy="28575"/>
                </a:xfrm>
                <a:custGeom>
                  <a:avLst/>
                  <a:gdLst>
                    <a:gd name="connsiteX0" fmla="*/ 374 w 28575"/>
                    <a:gd name="connsiteY0" fmla="*/ 15907 h 28575"/>
                    <a:gd name="connsiteX1" fmla="*/ 2279 w 28575"/>
                    <a:gd name="connsiteY1" fmla="*/ 4477 h 28575"/>
                    <a:gd name="connsiteX2" fmla="*/ 2279 w 28575"/>
                    <a:gd name="connsiteY2" fmla="*/ 4477 h 28575"/>
                    <a:gd name="connsiteX3" fmla="*/ 24186 w 28575"/>
                    <a:gd name="connsiteY3" fmla="*/ 3524 h 28575"/>
                    <a:gd name="connsiteX4" fmla="*/ 27996 w 28575"/>
                    <a:gd name="connsiteY4" fmla="*/ 27337 h 28575"/>
                    <a:gd name="connsiteX5" fmla="*/ 4183 w 28575"/>
                    <a:gd name="connsiteY5" fmla="*/ 29242 h 28575"/>
                    <a:gd name="connsiteX6" fmla="*/ 374 w 28575"/>
                    <a:gd name="connsiteY6" fmla="*/ 159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374" y="15907"/>
                      </a:moveTo>
                      <a:cubicBezTo>
                        <a:pt x="-579" y="12097"/>
                        <a:pt x="374" y="7334"/>
                        <a:pt x="2279" y="4477"/>
                      </a:cubicBezTo>
                      <a:cubicBezTo>
                        <a:pt x="2279" y="4477"/>
                        <a:pt x="2279" y="4477"/>
                        <a:pt x="2279" y="4477"/>
                      </a:cubicBezTo>
                      <a:cubicBezTo>
                        <a:pt x="7994" y="-285"/>
                        <a:pt x="18471" y="-2191"/>
                        <a:pt x="24186" y="3524"/>
                      </a:cubicBezTo>
                      <a:cubicBezTo>
                        <a:pt x="30854" y="10192"/>
                        <a:pt x="31806" y="18765"/>
                        <a:pt x="27996" y="27337"/>
                      </a:cubicBezTo>
                      <a:cubicBezTo>
                        <a:pt x="24186" y="35909"/>
                        <a:pt x="9899" y="36862"/>
                        <a:pt x="4183" y="29242"/>
                      </a:cubicBezTo>
                      <a:cubicBezTo>
                        <a:pt x="2279" y="25432"/>
                        <a:pt x="374" y="20670"/>
                        <a:pt x="374" y="159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46" name="Figura a mano libera: Forma 545">
                  <a:extLst>
                    <a:ext uri="{FF2B5EF4-FFF2-40B4-BE49-F238E27FC236}">
                      <a16:creationId xmlns:a16="http://schemas.microsoft.com/office/drawing/2014/main" id="{76D48B76-EE80-49CC-BD55-24E068EA5558}"/>
                    </a:ext>
                  </a:extLst>
                </p:cNvPr>
                <p:cNvSpPr/>
                <p:nvPr/>
              </p:nvSpPr>
              <p:spPr>
                <a:xfrm>
                  <a:off x="6474737" y="7096469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47" name="Figura a mano libera: Forma 546">
                  <a:extLst>
                    <a:ext uri="{FF2B5EF4-FFF2-40B4-BE49-F238E27FC236}">
                      <a16:creationId xmlns:a16="http://schemas.microsoft.com/office/drawing/2014/main" id="{4E8BDFC3-01C5-4D06-B7E5-05D88304ABE2}"/>
                    </a:ext>
                  </a:extLst>
                </p:cNvPr>
                <p:cNvSpPr/>
                <p:nvPr/>
              </p:nvSpPr>
              <p:spPr>
                <a:xfrm>
                  <a:off x="6670812" y="6751466"/>
                  <a:ext cx="57150" cy="57150"/>
                </a:xfrm>
                <a:custGeom>
                  <a:avLst/>
                  <a:gdLst>
                    <a:gd name="connsiteX0" fmla="*/ 498 w 57150"/>
                    <a:gd name="connsiteY0" fmla="*/ 30466 h 57150"/>
                    <a:gd name="connsiteX1" fmla="*/ 4308 w 57150"/>
                    <a:gd name="connsiteY1" fmla="*/ 8558 h 57150"/>
                    <a:gd name="connsiteX2" fmla="*/ 5260 w 57150"/>
                    <a:gd name="connsiteY2" fmla="*/ 8558 h 57150"/>
                    <a:gd name="connsiteX3" fmla="*/ 46218 w 57150"/>
                    <a:gd name="connsiteY3" fmla="*/ 6653 h 57150"/>
                    <a:gd name="connsiteX4" fmla="*/ 52885 w 57150"/>
                    <a:gd name="connsiteY4" fmla="*/ 51421 h 57150"/>
                    <a:gd name="connsiteX5" fmla="*/ 9070 w 57150"/>
                    <a:gd name="connsiteY5" fmla="*/ 55231 h 57150"/>
                    <a:gd name="connsiteX6" fmla="*/ 498 w 57150"/>
                    <a:gd name="connsiteY6" fmla="*/ 3046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57150">
                      <a:moveTo>
                        <a:pt x="498" y="30466"/>
                      </a:moveTo>
                      <a:cubicBezTo>
                        <a:pt x="-455" y="22846"/>
                        <a:pt x="-455" y="15226"/>
                        <a:pt x="4308" y="8558"/>
                      </a:cubicBezTo>
                      <a:cubicBezTo>
                        <a:pt x="4308" y="8558"/>
                        <a:pt x="5260" y="8558"/>
                        <a:pt x="5260" y="8558"/>
                      </a:cubicBezTo>
                      <a:cubicBezTo>
                        <a:pt x="15738" y="-967"/>
                        <a:pt x="34788" y="-3824"/>
                        <a:pt x="46218" y="6653"/>
                      </a:cubicBezTo>
                      <a:cubicBezTo>
                        <a:pt x="59552" y="18083"/>
                        <a:pt x="60505" y="36181"/>
                        <a:pt x="52885" y="51421"/>
                      </a:cubicBezTo>
                      <a:cubicBezTo>
                        <a:pt x="45265" y="67613"/>
                        <a:pt x="19548" y="69519"/>
                        <a:pt x="9070" y="55231"/>
                      </a:cubicBezTo>
                      <a:cubicBezTo>
                        <a:pt x="4308" y="48563"/>
                        <a:pt x="1450" y="39038"/>
                        <a:pt x="498" y="304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48" name="Figura a mano libera: Forma 547">
                  <a:extLst>
                    <a:ext uri="{FF2B5EF4-FFF2-40B4-BE49-F238E27FC236}">
                      <a16:creationId xmlns:a16="http://schemas.microsoft.com/office/drawing/2014/main" id="{BB98F8BD-06A8-49F5-ACFC-46EADA38D34F}"/>
                    </a:ext>
                  </a:extLst>
                </p:cNvPr>
                <p:cNvSpPr/>
                <p:nvPr/>
              </p:nvSpPr>
              <p:spPr>
                <a:xfrm>
                  <a:off x="6955750" y="7072656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6936"/>
                        <a:pt x="1310" y="29316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49" name="Figura a mano libera: Forma 548">
                  <a:extLst>
                    <a:ext uri="{FF2B5EF4-FFF2-40B4-BE49-F238E27FC236}">
                      <a16:creationId xmlns:a16="http://schemas.microsoft.com/office/drawing/2014/main" id="{A81EDE43-3563-4DAB-94CB-CEBBCB8DE67B}"/>
                    </a:ext>
                  </a:extLst>
                </p:cNvPr>
                <p:cNvSpPr/>
                <p:nvPr/>
              </p:nvSpPr>
              <p:spPr>
                <a:xfrm>
                  <a:off x="6702385" y="7352692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5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5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600" y="4550"/>
                      </a:cubicBezTo>
                      <a:cubicBezTo>
                        <a:pt x="46077" y="14075"/>
                        <a:pt x="47029" y="27410"/>
                        <a:pt x="41315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2262" y="36935"/>
                        <a:pt x="357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50" name="Figura a mano libera: Forma 549">
                  <a:extLst>
                    <a:ext uri="{FF2B5EF4-FFF2-40B4-BE49-F238E27FC236}">
                      <a16:creationId xmlns:a16="http://schemas.microsoft.com/office/drawing/2014/main" id="{4C38801A-5F44-4892-9BC3-DFA762332863}"/>
                    </a:ext>
                  </a:extLst>
                </p:cNvPr>
                <p:cNvSpPr/>
                <p:nvPr/>
              </p:nvSpPr>
              <p:spPr>
                <a:xfrm>
                  <a:off x="6674762" y="7051701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6936"/>
                        <a:pt x="1310" y="29316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51" name="Figura a mano libera: Forma 550">
                  <a:extLst>
                    <a:ext uri="{FF2B5EF4-FFF2-40B4-BE49-F238E27FC236}">
                      <a16:creationId xmlns:a16="http://schemas.microsoft.com/office/drawing/2014/main" id="{B2238CBD-3738-421C-9BBA-620F189097E5}"/>
                    </a:ext>
                  </a:extLst>
                </p:cNvPr>
                <p:cNvSpPr/>
                <p:nvPr/>
              </p:nvSpPr>
              <p:spPr>
                <a:xfrm>
                  <a:off x="6847165" y="6604026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599 w 38100"/>
                    <a:gd name="connsiteY3" fmla="*/ 4550 h 47625"/>
                    <a:gd name="connsiteX4" fmla="*/ 41315 w 38100"/>
                    <a:gd name="connsiteY4" fmla="*/ 39793 h 47625"/>
                    <a:gd name="connsiteX5" fmla="*/ 7024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6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599" y="4550"/>
                      </a:cubicBezTo>
                      <a:cubicBezTo>
                        <a:pt x="46077" y="14075"/>
                        <a:pt x="47029" y="27411"/>
                        <a:pt x="41315" y="39793"/>
                      </a:cubicBezTo>
                      <a:cubicBezTo>
                        <a:pt x="34647" y="53128"/>
                        <a:pt x="15597" y="54081"/>
                        <a:pt x="7024" y="42650"/>
                      </a:cubicBezTo>
                      <a:cubicBezTo>
                        <a:pt x="2262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52" name="Figura a mano libera: Forma 551">
                  <a:extLst>
                    <a:ext uri="{FF2B5EF4-FFF2-40B4-BE49-F238E27FC236}">
                      <a16:creationId xmlns:a16="http://schemas.microsoft.com/office/drawing/2014/main" id="{9426E7AC-D4A5-4351-851E-868DB3FBC17B}"/>
                    </a:ext>
                  </a:extLst>
                </p:cNvPr>
                <p:cNvSpPr/>
                <p:nvPr/>
              </p:nvSpPr>
              <p:spPr>
                <a:xfrm>
                  <a:off x="6923365" y="6757379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599 w 38100"/>
                    <a:gd name="connsiteY3" fmla="*/ 4550 h 47625"/>
                    <a:gd name="connsiteX4" fmla="*/ 41315 w 38100"/>
                    <a:gd name="connsiteY4" fmla="*/ 39793 h 47625"/>
                    <a:gd name="connsiteX5" fmla="*/ 7024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5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599" y="4550"/>
                      </a:cubicBezTo>
                      <a:cubicBezTo>
                        <a:pt x="46077" y="14075"/>
                        <a:pt x="47029" y="27410"/>
                        <a:pt x="41315" y="39793"/>
                      </a:cubicBezTo>
                      <a:cubicBezTo>
                        <a:pt x="34647" y="53128"/>
                        <a:pt x="15597" y="54081"/>
                        <a:pt x="7024" y="42650"/>
                      </a:cubicBezTo>
                      <a:cubicBezTo>
                        <a:pt x="3215" y="36935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53" name="Figura a mano libera: Forma 552">
                  <a:extLst>
                    <a:ext uri="{FF2B5EF4-FFF2-40B4-BE49-F238E27FC236}">
                      <a16:creationId xmlns:a16="http://schemas.microsoft.com/office/drawing/2014/main" id="{2E33531E-D48F-4D7E-851A-1F374EACB127}"/>
                    </a:ext>
                  </a:extLst>
                </p:cNvPr>
                <p:cNvSpPr/>
                <p:nvPr/>
              </p:nvSpPr>
              <p:spPr>
                <a:xfrm>
                  <a:off x="6581417" y="7301256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6936"/>
                        <a:pt x="1309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54" name="Figura a mano libera: Forma 553">
                  <a:extLst>
                    <a:ext uri="{FF2B5EF4-FFF2-40B4-BE49-F238E27FC236}">
                      <a16:creationId xmlns:a16="http://schemas.microsoft.com/office/drawing/2014/main" id="{FC4D8FF2-A501-42ED-8555-A23199E8EF2D}"/>
                    </a:ext>
                  </a:extLst>
                </p:cNvPr>
                <p:cNvSpPr/>
                <p:nvPr/>
              </p:nvSpPr>
              <p:spPr>
                <a:xfrm>
                  <a:off x="6940510" y="7333642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5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5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600" y="4550"/>
                      </a:cubicBezTo>
                      <a:cubicBezTo>
                        <a:pt x="46077" y="14075"/>
                        <a:pt x="47029" y="27410"/>
                        <a:pt x="41315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5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55" name="Figura a mano libera: Forma 554">
                  <a:extLst>
                    <a:ext uri="{FF2B5EF4-FFF2-40B4-BE49-F238E27FC236}">
                      <a16:creationId xmlns:a16="http://schemas.microsoft.com/office/drawing/2014/main" id="{C0E63C96-983D-43B9-BA79-9665F14FB57E}"/>
                    </a:ext>
                  </a:extLst>
                </p:cNvPr>
                <p:cNvSpPr/>
                <p:nvPr/>
              </p:nvSpPr>
              <p:spPr>
                <a:xfrm>
                  <a:off x="6735706" y="6539330"/>
                  <a:ext cx="28575" cy="28575"/>
                </a:xfrm>
                <a:custGeom>
                  <a:avLst/>
                  <a:gdLst>
                    <a:gd name="connsiteX0" fmla="*/ 374 w 28575"/>
                    <a:gd name="connsiteY0" fmla="*/ 15907 h 28575"/>
                    <a:gd name="connsiteX1" fmla="*/ 2279 w 28575"/>
                    <a:gd name="connsiteY1" fmla="*/ 4477 h 28575"/>
                    <a:gd name="connsiteX2" fmla="*/ 2279 w 28575"/>
                    <a:gd name="connsiteY2" fmla="*/ 4477 h 28575"/>
                    <a:gd name="connsiteX3" fmla="*/ 23233 w 28575"/>
                    <a:gd name="connsiteY3" fmla="*/ 3525 h 28575"/>
                    <a:gd name="connsiteX4" fmla="*/ 27044 w 28575"/>
                    <a:gd name="connsiteY4" fmla="*/ 27337 h 28575"/>
                    <a:gd name="connsiteX5" fmla="*/ 4183 w 28575"/>
                    <a:gd name="connsiteY5" fmla="*/ 29242 h 28575"/>
                    <a:gd name="connsiteX6" fmla="*/ 374 w 28575"/>
                    <a:gd name="connsiteY6" fmla="*/ 159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374" y="15907"/>
                      </a:moveTo>
                      <a:cubicBezTo>
                        <a:pt x="-579" y="12097"/>
                        <a:pt x="374" y="8287"/>
                        <a:pt x="2279" y="4477"/>
                      </a:cubicBezTo>
                      <a:cubicBezTo>
                        <a:pt x="2279" y="4477"/>
                        <a:pt x="2279" y="4477"/>
                        <a:pt x="2279" y="4477"/>
                      </a:cubicBezTo>
                      <a:cubicBezTo>
                        <a:pt x="7994" y="-286"/>
                        <a:pt x="17519" y="-2191"/>
                        <a:pt x="23233" y="3525"/>
                      </a:cubicBezTo>
                      <a:cubicBezTo>
                        <a:pt x="29901" y="10192"/>
                        <a:pt x="30854" y="18764"/>
                        <a:pt x="27044" y="27337"/>
                      </a:cubicBezTo>
                      <a:cubicBezTo>
                        <a:pt x="23233" y="35909"/>
                        <a:pt x="9899" y="36862"/>
                        <a:pt x="4183" y="29242"/>
                      </a:cubicBezTo>
                      <a:cubicBezTo>
                        <a:pt x="2279" y="25432"/>
                        <a:pt x="374" y="20670"/>
                        <a:pt x="374" y="159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556" name="Figura a mano libera: Forma 555">
                  <a:extLst>
                    <a:ext uri="{FF2B5EF4-FFF2-40B4-BE49-F238E27FC236}">
                      <a16:creationId xmlns:a16="http://schemas.microsoft.com/office/drawing/2014/main" id="{A6611240-E019-4BEF-9999-A1435A45462A}"/>
                    </a:ext>
                  </a:extLst>
                </p:cNvPr>
                <p:cNvSpPr/>
                <p:nvPr/>
              </p:nvSpPr>
              <p:spPr>
                <a:xfrm>
                  <a:off x="7062413" y="6365975"/>
                  <a:ext cx="28575" cy="28575"/>
                </a:xfrm>
                <a:custGeom>
                  <a:avLst/>
                  <a:gdLst>
                    <a:gd name="connsiteX0" fmla="*/ 374 w 28575"/>
                    <a:gd name="connsiteY0" fmla="*/ 15907 h 28575"/>
                    <a:gd name="connsiteX1" fmla="*/ 2279 w 28575"/>
                    <a:gd name="connsiteY1" fmla="*/ 4477 h 28575"/>
                    <a:gd name="connsiteX2" fmla="*/ 2279 w 28575"/>
                    <a:gd name="connsiteY2" fmla="*/ 4477 h 28575"/>
                    <a:gd name="connsiteX3" fmla="*/ 24186 w 28575"/>
                    <a:gd name="connsiteY3" fmla="*/ 3524 h 28575"/>
                    <a:gd name="connsiteX4" fmla="*/ 27996 w 28575"/>
                    <a:gd name="connsiteY4" fmla="*/ 27337 h 28575"/>
                    <a:gd name="connsiteX5" fmla="*/ 4184 w 28575"/>
                    <a:gd name="connsiteY5" fmla="*/ 29242 h 28575"/>
                    <a:gd name="connsiteX6" fmla="*/ 374 w 28575"/>
                    <a:gd name="connsiteY6" fmla="*/ 159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374" y="15907"/>
                      </a:moveTo>
                      <a:cubicBezTo>
                        <a:pt x="-579" y="12097"/>
                        <a:pt x="374" y="7335"/>
                        <a:pt x="2279" y="4477"/>
                      </a:cubicBezTo>
                      <a:cubicBezTo>
                        <a:pt x="2279" y="4477"/>
                        <a:pt x="2279" y="4477"/>
                        <a:pt x="2279" y="4477"/>
                      </a:cubicBezTo>
                      <a:cubicBezTo>
                        <a:pt x="7993" y="-286"/>
                        <a:pt x="18471" y="-2190"/>
                        <a:pt x="24186" y="3524"/>
                      </a:cubicBezTo>
                      <a:cubicBezTo>
                        <a:pt x="30854" y="10192"/>
                        <a:pt x="31806" y="18764"/>
                        <a:pt x="27996" y="27337"/>
                      </a:cubicBezTo>
                      <a:cubicBezTo>
                        <a:pt x="24186" y="35910"/>
                        <a:pt x="9899" y="36862"/>
                        <a:pt x="4184" y="29242"/>
                      </a:cubicBezTo>
                      <a:cubicBezTo>
                        <a:pt x="2279" y="25432"/>
                        <a:pt x="374" y="19717"/>
                        <a:pt x="374" y="159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</p:grpSp>
      <p:grpSp>
        <p:nvGrpSpPr>
          <p:cNvPr id="617" name="Gruppo 616">
            <a:extLst>
              <a:ext uri="{FF2B5EF4-FFF2-40B4-BE49-F238E27FC236}">
                <a16:creationId xmlns:a16="http://schemas.microsoft.com/office/drawing/2014/main" id="{AB88545C-9C04-49BF-B970-177925B24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151008" y="10154268"/>
            <a:ext cx="905865" cy="899645"/>
            <a:chOff x="910957" y="10030128"/>
            <a:chExt cx="4162425" cy="4133850"/>
          </a:xfrm>
        </p:grpSpPr>
        <p:sp>
          <p:nvSpPr>
            <p:cNvPr id="618" name="Figura a mano libera: Forma 617">
              <a:extLst>
                <a:ext uri="{FF2B5EF4-FFF2-40B4-BE49-F238E27FC236}">
                  <a16:creationId xmlns:a16="http://schemas.microsoft.com/office/drawing/2014/main" id="{14B015B0-C33E-4D29-ABE3-2EF2F291903D}"/>
                </a:ext>
              </a:extLst>
            </p:cNvPr>
            <p:cNvSpPr/>
            <p:nvPr/>
          </p:nvSpPr>
          <p:spPr>
            <a:xfrm>
              <a:off x="910957" y="10030128"/>
              <a:ext cx="4162425" cy="4133850"/>
            </a:xfrm>
            <a:custGeom>
              <a:avLst/>
              <a:gdLst>
                <a:gd name="connsiteX0" fmla="*/ 185096 w 4162425"/>
                <a:gd name="connsiteY0" fmla="*/ 1199408 h 4133850"/>
                <a:gd name="connsiteX1" fmla="*/ 508946 w 4162425"/>
                <a:gd name="connsiteY1" fmla="*/ 3480646 h 4133850"/>
                <a:gd name="connsiteX2" fmla="*/ 2301551 w 4162425"/>
                <a:gd name="connsiteY2" fmla="*/ 4118821 h 4133850"/>
                <a:gd name="connsiteX3" fmla="*/ 3995096 w 4162425"/>
                <a:gd name="connsiteY3" fmla="*/ 3005349 h 4133850"/>
                <a:gd name="connsiteX4" fmla="*/ 4011289 w 4162425"/>
                <a:gd name="connsiteY4" fmla="*/ 1317519 h 4133850"/>
                <a:gd name="connsiteX5" fmla="*/ 185096 w 4162425"/>
                <a:gd name="connsiteY5" fmla="*/ 1199408 h 413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2425" h="4133850">
                  <a:moveTo>
                    <a:pt x="185096" y="1199408"/>
                  </a:moveTo>
                  <a:cubicBezTo>
                    <a:pt x="-197809" y="1852824"/>
                    <a:pt x="64129" y="2917719"/>
                    <a:pt x="508946" y="3480646"/>
                  </a:cubicBezTo>
                  <a:cubicBezTo>
                    <a:pt x="953764" y="4042621"/>
                    <a:pt x="1650994" y="4202642"/>
                    <a:pt x="2301551" y="4118821"/>
                  </a:cubicBezTo>
                  <a:cubicBezTo>
                    <a:pt x="2960681" y="4035954"/>
                    <a:pt x="3693154" y="3682577"/>
                    <a:pt x="3995096" y="3005349"/>
                  </a:cubicBezTo>
                  <a:cubicBezTo>
                    <a:pt x="4233221" y="2470044"/>
                    <a:pt x="4209409" y="1854729"/>
                    <a:pt x="4011289" y="1317519"/>
                  </a:cubicBezTo>
                  <a:cubicBezTo>
                    <a:pt x="3431216" y="-250296"/>
                    <a:pt x="1043299" y="-574146"/>
                    <a:pt x="185096" y="11994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/>
            </a:p>
          </p:txBody>
        </p:sp>
        <p:grpSp>
          <p:nvGrpSpPr>
            <p:cNvPr id="620" name="Gruppo 619" descr="Illustrazione di uccello">
              <a:extLst>
                <a:ext uri="{FF2B5EF4-FFF2-40B4-BE49-F238E27FC236}">
                  <a16:creationId xmlns:a16="http://schemas.microsoft.com/office/drawing/2014/main" id="{1023F550-CEFB-4837-BA2F-E6373F596C44}"/>
                </a:ext>
              </a:extLst>
            </p:cNvPr>
            <p:cNvGrpSpPr/>
            <p:nvPr/>
          </p:nvGrpSpPr>
          <p:grpSpPr>
            <a:xfrm>
              <a:off x="1581227" y="10791486"/>
              <a:ext cx="2675177" cy="2334621"/>
              <a:chOff x="1581227" y="10791486"/>
              <a:chExt cx="2675177" cy="2334621"/>
            </a:xfrm>
          </p:grpSpPr>
          <p:sp>
            <p:nvSpPr>
              <p:cNvPr id="621" name="Figura a mano libera: Forma 620">
                <a:extLst>
                  <a:ext uri="{FF2B5EF4-FFF2-40B4-BE49-F238E27FC236}">
                    <a16:creationId xmlns:a16="http://schemas.microsoft.com/office/drawing/2014/main" id="{ADAFE641-4DDF-4C3C-8765-ACC651BD8175}"/>
                  </a:ext>
                </a:extLst>
              </p:cNvPr>
              <p:cNvSpPr/>
              <p:nvPr/>
            </p:nvSpPr>
            <p:spPr>
              <a:xfrm>
                <a:off x="1581227" y="12526410"/>
                <a:ext cx="2341305" cy="599697"/>
              </a:xfrm>
              <a:custGeom>
                <a:avLst/>
                <a:gdLst>
                  <a:gd name="connsiteX0" fmla="*/ 344409 w 2341305"/>
                  <a:gd name="connsiteY0" fmla="*/ 0 h 599697"/>
                  <a:gd name="connsiteX1" fmla="*/ 377791 w 2341305"/>
                  <a:gd name="connsiteY1" fmla="*/ 14719 h 599697"/>
                  <a:gd name="connsiteX2" fmla="*/ 394534 w 2341305"/>
                  <a:gd name="connsiteY2" fmla="*/ 224478 h 599697"/>
                  <a:gd name="connsiteX3" fmla="*/ 392851 w 2341305"/>
                  <a:gd name="connsiteY3" fmla="*/ 235036 h 599697"/>
                  <a:gd name="connsiteX4" fmla="*/ 534001 w 2341305"/>
                  <a:gd name="connsiteY4" fmla="*/ 276658 h 599697"/>
                  <a:gd name="connsiteX5" fmla="*/ 1045494 w 2341305"/>
                  <a:gd name="connsiteY5" fmla="*/ 415722 h 599697"/>
                  <a:gd name="connsiteX6" fmla="*/ 1054948 w 2341305"/>
                  <a:gd name="connsiteY6" fmla="*/ 417849 h 599697"/>
                  <a:gd name="connsiteX7" fmla="*/ 1040017 w 2341305"/>
                  <a:gd name="connsiteY7" fmla="*/ 397268 h 599697"/>
                  <a:gd name="connsiteX8" fmla="*/ 996917 w 2341305"/>
                  <a:gd name="connsiteY8" fmla="*/ 289992 h 599697"/>
                  <a:gd name="connsiteX9" fmla="*/ 1058829 w 2341305"/>
                  <a:gd name="connsiteY9" fmla="*/ 194742 h 599697"/>
                  <a:gd name="connsiteX10" fmla="*/ 1075572 w 2341305"/>
                  <a:gd name="connsiteY10" fmla="*/ 404500 h 599697"/>
                  <a:gd name="connsiteX11" fmla="*/ 1072804 w 2341305"/>
                  <a:gd name="connsiteY11" fmla="*/ 421867 h 599697"/>
                  <a:gd name="connsiteX12" fmla="*/ 1274094 w 2341305"/>
                  <a:gd name="connsiteY12" fmla="*/ 467158 h 599697"/>
                  <a:gd name="connsiteX13" fmla="*/ 1498884 w 2341305"/>
                  <a:gd name="connsiteY13" fmla="*/ 500495 h 599697"/>
                  <a:gd name="connsiteX14" fmla="*/ 1770466 w 2341305"/>
                  <a:gd name="connsiteY14" fmla="*/ 529070 h 599697"/>
                  <a:gd name="connsiteX15" fmla="*/ 1775421 w 2341305"/>
                  <a:gd name="connsiteY15" fmla="*/ 529486 h 599697"/>
                  <a:gd name="connsiteX16" fmla="*/ 1764751 w 2341305"/>
                  <a:gd name="connsiteY16" fmla="*/ 522759 h 599697"/>
                  <a:gd name="connsiteX17" fmla="*/ 1685574 w 2341305"/>
                  <a:gd name="connsiteY17" fmla="*/ 439534 h 599697"/>
                  <a:gd name="connsiteX18" fmla="*/ 1707482 w 2341305"/>
                  <a:gd name="connsiteY18" fmla="*/ 328092 h 599697"/>
                  <a:gd name="connsiteX19" fmla="*/ 1800440 w 2341305"/>
                  <a:gd name="connsiteY19" fmla="*/ 516152 h 599697"/>
                  <a:gd name="connsiteX20" fmla="*/ 1804003 w 2341305"/>
                  <a:gd name="connsiteY20" fmla="*/ 531886 h 599697"/>
                  <a:gd name="connsiteX21" fmla="*/ 2042761 w 2341305"/>
                  <a:gd name="connsiteY21" fmla="*/ 551930 h 599697"/>
                  <a:gd name="connsiteX22" fmla="*/ 2327559 w 2341305"/>
                  <a:gd name="connsiteY22" fmla="*/ 571933 h 599697"/>
                  <a:gd name="connsiteX23" fmla="*/ 2339942 w 2341305"/>
                  <a:gd name="connsiteY23" fmla="*/ 587172 h 599697"/>
                  <a:gd name="connsiteX24" fmla="*/ 2313271 w 2341305"/>
                  <a:gd name="connsiteY24" fmla="*/ 599555 h 599697"/>
                  <a:gd name="connsiteX25" fmla="*/ 2308509 w 2341305"/>
                  <a:gd name="connsiteY25" fmla="*/ 599555 h 599697"/>
                  <a:gd name="connsiteX26" fmla="*/ 1967514 w 2341305"/>
                  <a:gd name="connsiteY26" fmla="*/ 574789 h 599697"/>
                  <a:gd name="connsiteX27" fmla="*/ 1419826 w 2341305"/>
                  <a:gd name="connsiteY27" fmla="*/ 519545 h 599697"/>
                  <a:gd name="connsiteX28" fmla="*/ 962626 w 2341305"/>
                  <a:gd name="connsiteY28" fmla="*/ 426200 h 599697"/>
                  <a:gd name="connsiteX29" fmla="*/ 829535 w 2341305"/>
                  <a:gd name="connsiteY29" fmla="*/ 389425 h 599697"/>
                  <a:gd name="connsiteX30" fmla="*/ 809750 w 2341305"/>
                  <a:gd name="connsiteY30" fmla="*/ 411674 h 599697"/>
                  <a:gd name="connsiteX31" fmla="*/ 714976 w 2341305"/>
                  <a:gd name="connsiteY31" fmla="*/ 476682 h 599697"/>
                  <a:gd name="connsiteX32" fmla="*/ 608296 w 2341305"/>
                  <a:gd name="connsiteY32" fmla="*/ 436677 h 599697"/>
                  <a:gd name="connsiteX33" fmla="*/ 734979 w 2341305"/>
                  <a:gd name="connsiteY33" fmla="*/ 383813 h 599697"/>
                  <a:gd name="connsiteX34" fmla="*/ 787938 w 2341305"/>
                  <a:gd name="connsiteY34" fmla="*/ 377931 h 599697"/>
                  <a:gd name="connsiteX35" fmla="*/ 455896 w 2341305"/>
                  <a:gd name="connsiteY35" fmla="*/ 286183 h 599697"/>
                  <a:gd name="connsiteX36" fmla="*/ 385569 w 2341305"/>
                  <a:gd name="connsiteY36" fmla="*/ 265355 h 599697"/>
                  <a:gd name="connsiteX37" fmla="*/ 370648 w 2341305"/>
                  <a:gd name="connsiteY37" fmla="*/ 282134 h 599697"/>
                  <a:gd name="connsiteX38" fmla="*/ 275874 w 2341305"/>
                  <a:gd name="connsiteY38" fmla="*/ 347142 h 599697"/>
                  <a:gd name="connsiteX39" fmla="*/ 169194 w 2341305"/>
                  <a:gd name="connsiteY39" fmla="*/ 307137 h 599697"/>
                  <a:gd name="connsiteX40" fmla="*/ 295877 w 2341305"/>
                  <a:gd name="connsiteY40" fmla="*/ 254273 h 599697"/>
                  <a:gd name="connsiteX41" fmla="*/ 333894 w 2341305"/>
                  <a:gd name="connsiteY41" fmla="*/ 250051 h 599697"/>
                  <a:gd name="connsiteX42" fmla="*/ 208246 w 2341305"/>
                  <a:gd name="connsiteY42" fmla="*/ 212839 h 599697"/>
                  <a:gd name="connsiteX43" fmla="*/ 200388 w 2341305"/>
                  <a:gd name="connsiteY43" fmla="*/ 206053 h 599697"/>
                  <a:gd name="connsiteX44" fmla="*/ 201069 w 2341305"/>
                  <a:gd name="connsiteY44" fmla="*/ 202764 h 599697"/>
                  <a:gd name="connsiteX45" fmla="*/ 181577 w 2341305"/>
                  <a:gd name="connsiteY45" fmla="*/ 201528 h 599697"/>
                  <a:gd name="connsiteX46" fmla="*/ 72039 w 2341305"/>
                  <a:gd name="connsiteY46" fmla="*/ 166167 h 599697"/>
                  <a:gd name="connsiteX47" fmla="*/ 37749 w 2341305"/>
                  <a:gd name="connsiteY47" fmla="*/ 57582 h 599697"/>
                  <a:gd name="connsiteX48" fmla="*/ 209869 w 2341305"/>
                  <a:gd name="connsiteY48" fmla="*/ 178534 h 599697"/>
                  <a:gd name="connsiteX49" fmla="*/ 218320 w 2341305"/>
                  <a:gd name="connsiteY49" fmla="*/ 188282 h 599697"/>
                  <a:gd name="connsiteX50" fmla="*/ 232059 w 2341305"/>
                  <a:gd name="connsiteY50" fmla="*/ 188075 h 599697"/>
                  <a:gd name="connsiteX51" fmla="*/ 236821 w 2341305"/>
                  <a:gd name="connsiteY51" fmla="*/ 189027 h 599697"/>
                  <a:gd name="connsiteX52" fmla="*/ 366180 w 2341305"/>
                  <a:gd name="connsiteY52" fmla="*/ 227172 h 599697"/>
                  <a:gd name="connsiteX53" fmla="*/ 358979 w 2341305"/>
                  <a:gd name="connsiteY53" fmla="*/ 217245 h 599697"/>
                  <a:gd name="connsiteX54" fmla="*/ 315879 w 2341305"/>
                  <a:gd name="connsiteY54" fmla="*/ 109969 h 599697"/>
                  <a:gd name="connsiteX55" fmla="*/ 344409 w 2341305"/>
                  <a:gd name="connsiteY55" fmla="*/ 0 h 59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341305" h="599697">
                    <a:moveTo>
                      <a:pt x="344409" y="0"/>
                    </a:moveTo>
                    <a:cubicBezTo>
                      <a:pt x="353919" y="15"/>
                      <a:pt x="365170" y="4718"/>
                      <a:pt x="377791" y="14719"/>
                    </a:cubicBezTo>
                    <a:cubicBezTo>
                      <a:pt x="415653" y="44723"/>
                      <a:pt x="403151" y="165810"/>
                      <a:pt x="394534" y="224478"/>
                    </a:cubicBezTo>
                    <a:lnTo>
                      <a:pt x="392851" y="235036"/>
                    </a:lnTo>
                    <a:lnTo>
                      <a:pt x="534001" y="276658"/>
                    </a:lnTo>
                    <a:cubicBezTo>
                      <a:pt x="703546" y="325235"/>
                      <a:pt x="874044" y="372860"/>
                      <a:pt x="1045494" y="415722"/>
                    </a:cubicBezTo>
                    <a:lnTo>
                      <a:pt x="1054948" y="417849"/>
                    </a:lnTo>
                    <a:lnTo>
                      <a:pt x="1040017" y="397268"/>
                    </a:lnTo>
                    <a:cubicBezTo>
                      <a:pt x="1023825" y="371907"/>
                      <a:pt x="1005489" y="335236"/>
                      <a:pt x="996917" y="289992"/>
                    </a:cubicBezTo>
                    <a:cubicBezTo>
                      <a:pt x="979772" y="199505"/>
                      <a:pt x="1008347" y="154737"/>
                      <a:pt x="1058829" y="194742"/>
                    </a:cubicBezTo>
                    <a:cubicBezTo>
                      <a:pt x="1096691" y="224746"/>
                      <a:pt x="1084189" y="345832"/>
                      <a:pt x="1075572" y="404500"/>
                    </a:cubicBezTo>
                    <a:lnTo>
                      <a:pt x="1072804" y="421867"/>
                    </a:lnTo>
                    <a:lnTo>
                      <a:pt x="1274094" y="467158"/>
                    </a:lnTo>
                    <a:cubicBezTo>
                      <a:pt x="1346484" y="481445"/>
                      <a:pt x="1423636" y="490970"/>
                      <a:pt x="1498884" y="500495"/>
                    </a:cubicBezTo>
                    <a:cubicBezTo>
                      <a:pt x="1589371" y="511448"/>
                      <a:pt x="1679859" y="520735"/>
                      <a:pt x="1770466" y="529070"/>
                    </a:cubicBezTo>
                    <a:lnTo>
                      <a:pt x="1775421" y="529486"/>
                    </a:lnTo>
                    <a:lnTo>
                      <a:pt x="1764751" y="522759"/>
                    </a:lnTo>
                    <a:cubicBezTo>
                      <a:pt x="1740343" y="505257"/>
                      <a:pt x="1709863" y="478110"/>
                      <a:pt x="1685574" y="439534"/>
                    </a:cubicBezTo>
                    <a:cubicBezTo>
                      <a:pt x="1636997" y="362382"/>
                      <a:pt x="1645569" y="309995"/>
                      <a:pt x="1707482" y="328092"/>
                    </a:cubicBezTo>
                    <a:cubicBezTo>
                      <a:pt x="1753202" y="340951"/>
                      <a:pt x="1786599" y="458287"/>
                      <a:pt x="1800440" y="516152"/>
                    </a:cubicBezTo>
                    <a:lnTo>
                      <a:pt x="1804003" y="531886"/>
                    </a:lnTo>
                    <a:lnTo>
                      <a:pt x="2042761" y="551930"/>
                    </a:lnTo>
                    <a:cubicBezTo>
                      <a:pt x="2138011" y="558597"/>
                      <a:pt x="2232309" y="566218"/>
                      <a:pt x="2327559" y="571933"/>
                    </a:cubicBezTo>
                    <a:cubicBezTo>
                      <a:pt x="2336132" y="572885"/>
                      <a:pt x="2344704" y="578600"/>
                      <a:pt x="2339942" y="587172"/>
                    </a:cubicBezTo>
                    <a:cubicBezTo>
                      <a:pt x="2336132" y="596697"/>
                      <a:pt x="2322796" y="600508"/>
                      <a:pt x="2313271" y="599555"/>
                    </a:cubicBezTo>
                    <a:cubicBezTo>
                      <a:pt x="2312319" y="599555"/>
                      <a:pt x="2310414" y="599555"/>
                      <a:pt x="2308509" y="599555"/>
                    </a:cubicBezTo>
                    <a:cubicBezTo>
                      <a:pt x="2194209" y="592887"/>
                      <a:pt x="2080861" y="584314"/>
                      <a:pt x="1967514" y="574789"/>
                    </a:cubicBezTo>
                    <a:cubicBezTo>
                      <a:pt x="1784634" y="559550"/>
                      <a:pt x="1601754" y="543358"/>
                      <a:pt x="1419826" y="519545"/>
                    </a:cubicBezTo>
                    <a:cubicBezTo>
                      <a:pt x="1265521" y="498589"/>
                      <a:pt x="1114074" y="465252"/>
                      <a:pt x="962626" y="426200"/>
                    </a:cubicBezTo>
                    <a:lnTo>
                      <a:pt x="829535" y="389425"/>
                    </a:lnTo>
                    <a:lnTo>
                      <a:pt x="809750" y="411674"/>
                    </a:lnTo>
                    <a:cubicBezTo>
                      <a:pt x="788557" y="432867"/>
                      <a:pt x="756886" y="458585"/>
                      <a:pt x="714976" y="476682"/>
                    </a:cubicBezTo>
                    <a:cubicBezTo>
                      <a:pt x="631156" y="512877"/>
                      <a:pt x="580674" y="494780"/>
                      <a:pt x="608296" y="436677"/>
                    </a:cubicBezTo>
                    <a:cubicBezTo>
                      <a:pt x="621631" y="408102"/>
                      <a:pt x="679972" y="392386"/>
                      <a:pt x="734979" y="383813"/>
                    </a:cubicBezTo>
                    <a:lnTo>
                      <a:pt x="787938" y="377931"/>
                    </a:lnTo>
                    <a:lnTo>
                      <a:pt x="455896" y="286183"/>
                    </a:lnTo>
                    <a:lnTo>
                      <a:pt x="385569" y="265355"/>
                    </a:lnTo>
                    <a:lnTo>
                      <a:pt x="370648" y="282134"/>
                    </a:lnTo>
                    <a:cubicBezTo>
                      <a:pt x="349455" y="303327"/>
                      <a:pt x="317784" y="329045"/>
                      <a:pt x="275874" y="347142"/>
                    </a:cubicBezTo>
                    <a:cubicBezTo>
                      <a:pt x="192054" y="383337"/>
                      <a:pt x="141572" y="365239"/>
                      <a:pt x="169194" y="307137"/>
                    </a:cubicBezTo>
                    <a:cubicBezTo>
                      <a:pt x="182529" y="278562"/>
                      <a:pt x="240870" y="262846"/>
                      <a:pt x="295877" y="254273"/>
                    </a:cubicBezTo>
                    <a:lnTo>
                      <a:pt x="333894" y="250051"/>
                    </a:lnTo>
                    <a:lnTo>
                      <a:pt x="208246" y="212839"/>
                    </a:lnTo>
                    <a:cubicBezTo>
                      <a:pt x="203960" y="211887"/>
                      <a:pt x="201341" y="209268"/>
                      <a:pt x="200388" y="206053"/>
                    </a:cubicBezTo>
                    <a:lnTo>
                      <a:pt x="201069" y="202764"/>
                    </a:lnTo>
                    <a:lnTo>
                      <a:pt x="181577" y="201528"/>
                    </a:lnTo>
                    <a:cubicBezTo>
                      <a:pt x="151811" y="197837"/>
                      <a:pt x="112044" y="188551"/>
                      <a:pt x="72039" y="166167"/>
                    </a:cubicBezTo>
                    <a:cubicBezTo>
                      <a:pt x="-7971" y="121399"/>
                      <a:pt x="-24163" y="70917"/>
                      <a:pt x="37749" y="57582"/>
                    </a:cubicBezTo>
                    <a:cubicBezTo>
                      <a:pt x="85612" y="46866"/>
                      <a:pt x="170445" y="134198"/>
                      <a:pt x="209869" y="178534"/>
                    </a:cubicBezTo>
                    <a:lnTo>
                      <a:pt x="218320" y="188282"/>
                    </a:lnTo>
                    <a:lnTo>
                      <a:pt x="232059" y="188075"/>
                    </a:lnTo>
                    <a:cubicBezTo>
                      <a:pt x="233964" y="188075"/>
                      <a:pt x="234916" y="189027"/>
                      <a:pt x="236821" y="189027"/>
                    </a:cubicBezTo>
                    <a:lnTo>
                      <a:pt x="366180" y="227172"/>
                    </a:lnTo>
                    <a:lnTo>
                      <a:pt x="358979" y="217245"/>
                    </a:lnTo>
                    <a:cubicBezTo>
                      <a:pt x="342787" y="191885"/>
                      <a:pt x="324451" y="155213"/>
                      <a:pt x="315879" y="109969"/>
                    </a:cubicBezTo>
                    <a:cubicBezTo>
                      <a:pt x="303020" y="42104"/>
                      <a:pt x="315879" y="-45"/>
                      <a:pt x="3444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622" name="Figura a mano libera: Forma 621">
                <a:extLst>
                  <a:ext uri="{FF2B5EF4-FFF2-40B4-BE49-F238E27FC236}">
                    <a16:creationId xmlns:a16="http://schemas.microsoft.com/office/drawing/2014/main" id="{11EF666B-8F69-4493-B94B-BB84015CC4E9}"/>
                  </a:ext>
                </a:extLst>
              </p:cNvPr>
              <p:cNvSpPr/>
              <p:nvPr/>
            </p:nvSpPr>
            <p:spPr>
              <a:xfrm>
                <a:off x="3018154" y="11101332"/>
                <a:ext cx="1238250" cy="1228725"/>
              </a:xfrm>
              <a:custGeom>
                <a:avLst/>
                <a:gdLst>
                  <a:gd name="connsiteX0" fmla="*/ 55290 w 1238250"/>
                  <a:gd name="connsiteY0" fmla="*/ 356805 h 1228725"/>
                  <a:gd name="connsiteX1" fmla="*/ 151492 w 1238250"/>
                  <a:gd name="connsiteY1" fmla="*/ 1035938 h 1228725"/>
                  <a:gd name="connsiteX2" fmla="*/ 684893 w 1238250"/>
                  <a:gd name="connsiteY2" fmla="*/ 1226438 h 1228725"/>
                  <a:gd name="connsiteX3" fmla="*/ 1188765 w 1238250"/>
                  <a:gd name="connsiteY3" fmla="*/ 894967 h 1228725"/>
                  <a:gd name="connsiteX4" fmla="*/ 1193528 w 1238250"/>
                  <a:gd name="connsiteY4" fmla="*/ 393000 h 1228725"/>
                  <a:gd name="connsiteX5" fmla="*/ 55290 w 1238250"/>
                  <a:gd name="connsiteY5" fmla="*/ 356805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250" h="1228725">
                    <a:moveTo>
                      <a:pt x="55290" y="356805"/>
                    </a:moveTo>
                    <a:cubicBezTo>
                      <a:pt x="-59010" y="551115"/>
                      <a:pt x="19095" y="868298"/>
                      <a:pt x="151492" y="1035938"/>
                    </a:cubicBezTo>
                    <a:cubicBezTo>
                      <a:pt x="283890" y="1203577"/>
                      <a:pt x="491535" y="1251202"/>
                      <a:pt x="684893" y="1226438"/>
                    </a:cubicBezTo>
                    <a:cubicBezTo>
                      <a:pt x="881107" y="1201673"/>
                      <a:pt x="1099230" y="1096898"/>
                      <a:pt x="1188765" y="894967"/>
                    </a:cubicBezTo>
                    <a:cubicBezTo>
                      <a:pt x="1259250" y="735900"/>
                      <a:pt x="1252582" y="552067"/>
                      <a:pt x="1193528" y="393000"/>
                    </a:cubicBezTo>
                    <a:cubicBezTo>
                      <a:pt x="1022078" y="-74677"/>
                      <a:pt x="310560" y="-170879"/>
                      <a:pt x="55290" y="35680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623" name="Figura a mano libera: Forma 622">
                <a:extLst>
                  <a:ext uri="{FF2B5EF4-FFF2-40B4-BE49-F238E27FC236}">
                    <a16:creationId xmlns:a16="http://schemas.microsoft.com/office/drawing/2014/main" id="{D72629A9-FDF9-49BF-A483-89881A393B20}"/>
                  </a:ext>
                </a:extLst>
              </p:cNvPr>
              <p:cNvSpPr/>
              <p:nvPr/>
            </p:nvSpPr>
            <p:spPr>
              <a:xfrm>
                <a:off x="2319063" y="11110841"/>
                <a:ext cx="1495425" cy="1428750"/>
              </a:xfrm>
              <a:custGeom>
                <a:avLst/>
                <a:gdLst>
                  <a:gd name="connsiteX0" fmla="*/ 0 w 1495425"/>
                  <a:gd name="connsiteY0" fmla="*/ 218708 h 1428750"/>
                  <a:gd name="connsiteX1" fmla="*/ 240030 w 1495425"/>
                  <a:gd name="connsiteY1" fmla="*/ 8206 h 1428750"/>
                  <a:gd name="connsiteX2" fmla="*/ 555308 w 1495425"/>
                  <a:gd name="connsiteY2" fmla="*/ 135841 h 1428750"/>
                  <a:gd name="connsiteX3" fmla="*/ 667703 w 1495425"/>
                  <a:gd name="connsiteY3" fmla="*/ 353012 h 1428750"/>
                  <a:gd name="connsiteX4" fmla="*/ 1080135 w 1495425"/>
                  <a:gd name="connsiteY4" fmla="*/ 653049 h 1428750"/>
                  <a:gd name="connsiteX5" fmla="*/ 1500188 w 1495425"/>
                  <a:gd name="connsiteY5" fmla="*/ 1335991 h 1428750"/>
                  <a:gd name="connsiteX6" fmla="*/ 667703 w 1495425"/>
                  <a:gd name="connsiteY6" fmla="*/ 1380758 h 1428750"/>
                  <a:gd name="connsiteX7" fmla="*/ 90488 w 1495425"/>
                  <a:gd name="connsiteY7" fmla="*/ 697816 h 1428750"/>
                  <a:gd name="connsiteX8" fmla="*/ 0 w 1495425"/>
                  <a:gd name="connsiteY8" fmla="*/ 218708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5425" h="1428750">
                    <a:moveTo>
                      <a:pt x="0" y="218708"/>
                    </a:moveTo>
                    <a:cubicBezTo>
                      <a:pt x="0" y="218708"/>
                      <a:pt x="52388" y="46306"/>
                      <a:pt x="240030" y="8206"/>
                    </a:cubicBezTo>
                    <a:cubicBezTo>
                      <a:pt x="427673" y="-28942"/>
                      <a:pt x="502920" y="68214"/>
                      <a:pt x="555308" y="135841"/>
                    </a:cubicBezTo>
                    <a:cubicBezTo>
                      <a:pt x="607695" y="203468"/>
                      <a:pt x="667703" y="353012"/>
                      <a:pt x="667703" y="353012"/>
                    </a:cubicBezTo>
                    <a:cubicBezTo>
                      <a:pt x="667703" y="353012"/>
                      <a:pt x="772478" y="397779"/>
                      <a:pt x="1080135" y="653049"/>
                    </a:cubicBezTo>
                    <a:cubicBezTo>
                      <a:pt x="1387793" y="908318"/>
                      <a:pt x="1500188" y="1335991"/>
                      <a:pt x="1500188" y="1335991"/>
                    </a:cubicBezTo>
                    <a:cubicBezTo>
                      <a:pt x="1500188" y="1335991"/>
                      <a:pt x="1102995" y="1523633"/>
                      <a:pt x="667703" y="1380758"/>
                    </a:cubicBezTo>
                    <a:cubicBezTo>
                      <a:pt x="232410" y="1237883"/>
                      <a:pt x="120015" y="825451"/>
                      <a:pt x="90488" y="697816"/>
                    </a:cubicBezTo>
                    <a:cubicBezTo>
                      <a:pt x="60008" y="571133"/>
                      <a:pt x="0" y="218708"/>
                      <a:pt x="0" y="2187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624" name="Figura a mano libera: Forma 623">
                <a:extLst>
                  <a:ext uri="{FF2B5EF4-FFF2-40B4-BE49-F238E27FC236}">
                    <a16:creationId xmlns:a16="http://schemas.microsoft.com/office/drawing/2014/main" id="{D77DFB7E-21E2-4B7C-AF03-96565E374DD1}"/>
                  </a:ext>
                </a:extLst>
              </p:cNvPr>
              <p:cNvSpPr/>
              <p:nvPr/>
            </p:nvSpPr>
            <p:spPr>
              <a:xfrm>
                <a:off x="2167616" y="11319072"/>
                <a:ext cx="161925" cy="66675"/>
              </a:xfrm>
              <a:custGeom>
                <a:avLst/>
                <a:gdLst>
                  <a:gd name="connsiteX0" fmla="*/ 156210 w 161925"/>
                  <a:gd name="connsiteY0" fmla="*/ 0 h 66675"/>
                  <a:gd name="connsiteX1" fmla="*/ 0 w 161925"/>
                  <a:gd name="connsiteY1" fmla="*/ 41910 h 66675"/>
                  <a:gd name="connsiteX2" fmla="*/ 164783 w 161925"/>
                  <a:gd name="connsiteY2" fmla="*/ 74295 h 66675"/>
                  <a:gd name="connsiteX3" fmla="*/ 169545 w 161925"/>
                  <a:gd name="connsiteY3" fmla="*/ 37148 h 66675"/>
                  <a:gd name="connsiteX4" fmla="*/ 156210 w 161925"/>
                  <a:gd name="connsiteY4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66675">
                    <a:moveTo>
                      <a:pt x="156210" y="0"/>
                    </a:moveTo>
                    <a:lnTo>
                      <a:pt x="0" y="41910"/>
                    </a:lnTo>
                    <a:lnTo>
                      <a:pt x="164783" y="74295"/>
                    </a:lnTo>
                    <a:cubicBezTo>
                      <a:pt x="164783" y="74295"/>
                      <a:pt x="171450" y="49531"/>
                      <a:pt x="169545" y="37148"/>
                    </a:cubicBezTo>
                    <a:cubicBezTo>
                      <a:pt x="166688" y="7620"/>
                      <a:pt x="156210" y="0"/>
                      <a:pt x="156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625" name="Figura a mano libera: Forma 624">
                <a:extLst>
                  <a:ext uri="{FF2B5EF4-FFF2-40B4-BE49-F238E27FC236}">
                    <a16:creationId xmlns:a16="http://schemas.microsoft.com/office/drawing/2014/main" id="{4D79D3A7-3EA2-4C6D-93C8-D1C9787C3211}"/>
                  </a:ext>
                </a:extLst>
              </p:cNvPr>
              <p:cNvSpPr/>
              <p:nvPr/>
            </p:nvSpPr>
            <p:spPr>
              <a:xfrm>
                <a:off x="2787015" y="11606142"/>
                <a:ext cx="828675" cy="762000"/>
              </a:xfrm>
              <a:custGeom>
                <a:avLst/>
                <a:gdLst>
                  <a:gd name="connsiteX0" fmla="*/ 331196 w 828675"/>
                  <a:gd name="connsiteY0" fmla="*/ 52973 h 762000"/>
                  <a:gd name="connsiteX1" fmla="*/ 34968 w 828675"/>
                  <a:gd name="connsiteY1" fmla="*/ 66307 h 762000"/>
                  <a:gd name="connsiteX2" fmla="*/ 109263 w 828675"/>
                  <a:gd name="connsiteY2" fmla="*/ 369203 h 762000"/>
                  <a:gd name="connsiteX3" fmla="*/ 830306 w 828675"/>
                  <a:gd name="connsiteY3" fmla="*/ 766395 h 762000"/>
                  <a:gd name="connsiteX4" fmla="*/ 331196 w 828675"/>
                  <a:gd name="connsiteY4" fmla="*/ 5297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75" h="762000">
                    <a:moveTo>
                      <a:pt x="331196" y="52973"/>
                    </a:moveTo>
                    <a:cubicBezTo>
                      <a:pt x="331196" y="52973"/>
                      <a:pt x="115931" y="-74662"/>
                      <a:pt x="34968" y="66307"/>
                    </a:cubicBezTo>
                    <a:cubicBezTo>
                      <a:pt x="-45994" y="207278"/>
                      <a:pt x="28301" y="288240"/>
                      <a:pt x="109263" y="369203"/>
                    </a:cubicBezTo>
                    <a:cubicBezTo>
                      <a:pt x="212133" y="472073"/>
                      <a:pt x="830306" y="766395"/>
                      <a:pt x="830306" y="766395"/>
                    </a:cubicBezTo>
                    <a:cubicBezTo>
                      <a:pt x="830306" y="766395"/>
                      <a:pt x="614088" y="240615"/>
                      <a:pt x="331196" y="529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626" name="Figura a mano libera: Forma 625">
                <a:extLst>
                  <a:ext uri="{FF2B5EF4-FFF2-40B4-BE49-F238E27FC236}">
                    <a16:creationId xmlns:a16="http://schemas.microsoft.com/office/drawing/2014/main" id="{9F7580BF-E7A5-4766-896B-C4BF3681A101}"/>
                  </a:ext>
                </a:extLst>
              </p:cNvPr>
              <p:cNvSpPr/>
              <p:nvPr/>
            </p:nvSpPr>
            <p:spPr>
              <a:xfrm>
                <a:off x="2517358" y="10791486"/>
                <a:ext cx="171450" cy="209550"/>
              </a:xfrm>
              <a:custGeom>
                <a:avLst/>
                <a:gdLst>
                  <a:gd name="connsiteX0" fmla="*/ 64596 w 171450"/>
                  <a:gd name="connsiteY0" fmla="*/ 17046 h 209550"/>
                  <a:gd name="connsiteX1" fmla="*/ 19828 w 171450"/>
                  <a:gd name="connsiteY1" fmla="*/ 8473 h 209550"/>
                  <a:gd name="connsiteX2" fmla="*/ 1730 w 171450"/>
                  <a:gd name="connsiteY2" fmla="*/ 59908 h 209550"/>
                  <a:gd name="connsiteX3" fmla="*/ 37926 w 171450"/>
                  <a:gd name="connsiteY3" fmla="*/ 136108 h 209550"/>
                  <a:gd name="connsiteX4" fmla="*/ 92218 w 171450"/>
                  <a:gd name="connsiteY4" fmla="*/ 212308 h 209550"/>
                  <a:gd name="connsiteX5" fmla="*/ 113173 w 171450"/>
                  <a:gd name="connsiteY5" fmla="*/ 212308 h 209550"/>
                  <a:gd name="connsiteX6" fmla="*/ 115078 w 171450"/>
                  <a:gd name="connsiteY6" fmla="*/ 209450 h 209550"/>
                  <a:gd name="connsiteX7" fmla="*/ 160798 w 171450"/>
                  <a:gd name="connsiteY7" fmla="*/ 113248 h 209550"/>
                  <a:gd name="connsiteX8" fmla="*/ 164608 w 171450"/>
                  <a:gd name="connsiteY8" fmla="*/ 30381 h 209550"/>
                  <a:gd name="connsiteX9" fmla="*/ 64596 w 171450"/>
                  <a:gd name="connsiteY9" fmla="*/ 17046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64596" y="17046"/>
                    </a:moveTo>
                    <a:cubicBezTo>
                      <a:pt x="54118" y="2758"/>
                      <a:pt x="34116" y="-1052"/>
                      <a:pt x="19828" y="8473"/>
                    </a:cubicBezTo>
                    <a:cubicBezTo>
                      <a:pt x="1730" y="18950"/>
                      <a:pt x="-3032" y="39906"/>
                      <a:pt x="1730" y="59908"/>
                    </a:cubicBezTo>
                    <a:cubicBezTo>
                      <a:pt x="7446" y="86579"/>
                      <a:pt x="23638" y="113248"/>
                      <a:pt x="37926" y="136108"/>
                    </a:cubicBezTo>
                    <a:cubicBezTo>
                      <a:pt x="54118" y="162779"/>
                      <a:pt x="72216" y="188496"/>
                      <a:pt x="92218" y="212308"/>
                    </a:cubicBezTo>
                    <a:cubicBezTo>
                      <a:pt x="97933" y="218023"/>
                      <a:pt x="107458" y="218023"/>
                      <a:pt x="113173" y="212308"/>
                    </a:cubicBezTo>
                    <a:cubicBezTo>
                      <a:pt x="114126" y="211356"/>
                      <a:pt x="114126" y="210404"/>
                      <a:pt x="115078" y="209450"/>
                    </a:cubicBezTo>
                    <a:cubicBezTo>
                      <a:pt x="133176" y="178971"/>
                      <a:pt x="148416" y="146585"/>
                      <a:pt x="160798" y="113248"/>
                    </a:cubicBezTo>
                    <a:cubicBezTo>
                      <a:pt x="171276" y="86579"/>
                      <a:pt x="180801" y="57050"/>
                      <a:pt x="164608" y="30381"/>
                    </a:cubicBezTo>
                    <a:cubicBezTo>
                      <a:pt x="142701" y="-4862"/>
                      <a:pt x="91266" y="-9625"/>
                      <a:pt x="64596" y="170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627" name="Figura a mano libera: Forma 626">
                <a:extLst>
                  <a:ext uri="{FF2B5EF4-FFF2-40B4-BE49-F238E27FC236}">
                    <a16:creationId xmlns:a16="http://schemas.microsoft.com/office/drawing/2014/main" id="{884F4E83-26BF-4D6F-A4AC-BE95CA4EC8DF}"/>
                  </a:ext>
                </a:extLst>
              </p:cNvPr>
              <p:cNvSpPr/>
              <p:nvPr/>
            </p:nvSpPr>
            <p:spPr>
              <a:xfrm>
                <a:off x="2400407" y="11219297"/>
                <a:ext cx="28575" cy="28575"/>
              </a:xfrm>
              <a:custGeom>
                <a:avLst/>
                <a:gdLst>
                  <a:gd name="connsiteX0" fmla="*/ 20574 w 28575"/>
                  <a:gd name="connsiteY0" fmla="*/ 35005 h 28575"/>
                  <a:gd name="connsiteX1" fmla="*/ 32956 w 28575"/>
                  <a:gd name="connsiteY1" fmla="*/ 15002 h 28575"/>
                  <a:gd name="connsiteX2" fmla="*/ 15812 w 28575"/>
                  <a:gd name="connsiteY2" fmla="*/ 714 h 28575"/>
                  <a:gd name="connsiteX3" fmla="*/ 9144 w 28575"/>
                  <a:gd name="connsiteY3" fmla="*/ 714 h 28575"/>
                  <a:gd name="connsiteX4" fmla="*/ 571 w 28575"/>
                  <a:gd name="connsiteY4" fmla="*/ 22622 h 28575"/>
                  <a:gd name="connsiteX5" fmla="*/ 20574 w 28575"/>
                  <a:gd name="connsiteY5" fmla="*/ 350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20574" y="35005"/>
                    </a:moveTo>
                    <a:cubicBezTo>
                      <a:pt x="30099" y="32147"/>
                      <a:pt x="35814" y="23574"/>
                      <a:pt x="32956" y="15002"/>
                    </a:cubicBezTo>
                    <a:cubicBezTo>
                      <a:pt x="31051" y="7382"/>
                      <a:pt x="23431" y="-238"/>
                      <a:pt x="15812" y="714"/>
                    </a:cubicBezTo>
                    <a:cubicBezTo>
                      <a:pt x="13906" y="-238"/>
                      <a:pt x="11049" y="-238"/>
                      <a:pt x="9144" y="714"/>
                    </a:cubicBezTo>
                    <a:cubicBezTo>
                      <a:pt x="1524" y="5477"/>
                      <a:pt x="-1333" y="14049"/>
                      <a:pt x="571" y="22622"/>
                    </a:cubicBezTo>
                    <a:cubicBezTo>
                      <a:pt x="3429" y="31195"/>
                      <a:pt x="12001" y="35957"/>
                      <a:pt x="20574" y="350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sp>
            <p:nvSpPr>
              <p:cNvPr id="628" name="Figura a mano libera: Forma 627">
                <a:extLst>
                  <a:ext uri="{FF2B5EF4-FFF2-40B4-BE49-F238E27FC236}">
                    <a16:creationId xmlns:a16="http://schemas.microsoft.com/office/drawing/2014/main" id="{D114DA28-2B7A-4CC2-B23E-AD340B48780C}"/>
                  </a:ext>
                </a:extLst>
              </p:cNvPr>
              <p:cNvSpPr/>
              <p:nvPr/>
            </p:nvSpPr>
            <p:spPr>
              <a:xfrm>
                <a:off x="2456104" y="11223028"/>
                <a:ext cx="28575" cy="28575"/>
              </a:xfrm>
              <a:custGeom>
                <a:avLst/>
                <a:gdLst>
                  <a:gd name="connsiteX0" fmla="*/ 22979 w 28575"/>
                  <a:gd name="connsiteY0" fmla="*/ 2699 h 28575"/>
                  <a:gd name="connsiteX1" fmla="*/ 3929 w 28575"/>
                  <a:gd name="connsiteY1" fmla="*/ 5556 h 28575"/>
                  <a:gd name="connsiteX2" fmla="*/ 2977 w 28575"/>
                  <a:gd name="connsiteY2" fmla="*/ 6508 h 28575"/>
                  <a:gd name="connsiteX3" fmla="*/ 5834 w 28575"/>
                  <a:gd name="connsiteY3" fmla="*/ 32227 h 28575"/>
                  <a:gd name="connsiteX4" fmla="*/ 25837 w 28575"/>
                  <a:gd name="connsiteY4" fmla="*/ 32227 h 28575"/>
                  <a:gd name="connsiteX5" fmla="*/ 28694 w 28575"/>
                  <a:gd name="connsiteY5" fmla="*/ 29369 h 28575"/>
                  <a:gd name="connsiteX6" fmla="*/ 23932 w 28575"/>
                  <a:gd name="connsiteY6" fmla="*/ 6508 h 28575"/>
                  <a:gd name="connsiteX7" fmla="*/ 22979 w 28575"/>
                  <a:gd name="connsiteY7" fmla="*/ 26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" h="28575">
                    <a:moveTo>
                      <a:pt x="22979" y="2699"/>
                    </a:moveTo>
                    <a:cubicBezTo>
                      <a:pt x="17264" y="-2063"/>
                      <a:pt x="8692" y="-159"/>
                      <a:pt x="3929" y="5556"/>
                    </a:cubicBezTo>
                    <a:cubicBezTo>
                      <a:pt x="3929" y="5556"/>
                      <a:pt x="2977" y="6508"/>
                      <a:pt x="2977" y="6508"/>
                    </a:cubicBezTo>
                    <a:cubicBezTo>
                      <a:pt x="-1786" y="15081"/>
                      <a:pt x="-833" y="25558"/>
                      <a:pt x="5834" y="32227"/>
                    </a:cubicBezTo>
                    <a:cubicBezTo>
                      <a:pt x="11549" y="37941"/>
                      <a:pt x="20121" y="37941"/>
                      <a:pt x="25837" y="32227"/>
                    </a:cubicBezTo>
                    <a:cubicBezTo>
                      <a:pt x="26789" y="31274"/>
                      <a:pt x="27742" y="30321"/>
                      <a:pt x="28694" y="29369"/>
                    </a:cubicBezTo>
                    <a:cubicBezTo>
                      <a:pt x="33457" y="21749"/>
                      <a:pt x="31552" y="12224"/>
                      <a:pt x="23932" y="6508"/>
                    </a:cubicBezTo>
                    <a:cubicBezTo>
                      <a:pt x="24884" y="5556"/>
                      <a:pt x="23932" y="3652"/>
                      <a:pt x="22979" y="269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/>
              </a:p>
            </p:txBody>
          </p:sp>
          <p:grpSp>
            <p:nvGrpSpPr>
              <p:cNvPr id="629" name="Elemento grafico 20">
                <a:extLst>
                  <a:ext uri="{FF2B5EF4-FFF2-40B4-BE49-F238E27FC236}">
                    <a16:creationId xmlns:a16="http://schemas.microsoft.com/office/drawing/2014/main" id="{9C6152FD-9F03-4D8D-957E-718C9DC6431A}"/>
                  </a:ext>
                </a:extLst>
              </p:cNvPr>
              <p:cNvGrpSpPr/>
              <p:nvPr/>
            </p:nvGrpSpPr>
            <p:grpSpPr>
              <a:xfrm>
                <a:off x="2910566" y="12307972"/>
                <a:ext cx="38100" cy="723900"/>
                <a:chOff x="2262187" y="13081840"/>
                <a:chExt cx="38100" cy="723900"/>
              </a:xfrm>
              <a:solidFill>
                <a:schemeClr val="tx1"/>
              </a:solidFill>
            </p:grpSpPr>
            <p:sp>
              <p:nvSpPr>
                <p:cNvPr id="633" name="Figura a mano libera: Forma 632">
                  <a:extLst>
                    <a:ext uri="{FF2B5EF4-FFF2-40B4-BE49-F238E27FC236}">
                      <a16:creationId xmlns:a16="http://schemas.microsoft.com/office/drawing/2014/main" id="{39AE452B-7C96-44B7-AA04-3A17C4F56480}"/>
                    </a:ext>
                  </a:extLst>
                </p:cNvPr>
                <p:cNvSpPr/>
                <p:nvPr/>
              </p:nvSpPr>
              <p:spPr>
                <a:xfrm>
                  <a:off x="2266950" y="13084492"/>
                  <a:ext cx="28575" cy="714375"/>
                </a:xfrm>
                <a:custGeom>
                  <a:avLst/>
                  <a:gdLst>
                    <a:gd name="connsiteX0" fmla="*/ 0 w 28575"/>
                    <a:gd name="connsiteY0" fmla="*/ 0 h 714375"/>
                    <a:gd name="connsiteX1" fmla="*/ 17145 w 28575"/>
                    <a:gd name="connsiteY1" fmla="*/ 410528 h 714375"/>
                    <a:gd name="connsiteX2" fmla="*/ 28575 w 28575"/>
                    <a:gd name="connsiteY2" fmla="*/ 720091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714375">
                      <a:moveTo>
                        <a:pt x="0" y="0"/>
                      </a:moveTo>
                      <a:cubicBezTo>
                        <a:pt x="0" y="0"/>
                        <a:pt x="5715" y="315278"/>
                        <a:pt x="17145" y="410528"/>
                      </a:cubicBezTo>
                      <a:cubicBezTo>
                        <a:pt x="28575" y="505778"/>
                        <a:pt x="28575" y="720091"/>
                        <a:pt x="28575" y="72009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34" name="Figura a mano libera: Forma 633">
                  <a:extLst>
                    <a:ext uri="{FF2B5EF4-FFF2-40B4-BE49-F238E27FC236}">
                      <a16:creationId xmlns:a16="http://schemas.microsoft.com/office/drawing/2014/main" id="{00B61353-5FF4-426B-9EF4-CB6CE1325CB9}"/>
                    </a:ext>
                  </a:extLst>
                </p:cNvPr>
                <p:cNvSpPr/>
                <p:nvPr/>
              </p:nvSpPr>
              <p:spPr>
                <a:xfrm>
                  <a:off x="2262187" y="13081840"/>
                  <a:ext cx="38100" cy="723900"/>
                </a:xfrm>
                <a:custGeom>
                  <a:avLst/>
                  <a:gdLst>
                    <a:gd name="connsiteX0" fmla="*/ 0 w 38100"/>
                    <a:gd name="connsiteY0" fmla="*/ 4557 h 723900"/>
                    <a:gd name="connsiteX1" fmla="*/ 7620 w 38100"/>
                    <a:gd name="connsiteY1" fmla="*/ 259827 h 723900"/>
                    <a:gd name="connsiteX2" fmla="*/ 26670 w 38100"/>
                    <a:gd name="connsiteY2" fmla="*/ 587487 h 723900"/>
                    <a:gd name="connsiteX3" fmla="*/ 28575 w 38100"/>
                    <a:gd name="connsiteY3" fmla="*/ 723695 h 723900"/>
                    <a:gd name="connsiteX4" fmla="*/ 39053 w 38100"/>
                    <a:gd name="connsiteY4" fmla="*/ 720837 h 723900"/>
                    <a:gd name="connsiteX5" fmla="*/ 28575 w 38100"/>
                    <a:gd name="connsiteY5" fmla="*/ 421752 h 723900"/>
                    <a:gd name="connsiteX6" fmla="*/ 13335 w 38100"/>
                    <a:gd name="connsiteY6" fmla="*/ 102664 h 723900"/>
                    <a:gd name="connsiteX7" fmla="*/ 11430 w 38100"/>
                    <a:gd name="connsiteY7" fmla="*/ 747 h 723900"/>
                    <a:gd name="connsiteX8" fmla="*/ 0 w 38100"/>
                    <a:gd name="connsiteY8" fmla="*/ 4557 h 723900"/>
                    <a:gd name="connsiteX9" fmla="*/ 0 w 38100"/>
                    <a:gd name="connsiteY9" fmla="*/ 4557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723900">
                      <a:moveTo>
                        <a:pt x="0" y="4557"/>
                      </a:moveTo>
                      <a:cubicBezTo>
                        <a:pt x="1905" y="90282"/>
                        <a:pt x="3810" y="175055"/>
                        <a:pt x="7620" y="259827"/>
                      </a:cubicBezTo>
                      <a:cubicBezTo>
                        <a:pt x="12383" y="369364"/>
                        <a:pt x="23813" y="477949"/>
                        <a:pt x="26670" y="587487"/>
                      </a:cubicBezTo>
                      <a:cubicBezTo>
                        <a:pt x="27622" y="633207"/>
                        <a:pt x="28575" y="678927"/>
                        <a:pt x="28575" y="723695"/>
                      </a:cubicBezTo>
                      <a:cubicBezTo>
                        <a:pt x="28575" y="725599"/>
                        <a:pt x="39053" y="724647"/>
                        <a:pt x="39053" y="720837"/>
                      </a:cubicBezTo>
                      <a:cubicBezTo>
                        <a:pt x="39053" y="620824"/>
                        <a:pt x="39053" y="520812"/>
                        <a:pt x="28575" y="421752"/>
                      </a:cubicBezTo>
                      <a:cubicBezTo>
                        <a:pt x="18097" y="316024"/>
                        <a:pt x="15240" y="209345"/>
                        <a:pt x="13335" y="102664"/>
                      </a:cubicBezTo>
                      <a:cubicBezTo>
                        <a:pt x="12383" y="68374"/>
                        <a:pt x="11430" y="35037"/>
                        <a:pt x="11430" y="747"/>
                      </a:cubicBezTo>
                      <a:cubicBezTo>
                        <a:pt x="10478" y="-1157"/>
                        <a:pt x="0" y="747"/>
                        <a:pt x="0" y="4557"/>
                      </a:cubicBezTo>
                      <a:lnTo>
                        <a:pt x="0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  <p:grpSp>
            <p:nvGrpSpPr>
              <p:cNvPr id="630" name="Elemento grafico 20">
                <a:extLst>
                  <a:ext uri="{FF2B5EF4-FFF2-40B4-BE49-F238E27FC236}">
                    <a16:creationId xmlns:a16="http://schemas.microsoft.com/office/drawing/2014/main" id="{87D06CAA-CB4A-4249-9F30-DC79C5ECC720}"/>
                  </a:ext>
                </a:extLst>
              </p:cNvPr>
              <p:cNvGrpSpPr/>
              <p:nvPr/>
            </p:nvGrpSpPr>
            <p:grpSpPr>
              <a:xfrm>
                <a:off x="3040106" y="12307972"/>
                <a:ext cx="38100" cy="723900"/>
                <a:chOff x="2391727" y="13081840"/>
                <a:chExt cx="38100" cy="723900"/>
              </a:xfrm>
              <a:solidFill>
                <a:schemeClr val="tx1"/>
              </a:solidFill>
            </p:grpSpPr>
            <p:sp>
              <p:nvSpPr>
                <p:cNvPr id="631" name="Figura a mano libera: Forma 630">
                  <a:extLst>
                    <a:ext uri="{FF2B5EF4-FFF2-40B4-BE49-F238E27FC236}">
                      <a16:creationId xmlns:a16="http://schemas.microsoft.com/office/drawing/2014/main" id="{DE78995B-640B-4F91-883B-B2FB80B0AFFD}"/>
                    </a:ext>
                  </a:extLst>
                </p:cNvPr>
                <p:cNvSpPr/>
                <p:nvPr/>
              </p:nvSpPr>
              <p:spPr>
                <a:xfrm>
                  <a:off x="2396490" y="13084492"/>
                  <a:ext cx="28575" cy="714375"/>
                </a:xfrm>
                <a:custGeom>
                  <a:avLst/>
                  <a:gdLst>
                    <a:gd name="connsiteX0" fmla="*/ 0 w 28575"/>
                    <a:gd name="connsiteY0" fmla="*/ 0 h 714375"/>
                    <a:gd name="connsiteX1" fmla="*/ 17145 w 28575"/>
                    <a:gd name="connsiteY1" fmla="*/ 410528 h 714375"/>
                    <a:gd name="connsiteX2" fmla="*/ 28575 w 28575"/>
                    <a:gd name="connsiteY2" fmla="*/ 720091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714375">
                      <a:moveTo>
                        <a:pt x="0" y="0"/>
                      </a:moveTo>
                      <a:cubicBezTo>
                        <a:pt x="0" y="0"/>
                        <a:pt x="5715" y="315278"/>
                        <a:pt x="17145" y="410528"/>
                      </a:cubicBezTo>
                      <a:cubicBezTo>
                        <a:pt x="28575" y="505778"/>
                        <a:pt x="28575" y="720091"/>
                        <a:pt x="28575" y="72009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  <p:sp>
              <p:nvSpPr>
                <p:cNvPr id="632" name="Figura a mano libera: Forma 631">
                  <a:extLst>
                    <a:ext uri="{FF2B5EF4-FFF2-40B4-BE49-F238E27FC236}">
                      <a16:creationId xmlns:a16="http://schemas.microsoft.com/office/drawing/2014/main" id="{6314CE21-EBCA-4D1E-9EEA-B740EBF0D074}"/>
                    </a:ext>
                  </a:extLst>
                </p:cNvPr>
                <p:cNvSpPr/>
                <p:nvPr/>
              </p:nvSpPr>
              <p:spPr>
                <a:xfrm>
                  <a:off x="2391727" y="13081840"/>
                  <a:ext cx="38100" cy="723900"/>
                </a:xfrm>
                <a:custGeom>
                  <a:avLst/>
                  <a:gdLst>
                    <a:gd name="connsiteX0" fmla="*/ 0 w 38100"/>
                    <a:gd name="connsiteY0" fmla="*/ 4557 h 723900"/>
                    <a:gd name="connsiteX1" fmla="*/ 7620 w 38100"/>
                    <a:gd name="connsiteY1" fmla="*/ 259827 h 723900"/>
                    <a:gd name="connsiteX2" fmla="*/ 26670 w 38100"/>
                    <a:gd name="connsiteY2" fmla="*/ 587487 h 723900"/>
                    <a:gd name="connsiteX3" fmla="*/ 28575 w 38100"/>
                    <a:gd name="connsiteY3" fmla="*/ 723695 h 723900"/>
                    <a:gd name="connsiteX4" fmla="*/ 39052 w 38100"/>
                    <a:gd name="connsiteY4" fmla="*/ 720837 h 723900"/>
                    <a:gd name="connsiteX5" fmla="*/ 28575 w 38100"/>
                    <a:gd name="connsiteY5" fmla="*/ 421752 h 723900"/>
                    <a:gd name="connsiteX6" fmla="*/ 13335 w 38100"/>
                    <a:gd name="connsiteY6" fmla="*/ 102664 h 723900"/>
                    <a:gd name="connsiteX7" fmla="*/ 11430 w 38100"/>
                    <a:gd name="connsiteY7" fmla="*/ 747 h 723900"/>
                    <a:gd name="connsiteX8" fmla="*/ 0 w 38100"/>
                    <a:gd name="connsiteY8" fmla="*/ 4557 h 723900"/>
                    <a:gd name="connsiteX9" fmla="*/ 0 w 38100"/>
                    <a:gd name="connsiteY9" fmla="*/ 4557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723900">
                      <a:moveTo>
                        <a:pt x="0" y="4557"/>
                      </a:moveTo>
                      <a:cubicBezTo>
                        <a:pt x="1905" y="90282"/>
                        <a:pt x="3810" y="175055"/>
                        <a:pt x="7620" y="259827"/>
                      </a:cubicBezTo>
                      <a:cubicBezTo>
                        <a:pt x="12382" y="369364"/>
                        <a:pt x="23813" y="477949"/>
                        <a:pt x="26670" y="587487"/>
                      </a:cubicBezTo>
                      <a:cubicBezTo>
                        <a:pt x="27622" y="633207"/>
                        <a:pt x="28575" y="678927"/>
                        <a:pt x="28575" y="723695"/>
                      </a:cubicBezTo>
                      <a:cubicBezTo>
                        <a:pt x="28575" y="726552"/>
                        <a:pt x="39052" y="724647"/>
                        <a:pt x="39052" y="720837"/>
                      </a:cubicBezTo>
                      <a:cubicBezTo>
                        <a:pt x="39052" y="620824"/>
                        <a:pt x="39052" y="520812"/>
                        <a:pt x="28575" y="421752"/>
                      </a:cubicBezTo>
                      <a:cubicBezTo>
                        <a:pt x="18097" y="316024"/>
                        <a:pt x="15240" y="209345"/>
                        <a:pt x="13335" y="102664"/>
                      </a:cubicBezTo>
                      <a:cubicBezTo>
                        <a:pt x="12382" y="68374"/>
                        <a:pt x="11430" y="35037"/>
                        <a:pt x="11430" y="747"/>
                      </a:cubicBezTo>
                      <a:cubicBezTo>
                        <a:pt x="10477" y="-1157"/>
                        <a:pt x="0" y="747"/>
                        <a:pt x="0" y="4557"/>
                      </a:cubicBezTo>
                      <a:lnTo>
                        <a:pt x="0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it-IT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62958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536A"/>
      </a:accent1>
      <a:accent2>
        <a:srgbClr val="F9DCE1"/>
      </a:accent2>
      <a:accent3>
        <a:srgbClr val="87C8DE"/>
      </a:accent3>
      <a:accent4>
        <a:srgbClr val="FEFBD8"/>
      </a:accent4>
      <a:accent5>
        <a:srgbClr val="BBBC6E"/>
      </a:accent5>
      <a:accent6>
        <a:srgbClr val="529484"/>
      </a:accent6>
      <a:hlink>
        <a:srgbClr val="E3536A"/>
      </a:hlink>
      <a:folHlink>
        <a:srgbClr val="E3536A"/>
      </a:folHlink>
    </a:clrScheme>
    <a:fontScheme name="Custom 303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e3f163ba23981de9af4e94a4fc3c17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77303e74caa42b09a8f0afd28694942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89F594-D890-41E6-B5F2-B814F14F481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D7B9025-C9FD-4EFB-BC90-7993E55F0D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CAD38C-B8C1-4A0F-9646-D22A3DF9D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</Words>
  <PresentationFormat>Personalizzato</PresentationFormat>
  <Paragraphs>33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Calibri</vt:lpstr>
      <vt:lpstr>Tema di Office</vt:lpstr>
      <vt:lpstr>Buona primavera!</vt:lpstr>
      <vt:lpstr>Pagina festone</vt:lpstr>
      <vt:lpstr>Decorazioni per cupcake</vt:lpstr>
      <vt:lpstr>Segnaposto</vt:lpstr>
      <vt:lpstr>Decorazioni da ritagliare</vt:lpstr>
      <vt:lpstr>Istruzioni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2019-08-21T15:46:10Z</dcterms:created>
  <dcterms:modified xsi:type="dcterms:W3CDTF">2020-04-15T08:58:46Z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