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90" d="100"/>
          <a:sy n="90" d="100"/>
        </p:scale>
        <p:origin x="2580" y="66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Edit Master text styles</a:t>
            </a:r>
          </a:p>
          <a:p>
            <a:pPr lvl="1" rtl="0"/>
            <a:r>
              <a:rPr lang="it"/>
              <a:t>Second level</a:t>
            </a:r>
          </a:p>
          <a:p>
            <a:pPr lvl="2" rtl="0"/>
            <a:r>
              <a:rPr lang="it"/>
              <a:t>Third level</a:t>
            </a:r>
          </a:p>
          <a:p>
            <a:pPr lvl="3" rtl="0"/>
            <a:r>
              <a:rPr lang="it"/>
              <a:t>Fourth level</a:t>
            </a:r>
          </a:p>
          <a:p>
            <a:pPr lvl="4" rtl="0"/>
            <a:r>
              <a:rPr lang="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85494"/>
            <a:ext cx="7772400" cy="6056931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t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Massimo ordine nella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774375" y="1466980"/>
            <a:ext cx="8727897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t" sz="6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Posta in arrivo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42309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t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Basta un clic per abbreviare lunghi thread di posta elettronica. Con la pulizia puoi eliminare i messaggi già letti se un messaggio successivo nello stesso thread ha lo stesso contenuto. Seleziona </a:t>
            </a:r>
            <a:r>
              <a:rPr lang="it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Pulisci </a:t>
            </a:r>
            <a:r>
              <a:rPr lang="it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nel gruppo </a:t>
            </a:r>
            <a:r>
              <a:rPr lang="it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Elimina</a:t>
            </a:r>
            <a:r>
              <a:rPr lang="it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sulla barra multifunzione.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317173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t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Per evitare che tutti i messaggi futuri di una conversazione invadano la posta in arrivo, seleziona uno dei messaggi e quindi seleziona </a:t>
            </a:r>
            <a:r>
              <a:rPr lang="it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Ignora conversazione </a:t>
            </a:r>
            <a:r>
              <a:rPr lang="it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nel gruppo </a:t>
            </a:r>
            <a:r>
              <a:rPr lang="it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Elimina</a:t>
            </a:r>
            <a:r>
              <a:rPr lang="it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sulla barra multifunzione. Tutti i messaggi esistenti e futuri di quella conversazione verranno spostati nella cartella </a:t>
            </a:r>
            <a:r>
              <a:rPr lang="it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Posta eliminata</a:t>
            </a:r>
            <a:r>
              <a:rPr lang="it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Pulizia delle cartelle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Ignora conversazione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72" y="359468"/>
            <a:ext cx="7221681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669851" y="6512316"/>
            <a:ext cx="6672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" sz="16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Per altri suggerimenti, video, informazioni della Guida e corsi di formazione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5" y="7037592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" sz="3700" b="1" i="1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Visita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792135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Queste esperienze sono disponibili in Outlook 2016 e Outlook per Office 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it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Archivia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Sposta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t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Seleziona il pulsante </a:t>
            </a:r>
            <a:r>
              <a:rPr lang="it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Archivia</a:t>
            </a:r>
            <a:r>
              <a:rPr lang="it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per spostare la conversazione o il messaggio evidenziato nella cartella </a:t>
            </a:r>
            <a:r>
              <a:rPr lang="it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Archivio</a:t>
            </a:r>
            <a:r>
              <a:rPr lang="it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di Outlook. Basta un clic per archiviare il messaggio altrove e conservarlo per il futuro. 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4090855"/>
            <a:ext cx="2707765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it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Puoi creare più cartelle per suddividere i messaggi in categorie e archiviarli. Fai clic con il pulsante destro del mouse sulla cartella Posta in arrivo, quindi scegli </a:t>
            </a:r>
            <a:r>
              <a:rPr lang="it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Nuova cartella</a:t>
            </a:r>
            <a:r>
              <a:rPr lang="it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Per spostare un messaggio, selezionalo nell'elenco dei messaggi, quindi trascinalo nella cartella che vuoi.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4D3B74-80BF-4E99-9F1F-561C67642B96}">
  <ds:schemaRefs>
    <ds:schemaRef ds:uri="http://purl.org/dc/terms/"/>
    <ds:schemaRef ds:uri="http://schemas.microsoft.com/office/2006/documentManagement/types"/>
    <ds:schemaRef ds:uri="876de33e-aaa5-4507-9b92-b84e676ded0d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10dd7f8a-f247-48ee-8534-441ce336aea6"/>
    <ds:schemaRef ds:uri="9a0666c7-4cba-45e4-bb78-1ed48d50e5d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1534</TotalTime>
  <Words>199</Words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Pro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2017-09-18T11:44:45Z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