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17" d="100"/>
          <a:sy n="117" d="100"/>
        </p:scale>
        <p:origin x="804" y="13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892C505-216E-4F73-857F-F3E06D8BD330}" type="datetime1">
              <a:rPr lang="it-IT" smtClean="0"/>
              <a:t>14/02/2015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it-IT" smtClean="0"/>
              <a:pPr algn="r"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35E9BB0D-717F-42E6-BFA6-DF45B1744547}" type="datetime1">
              <a:rPr lang="it-IT" smtClean="0"/>
              <a:pPr algn="r"/>
              <a:t>14/02/2015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18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20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23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pessore_destr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8" name="spessore_sinistr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8E58263-1DD0-4A89-9653-A66A3E456128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z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23 febbraio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it-IT" sz="1300" b="0" dirty="0" smtClean="0">
                <a:solidFill>
                  <a:schemeClr val="tx1"/>
                </a:solidFill>
              </a:rPr>
              <a:t>/1 marzo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7/8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14/15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21/22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28/29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aprile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D2FC45C-BE92-49FD-B129-BA82A72C90E8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 marzo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tx1"/>
                </a:solidFill>
              </a:rPr>
              <a:t>1 aprile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4/5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11/12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18/19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25/26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maggio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5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3363497-DA13-4973-8939-65F609269626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gg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27 aprile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tx1"/>
                </a:solidFill>
              </a:rPr>
              <a:t>1 maggio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2/3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9/10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16/17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23/24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30/31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giugno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D29E70C-FDE3-47A7-A3DA-D7680A9AE4D9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ugn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giugno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6/7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13/14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20/21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27/28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luglio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48E2091-614B-43E6-8D87-F5FD3AB50E99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8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10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13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it-IT" dirty="0" smtClean="0"/>
              <a:t>Fare clic per modificare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C283208-1231-4D23-80C7-BAB521D89805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6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8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11" name="Immagin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27BEC07-FABE-4DF3-AB29-48E6F1C61387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gli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 giugno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luglio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5/6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12/13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19/20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26/27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agosto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9E00D32-8584-42B6-B250-979442141FDD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os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28 luglio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agosto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2/3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9/10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16/17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23/24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30/31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settembre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6501385-61F1-4B0E-BDB6-013401238581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tt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settembre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6/7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13/14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20/21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27/28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ottobre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08ABB14-FADE-47B4-A818-C0A7EF013CD4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to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 settembre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tx1"/>
                </a:solidFill>
              </a:rPr>
              <a:t>1 ottobre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4/5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11/12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18/19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25/26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1/2 novembre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5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CDA6616-316B-43C5-9EE6-A508E26B7050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27 ottobre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1/2 novembre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8/9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15/16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22/23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29/30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dicembre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0EA4399-CEF3-49CA-AC38-04DF0E51A64F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c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dicembre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6/7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13/14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20/21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27/28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 gennaio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2" name="CasellaDiTes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3" name="CasellaDiTes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4" name="CasellaDiTes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asellaDiTes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asellaDiTes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asellaDiTes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0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9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1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2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3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4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73B74D4-275E-4F9F-8C6F-5FC51195C27D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2014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na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 dicembre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 gennaio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3/4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10/11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17/18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24/25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31</a:t>
            </a: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/1 febbraio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B29A021-2360-4C21-9DCF-BBA96C57F655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bra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asellaDiTes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26 gennaio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asellaDiTes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asellaDiTes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asellaDiTes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asellaDiTes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asellaDiTes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it-IT" sz="1300" b="0" dirty="0" smtClean="0">
                <a:solidFill>
                  <a:schemeClr val="tx1"/>
                </a:solidFill>
              </a:rPr>
              <a:t>/1 febbraio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8" name="CasellaDiTes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799" name="CasellaDiTes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0" name="CasellaDiTes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1" name="CasellaDiTes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2" name="CasellaDiTes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3" name="CasellaDiTes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7/8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4" name="CasellaDiTes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5" name="CasellaDiTes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6" name="CasellaDiTes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11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7" name="CasellaDiTes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8" name="CasellaDiTes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09" name="CasellaDiTes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14/15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0" name="CasellaDiTes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1" name="CasellaDiTes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2" name="CasellaDiTes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18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3" name="CasellaDiTes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19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4" name="CasellaDiTes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20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5" name="CasellaDiTes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21/22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6" name="CasellaDiTes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23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7" name="CasellaDiTes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24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8" name="CasellaDiTes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25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19" name="CasellaDiTes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26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0" name="CasellaDiTes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27</a:t>
            </a:r>
            <a:endParaRPr lang="it-IT" sz="1300" b="0" dirty="0">
              <a:solidFill>
                <a:schemeClr val="tx1"/>
              </a:solidFill>
            </a:endParaRPr>
          </a:p>
        </p:txBody>
      </p:sp>
      <p:sp>
        <p:nvSpPr>
          <p:cNvPr id="1821" name="CasellaDiTes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tx1"/>
                </a:solidFill>
              </a:rPr>
              <a:t>28</a:t>
            </a:r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/1 marzo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it-IT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it-IT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0" name="Segnaposto tes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6" name="Segnaposto tes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2" name="Segnaposto tes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8" name="Segnaposto tes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4" name="Segnaposto tes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9" name="Segnaposto tes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5" name="Segnaposto tes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1" name="Segnaposto tes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7" name="Segnaposto tes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3" name="Segnaposto tes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1" name="Segnaposto tes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7" name="Segnaposto tes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3" name="Segnaposto tes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9" name="Segnaposto tes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5" name="Segnaposto tes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6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2" name="Segnaposto tes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8" name="Segnaposto tes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4" name="Segnaposto tes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0" name="Segnaposto tes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6" name="Segnaposto tes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7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3" name="Segnaposto tes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9" name="Segnaposto tes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5" name="Segnaposto tes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1" name="Segnaposto tes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7" name="Segnaposto tes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38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44" name="Segnaposto tes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0" name="Segnaposto tes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6" name="Segnaposto tes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2" name="Segnaposto tes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68" name="Segnaposto tes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1102EBB1-929E-43BC-AE0D-F75A27D4E63F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it-IT" smtClean="0"/>
              <a:pPr rtl="0"/>
              <a:t>‹N›</a:t>
            </a:fld>
            <a:endParaRPr lang="it-IT" dirty="0"/>
          </a:p>
        </p:txBody>
      </p:sp>
      <p:sp>
        <p:nvSpPr>
          <p:cNvPr id="78" name="CasellaDiTes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it-IT" sz="2400" dirty="0" smtClean="0">
                <a:solidFill>
                  <a:schemeClr val="accent1"/>
                </a:solidFill>
              </a:rPr>
              <a:t>2015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pessore_destr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85" name="spessore_sinistr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3618" name="Grup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ttore dirit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ttore dirit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ttore dirit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ttore dirit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ttore dirit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ttore dirit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ttore dirit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ttore dirit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ttore dirit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ttore dirit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ttore dirit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ttore dirit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ttore dirit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ttore dirit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ttore dirit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ttore dirit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ttore dirit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ttore dirit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ttore dirit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ttore dirit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ttore dirit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ttore dirit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ttore dirit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ttore dirit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ttore dirit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ttore dirit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ttore dirit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ttore dirit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ttore dirit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ttore dirit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ttore dirit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ttore dirit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ttore dirit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ttore dirit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ttore dirit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ttore dirit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ttore dirit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ttore dirit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ttore dirit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ttore dirit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ttore dirit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ttore dirit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ttore dirit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ttore dirit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ttore dirit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ttore dirit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ttore dirit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ttore dirit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ttore dirit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ttore dirit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ttore dirit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ttore dirit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ttore dirit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ttore dirit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ello destr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1061" name="Immagin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ello sinistr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pic>
          <p:nvPicPr>
            <p:cNvPr id="48" name="Immagin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asellaDiTes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LUNEDÌ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843" name="CasellaDiTes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MARTEDÌ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844" name="CasellaDiTes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MERCOLEDÌ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845" name="CasellaDiTes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GIOVEDÌ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846" name="CasellaDiTes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VENERDÌ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1847" name="CasellaDiTes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it-IT" sz="1200" b="1" dirty="0" smtClean="0">
                <a:solidFill>
                  <a:schemeClr val="accent1"/>
                </a:solidFill>
              </a:rPr>
              <a:t>SAB/DOM</a:t>
            </a:r>
            <a:endParaRPr lang="it-IT" sz="1200" b="1" dirty="0">
              <a:solidFill>
                <a:schemeClr val="accent1"/>
              </a:solidFill>
            </a:endParaRP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D1C86619-E116-4461-A44B-333B2E7E7F97}" type="datetime1">
              <a:rPr lang="it-IT" smtClean="0"/>
              <a:pPr/>
              <a:t>14/02/2015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luglio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aprile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maggio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egnaposto tes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4" name="Segnaposto tes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giugno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agosto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settembre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ottobre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novembre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dicembre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gennaio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febbraio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marzo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io accademico luglio 2014-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Tema di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</Words>
  <Application>Microsoft Office PowerPoint</Application>
  <PresentationFormat>Presentazione su schermo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Calendario accademico luglio 2014-2015</vt:lpstr>
      <vt:lpstr>luglio</vt:lpstr>
      <vt:lpstr>agosto</vt:lpstr>
      <vt:lpstr>settembre</vt:lpstr>
      <vt:lpstr>ottobre</vt:lpstr>
      <vt:lpstr>novembre</vt:lpstr>
      <vt:lpstr>dicembre</vt:lpstr>
      <vt:lpstr>gennaio</vt:lpstr>
      <vt:lpstr>febbraio</vt:lpstr>
      <vt:lpstr>marzo</vt:lpstr>
      <vt:lpstr>aprile</vt:lpstr>
      <vt:lpstr>maggio</vt:lpstr>
      <vt:lpstr>giugno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2013-06-24T21:16:01Z</dcterms:created>
  <dcterms:modified xsi:type="dcterms:W3CDTF">2015-02-14T10:04:34Z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